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87"/>
  </p:notesMasterIdLst>
  <p:sldIdLst>
    <p:sldId id="256" r:id="rId2"/>
    <p:sldId id="258" r:id="rId3"/>
    <p:sldId id="260" r:id="rId4"/>
    <p:sldId id="261" r:id="rId5"/>
    <p:sldId id="311" r:id="rId6"/>
    <p:sldId id="392" r:id="rId7"/>
    <p:sldId id="393" r:id="rId8"/>
    <p:sldId id="394" r:id="rId9"/>
    <p:sldId id="312" r:id="rId10"/>
    <p:sldId id="313" r:id="rId11"/>
    <p:sldId id="314" r:id="rId12"/>
    <p:sldId id="316" r:id="rId13"/>
    <p:sldId id="317" r:id="rId14"/>
    <p:sldId id="387" r:id="rId15"/>
    <p:sldId id="318" r:id="rId16"/>
    <p:sldId id="319" r:id="rId17"/>
    <p:sldId id="320" r:id="rId18"/>
    <p:sldId id="321" r:id="rId19"/>
    <p:sldId id="388" r:id="rId20"/>
    <p:sldId id="395" r:id="rId21"/>
    <p:sldId id="389" r:id="rId22"/>
    <p:sldId id="322" r:id="rId23"/>
    <p:sldId id="266" r:id="rId24"/>
    <p:sldId id="262" r:id="rId25"/>
    <p:sldId id="323" r:id="rId26"/>
    <p:sldId id="390" r:id="rId27"/>
    <p:sldId id="324" r:id="rId28"/>
    <p:sldId id="325" r:id="rId29"/>
    <p:sldId id="326" r:id="rId30"/>
    <p:sldId id="327" r:id="rId31"/>
    <p:sldId id="391" r:id="rId32"/>
    <p:sldId id="329" r:id="rId33"/>
    <p:sldId id="330" r:id="rId34"/>
    <p:sldId id="331" r:id="rId35"/>
    <p:sldId id="332" r:id="rId36"/>
    <p:sldId id="333" r:id="rId37"/>
    <p:sldId id="335" r:id="rId38"/>
    <p:sldId id="334" r:id="rId39"/>
    <p:sldId id="336" r:id="rId40"/>
    <p:sldId id="337" r:id="rId41"/>
    <p:sldId id="338" r:id="rId42"/>
    <p:sldId id="339" r:id="rId43"/>
    <p:sldId id="340" r:id="rId44"/>
    <p:sldId id="341" r:id="rId45"/>
    <p:sldId id="328" r:id="rId46"/>
    <p:sldId id="342" r:id="rId47"/>
    <p:sldId id="354" r:id="rId48"/>
    <p:sldId id="344" r:id="rId49"/>
    <p:sldId id="343" r:id="rId50"/>
    <p:sldId id="345" r:id="rId51"/>
    <p:sldId id="358" r:id="rId52"/>
    <p:sldId id="346" r:id="rId53"/>
    <p:sldId id="347" r:id="rId54"/>
    <p:sldId id="348" r:id="rId55"/>
    <p:sldId id="349" r:id="rId56"/>
    <p:sldId id="350" r:id="rId57"/>
    <p:sldId id="353" r:id="rId58"/>
    <p:sldId id="359" r:id="rId59"/>
    <p:sldId id="360" r:id="rId60"/>
    <p:sldId id="361" r:id="rId61"/>
    <p:sldId id="362" r:id="rId62"/>
    <p:sldId id="364" r:id="rId63"/>
    <p:sldId id="363" r:id="rId64"/>
    <p:sldId id="366" r:id="rId65"/>
    <p:sldId id="367" r:id="rId66"/>
    <p:sldId id="368" r:id="rId67"/>
    <p:sldId id="369" r:id="rId68"/>
    <p:sldId id="370" r:id="rId69"/>
    <p:sldId id="371" r:id="rId70"/>
    <p:sldId id="372" r:id="rId71"/>
    <p:sldId id="373" r:id="rId72"/>
    <p:sldId id="374" r:id="rId73"/>
    <p:sldId id="375" r:id="rId74"/>
    <p:sldId id="376" r:id="rId75"/>
    <p:sldId id="377" r:id="rId76"/>
    <p:sldId id="378" r:id="rId77"/>
    <p:sldId id="379" r:id="rId78"/>
    <p:sldId id="380" r:id="rId79"/>
    <p:sldId id="382" r:id="rId80"/>
    <p:sldId id="381" r:id="rId81"/>
    <p:sldId id="383" r:id="rId82"/>
    <p:sldId id="384" r:id="rId83"/>
    <p:sldId id="385" r:id="rId84"/>
    <p:sldId id="386" r:id="rId85"/>
    <p:sldId id="269" r:id="rId86"/>
  </p:sldIdLst>
  <p:sldSz cx="9144000" cy="5143500" type="screen16x9"/>
  <p:notesSz cx="6858000" cy="9144000"/>
  <p:embeddedFontLst>
    <p:embeddedFont>
      <p:font typeface="Abadi" panose="020B0604020104020204" pitchFamily="34" charset="0"/>
      <p:regular r:id="rId88"/>
    </p:embeddedFont>
    <p:embeddedFont>
      <p:font typeface="Karla" pitchFamily="2" charset="0"/>
      <p:regular r:id="rId89"/>
      <p:bold r:id="rId90"/>
    </p:embeddedFont>
    <p:embeddedFont>
      <p:font typeface="Lora" pitchFamily="2" charset="0"/>
      <p:regular r:id="rId91"/>
      <p:bold r:id="rId92"/>
      <p:italic r:id="rId93"/>
      <p:boldItalic r:id="rId94"/>
    </p:embeddedFont>
    <p:embeddedFont>
      <p:font typeface="Nunito Sans" pitchFamily="2" charset="0"/>
      <p:regular r:id="rId95"/>
      <p:bold r:id="rId96"/>
      <p:italic r:id="rId97"/>
      <p:boldItalic r:id="rId98"/>
    </p:embeddedFont>
    <p:embeddedFont>
      <p:font typeface="Roboto Condensed Light" panose="02000000000000000000" pitchFamily="2" charset="0"/>
      <p:regular r:id="rId99"/>
      <p:italic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C9D135BD-D7BD-424D-9256-1FE1B6E8F11B}">
          <p14:sldIdLst>
            <p14:sldId id="256"/>
            <p14:sldId id="258"/>
          </p14:sldIdLst>
        </p14:section>
        <p14:section name="Introduction" id="{2F4681F3-BEE4-479C-8E8F-B94D15153979}">
          <p14:sldIdLst>
            <p14:sldId id="260"/>
            <p14:sldId id="261"/>
            <p14:sldId id="311"/>
            <p14:sldId id="392"/>
            <p14:sldId id="393"/>
            <p14:sldId id="394"/>
            <p14:sldId id="312"/>
            <p14:sldId id="313"/>
            <p14:sldId id="314"/>
            <p14:sldId id="316"/>
            <p14:sldId id="317"/>
            <p14:sldId id="387"/>
            <p14:sldId id="318"/>
            <p14:sldId id="319"/>
            <p14:sldId id="320"/>
            <p14:sldId id="321"/>
            <p14:sldId id="388"/>
            <p14:sldId id="395"/>
            <p14:sldId id="389"/>
          </p14:sldIdLst>
        </p14:section>
        <p14:section name="Paper 1" id="{74E88BBF-E73E-4F39-83E0-120311D27DA1}">
          <p14:sldIdLst>
            <p14:sldId id="322"/>
            <p14:sldId id="266"/>
            <p14:sldId id="262"/>
            <p14:sldId id="323"/>
            <p14:sldId id="390"/>
            <p14:sldId id="324"/>
            <p14:sldId id="325"/>
            <p14:sldId id="326"/>
            <p14:sldId id="327"/>
            <p14:sldId id="391"/>
            <p14:sldId id="329"/>
            <p14:sldId id="330"/>
            <p14:sldId id="331"/>
            <p14:sldId id="332"/>
            <p14:sldId id="333"/>
            <p14:sldId id="335"/>
            <p14:sldId id="334"/>
            <p14:sldId id="336"/>
            <p14:sldId id="337"/>
            <p14:sldId id="338"/>
            <p14:sldId id="339"/>
          </p14:sldIdLst>
        </p14:section>
        <p14:section name="Paper2" id="{FDB140EF-1369-4A4F-8493-2FF3DEB3CBD9}">
          <p14:sldIdLst>
            <p14:sldId id="340"/>
            <p14:sldId id="341"/>
            <p14:sldId id="328"/>
            <p14:sldId id="342"/>
            <p14:sldId id="354"/>
            <p14:sldId id="344"/>
            <p14:sldId id="343"/>
            <p14:sldId id="345"/>
            <p14:sldId id="358"/>
            <p14:sldId id="346"/>
            <p14:sldId id="347"/>
            <p14:sldId id="348"/>
            <p14:sldId id="349"/>
            <p14:sldId id="350"/>
            <p14:sldId id="353"/>
            <p14:sldId id="359"/>
            <p14:sldId id="360"/>
            <p14:sldId id="361"/>
            <p14:sldId id="362"/>
            <p14:sldId id="364"/>
            <p14:sldId id="363"/>
            <p14:sldId id="366"/>
            <p14:sldId id="367"/>
            <p14:sldId id="368"/>
          </p14:sldIdLst>
        </p14:section>
        <p14:section name="Paper 3" id="{69FBCBC9-9A9F-4669-A308-852F813B8BDF}">
          <p14:sldIdLst>
            <p14:sldId id="369"/>
            <p14:sldId id="370"/>
            <p14:sldId id="371"/>
            <p14:sldId id="372"/>
            <p14:sldId id="373"/>
            <p14:sldId id="374"/>
            <p14:sldId id="375"/>
            <p14:sldId id="376"/>
            <p14:sldId id="377"/>
            <p14:sldId id="378"/>
            <p14:sldId id="379"/>
            <p14:sldId id="380"/>
            <p14:sldId id="382"/>
            <p14:sldId id="381"/>
            <p14:sldId id="383"/>
            <p14:sldId id="384"/>
            <p14:sldId id="385"/>
            <p14:sldId id="386"/>
            <p14:sldId id="269"/>
          </p14:sldIdLst>
        </p14:section>
      </p14:sectionLst>
    </p:ex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B9F4518-7474-4A32-BE2E-5BD7490DDF82}">
  <a:tblStyle styleId="{FB9F4518-7474-4A32-BE2E-5BD7490DDF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varScale="1">
        <p:scale>
          <a:sx n="103" d="100"/>
          <a:sy n="103" d="100"/>
        </p:scale>
        <p:origin x="835"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font" Target="fonts/font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font" Target="fonts/font3.fntdata"/><Relationship Id="rId95" Type="http://schemas.openxmlformats.org/officeDocument/2006/relationships/font" Target="fonts/font8.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font" Target="fonts/font1.fntdata"/><Relationship Id="rId91" Type="http://schemas.openxmlformats.org/officeDocument/2006/relationships/font" Target="fonts/font4.fntdata"/><Relationship Id="rId96"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font" Target="fonts/font7.fntdata"/><Relationship Id="rId99" Type="http://schemas.openxmlformats.org/officeDocument/2006/relationships/font" Target="fonts/font12.fntdata"/><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0.fntdata"/><Relationship Id="rId10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6.fntdata"/><Relationship Id="rId98" Type="http://schemas.openxmlformats.org/officeDocument/2006/relationships/font" Target="fonts/font11.fntdata"/><Relationship Id="rId3" Type="http://schemas.openxmlformats.org/officeDocument/2006/relationships/slide" Target="slides/slide2.xml"/></Relationships>
</file>

<file path=ppt/media/image1.jp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gif>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png>
</file>

<file path=ppt/media/image41.jpe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85037212-8BDF-ABCA-7ABC-016D1E37DA8A}"/>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5D958010-3F36-3B7E-4FCB-A2E2745EF5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74C38678-9159-A068-EED0-8E043B678D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2980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26D91192-B723-FD79-F6AB-5757474478FE}"/>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7463A69F-8E3B-A724-2331-51D94E03C3E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C4E67F5B-84BF-4984-3F9C-7093C4DF18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50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E24B508C-00C3-7E68-35D8-FB20D150D3BC}"/>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EAA94000-B112-AB08-DE21-D7E82EB5BB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00FC0527-9898-01C6-401A-6EEAE94013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80607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5CFE994D-088B-69A9-E2F1-718169BB33B7}"/>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6DC5FFB1-6EF3-28B1-0DB1-D035537A84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7A346ED5-23CB-C072-22E5-0B7ED3CBDF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48409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38784B36-4093-FACC-89D9-E8DB067AD0E6}"/>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0DA37CF7-7E77-D454-03FD-31F71AF931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6584E1B3-F27D-838C-D365-F050BC0207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diagram illustrates the general workflow of a Generative Adversarial Network (GAN), involving two main components: the generator (\(G\)) and the discriminator (\(D\)).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 **Latent Space &amp; Noise Input**:</a:t>
            </a:r>
          </a:p>
          <a:p>
            <a:pPr marL="0" lvl="0" indent="0" algn="l" rtl="0">
              <a:spcBef>
                <a:spcPts val="0"/>
              </a:spcBef>
              <a:spcAft>
                <a:spcPts val="0"/>
              </a:spcAft>
              <a:buNone/>
            </a:pPr>
            <a:r>
              <a:rPr lang="en-US" dirty="0"/>
              <a:t>   - The process begins with a random noise vector sampled from a **latent space** (shown on the left). This vector, essentially a random point in the latent space, serves as input for the generator.</a:t>
            </a:r>
          </a:p>
          <a:p>
            <a:pPr marL="0" lvl="0" indent="0" algn="l" rtl="0">
              <a:spcBef>
                <a:spcPts val="0"/>
              </a:spcBef>
              <a:spcAft>
                <a:spcPts val="0"/>
              </a:spcAft>
              <a:buNone/>
            </a:pPr>
            <a:r>
              <a:rPr lang="en-US" dirty="0"/>
              <a:t>   - The noise allows the generator to create diverse outputs, so each point in the latent space can correspond to a different generated sample.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 **Generator**:</a:t>
            </a:r>
          </a:p>
          <a:p>
            <a:pPr marL="0" lvl="0" indent="0" algn="l" rtl="0">
              <a:spcBef>
                <a:spcPts val="0"/>
              </a:spcBef>
              <a:spcAft>
                <a:spcPts val="0"/>
              </a:spcAft>
              <a:buNone/>
            </a:pPr>
            <a:r>
              <a:rPr lang="en-US" dirty="0"/>
              <a:t>   - The generator (\(G\)) takes the noise vector and transforms it into a **generated (fake) sample** that resembles a real sample from the training data. If the GAN is trained on images, for example, the generator tries to create an image that looks similar to real images in the dataset.</a:t>
            </a:r>
          </a:p>
          <a:p>
            <a:pPr marL="0" lvl="0" indent="0" algn="l" rtl="0">
              <a:spcBef>
                <a:spcPts val="0"/>
              </a:spcBef>
              <a:spcAft>
                <a:spcPts val="0"/>
              </a:spcAft>
              <a:buNone/>
            </a:pPr>
            <a:r>
              <a:rPr lang="en-US" dirty="0"/>
              <a:t>   - The generator's goal is to produce samples that can "fool" the discriminator into thinking they are real.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 **Discriminator**:</a:t>
            </a:r>
          </a:p>
          <a:p>
            <a:pPr marL="0" lvl="0" indent="0" algn="l" rtl="0">
              <a:spcBef>
                <a:spcPts val="0"/>
              </a:spcBef>
              <a:spcAft>
                <a:spcPts val="0"/>
              </a:spcAft>
              <a:buNone/>
            </a:pPr>
            <a:r>
              <a:rPr lang="en-US" dirty="0"/>
              <a:t>   - The discriminator (\(D\)) is a binary classifier that takes both **real samples** (from the actual dataset) and **fake samples** (generated by the generator) as input.</a:t>
            </a:r>
          </a:p>
          <a:p>
            <a:pPr marL="0" lvl="0" indent="0" algn="l" rtl="0">
              <a:spcBef>
                <a:spcPts val="0"/>
              </a:spcBef>
              <a:spcAft>
                <a:spcPts val="0"/>
              </a:spcAft>
              <a:buNone/>
            </a:pPr>
            <a:r>
              <a:rPr lang="en-US" dirty="0"/>
              <a:t>   - It attempts to classify each sample as either "real" or "fake." If the input is a real sample from the dataset, \(D\) should output "real"; if the input is a generated sample, \(D\) should output "fake."</a:t>
            </a:r>
          </a:p>
          <a:p>
            <a:pPr marL="0" lvl="0" indent="0" algn="l" rtl="0">
              <a:spcBef>
                <a:spcPts val="0"/>
              </a:spcBef>
              <a:spcAft>
                <a:spcPts val="0"/>
              </a:spcAft>
              <a:buNone/>
            </a:pPr>
            <a:r>
              <a:rPr lang="en-US" dirty="0"/>
              <a:t>   - The discriminator’s role is to be a "critic," helping the generator improve over time by providing feedback on how realistic its generated samples are.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4. **Adversarial Training Loop**:</a:t>
            </a:r>
          </a:p>
          <a:p>
            <a:pPr marL="0" lvl="0" indent="0" algn="l" rtl="0">
              <a:spcBef>
                <a:spcPts val="0"/>
              </a:spcBef>
              <a:spcAft>
                <a:spcPts val="0"/>
              </a:spcAft>
              <a:buNone/>
            </a:pPr>
            <a:r>
              <a:rPr lang="en-US" dirty="0"/>
              <a:t>   - The **training loop** alternates between the generator and discriminator:</a:t>
            </a:r>
          </a:p>
          <a:p>
            <a:pPr marL="0" lvl="0" indent="0" algn="l" rtl="0">
              <a:spcBef>
                <a:spcPts val="0"/>
              </a:spcBef>
              <a:spcAft>
                <a:spcPts val="0"/>
              </a:spcAft>
              <a:buNone/>
            </a:pPr>
            <a:r>
              <a:rPr lang="en-US" dirty="0"/>
              <a:t>     - First, \(D\) is trained on both real and fake samples to improve its ability to distinguish between them.</a:t>
            </a:r>
          </a:p>
          <a:p>
            <a:pPr marL="0" lvl="0" indent="0" algn="l" rtl="0">
              <a:spcBef>
                <a:spcPts val="0"/>
              </a:spcBef>
              <a:spcAft>
                <a:spcPts val="0"/>
              </a:spcAft>
              <a:buNone/>
            </a:pPr>
            <a:r>
              <a:rPr lang="en-US" dirty="0"/>
              <a:t>     - Then, \(G\) is trained to generate samples that can fool \(D\) by using feedback from \(D\)’s assessment.</a:t>
            </a:r>
          </a:p>
          <a:p>
            <a:pPr marL="0" lvl="0" indent="0" algn="l" rtl="0">
              <a:spcBef>
                <a:spcPts val="0"/>
              </a:spcBef>
              <a:spcAft>
                <a:spcPts val="0"/>
              </a:spcAft>
              <a:buNone/>
            </a:pPr>
            <a:r>
              <a:rPr lang="en-US" dirty="0"/>
              <a:t>   - Over time, \(G\) becomes better at creating realistic samples, while \(D\) becomes better at distinguishing real from fake.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5. **Is \(D\) Correct?**:</a:t>
            </a:r>
          </a:p>
          <a:p>
            <a:pPr marL="0" lvl="0" indent="0" algn="l" rtl="0">
              <a:spcBef>
                <a:spcPts val="0"/>
              </a:spcBef>
              <a:spcAft>
                <a:spcPts val="0"/>
              </a:spcAft>
              <a:buNone/>
            </a:pPr>
            <a:r>
              <a:rPr lang="en-US" dirty="0"/>
              <a:t>   - This final step checks whether \(D\) correctly classifies samples as real or fake.</a:t>
            </a:r>
          </a:p>
          <a:p>
            <a:pPr marL="0" lvl="0" indent="0" algn="l" rtl="0">
              <a:spcBef>
                <a:spcPts val="0"/>
              </a:spcBef>
              <a:spcAft>
                <a:spcPts val="0"/>
              </a:spcAft>
              <a:buNone/>
            </a:pPr>
            <a:r>
              <a:rPr lang="en-US" dirty="0"/>
              <a:t>   - If \(D\) correctly distinguishes real from fake, \(G\) has to improve further; if \(D\) is "fooled," it signals that \(G\) is producing more realistic samples.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generator and discriminator are thus in a constant "adversarial" interaction, where they each try to outsmart the other, ultimately resulting in a generator capable of producing highly realistic samples.</a:t>
            </a:r>
            <a:endParaRPr dirty="0"/>
          </a:p>
        </p:txBody>
      </p:sp>
    </p:spTree>
    <p:extLst>
      <p:ext uri="{BB962C8B-B14F-4D97-AF65-F5344CB8AC3E}">
        <p14:creationId xmlns:p14="http://schemas.microsoft.com/office/powerpoint/2010/main" val="18706867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0400419B-C07A-CA8E-5B72-F20DFC50A12C}"/>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77DA96CA-2CED-4F48-1F37-B20A802230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B1059864-9A8D-2704-B60E-5B2E0865F5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Sure, here’s a quick summary: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 **Self-Attention Mechanism**: Calculates the relevance of each token in a sequence to every other token to capture context.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 **Positional Encoding**: Adds information about the order of tokens to allow the model to recognize sequence structure.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 **Multi-Head Attention**: Uses multiple attention "heads" to capture different types of relationships between tokens in parallel.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4. **Feed-Forward Neural Networks**: Processes the output from the attention layers to generate refined representations.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5. **Layer Normalization and Residual Connections**: Stabilize training by preserving information and ensuring smoother gradients.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6. **Stacking Layers**: Builds a deep network by layering multiple attention and feed-forward blocks to capture complex patterns.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7. **Encoder**: Encodes the input sequence into a high-level representation.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8. **Decoder**: Uses the encoder’s output to generate a new sequence, typically used for tasks like text generation or translation.</a:t>
            </a:r>
            <a:endParaRPr dirty="0"/>
          </a:p>
        </p:txBody>
      </p:sp>
    </p:spTree>
    <p:extLst>
      <p:ext uri="{BB962C8B-B14F-4D97-AF65-F5344CB8AC3E}">
        <p14:creationId xmlns:p14="http://schemas.microsoft.com/office/powerpoint/2010/main" val="17230322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109F0B1C-9398-20D8-862C-8B990B98B6AC}"/>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DB24A926-E550-F807-E778-E6158C4414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63285880-8021-E61A-FFE4-FFE803D578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Sure, here’s a quick summary: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 **Self-Attention Mechanism**: Calculates the relevance of each token in a sequence to every other token to capture context.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 **Positional Encoding**: Adds information about the order of tokens to allow the model to recognize sequence structure.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 **Multi-Head Attention**: Uses multiple attention "heads" to capture different types of relationships between tokens in parallel.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4. **Feed-Forward Neural Networks**: Processes the output from the attention layers to generate refined representations.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5. **Layer Normalization and Residual Connections**: Stabilize training by preserving information and ensuring smoother gradients.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6. **Stacking Layers**: Builds a deep network by layering multiple attention and feed-forward blocks to capture complex patterns.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7. **Encoder**: Encodes the input sequence into a high-level representation.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8. **Decoder**: Uses the encoder’s output to generate a new sequence, typically used for tasks like text generation or translation.</a:t>
            </a:r>
            <a:endParaRPr dirty="0"/>
          </a:p>
        </p:txBody>
      </p:sp>
    </p:spTree>
    <p:extLst>
      <p:ext uri="{BB962C8B-B14F-4D97-AF65-F5344CB8AC3E}">
        <p14:creationId xmlns:p14="http://schemas.microsoft.com/office/powerpoint/2010/main" val="2706466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DB744349-2466-4FEE-881C-857CDBABE66F}"/>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0812D5C4-E086-7DFE-0A1D-549F144CDB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BAA54CA1-67BF-23A1-6D47-56B3448C9D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attention mechanism is a method in neural networks that allows the model to focus on and weigh the significance of different input elements based on their relevance to the task at hand, improving the handling of long-range dependencies in data sequences.</a:t>
            </a:r>
            <a:endParaRPr dirty="0"/>
          </a:p>
        </p:txBody>
      </p:sp>
    </p:spTree>
    <p:extLst>
      <p:ext uri="{BB962C8B-B14F-4D97-AF65-F5344CB8AC3E}">
        <p14:creationId xmlns:p14="http://schemas.microsoft.com/office/powerpoint/2010/main" val="14928182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a:extLst>
            <a:ext uri="{FF2B5EF4-FFF2-40B4-BE49-F238E27FC236}">
              <a16:creationId xmlns:a16="http://schemas.microsoft.com/office/drawing/2014/main" id="{4077780C-D224-2717-A593-491ADF554974}"/>
            </a:ext>
          </a:extLst>
        </p:cNvPr>
        <p:cNvGrpSpPr/>
        <p:nvPr/>
      </p:nvGrpSpPr>
      <p:grpSpPr>
        <a:xfrm>
          <a:off x="0" y="0"/>
          <a:ext cx="0" cy="0"/>
          <a:chOff x="0" y="0"/>
          <a:chExt cx="0" cy="0"/>
        </a:xfrm>
      </p:grpSpPr>
      <p:sp>
        <p:nvSpPr>
          <p:cNvPr id="508" name="Google Shape;508;g8fb8d6ea64_1_0:notes">
            <a:extLst>
              <a:ext uri="{FF2B5EF4-FFF2-40B4-BE49-F238E27FC236}">
                <a16:creationId xmlns:a16="http://schemas.microsoft.com/office/drawing/2014/main" id="{AD0A226B-483A-DFB1-7DC3-2A8FAF54B4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8fb8d6ea64_1_0:notes">
            <a:extLst>
              <a:ext uri="{FF2B5EF4-FFF2-40B4-BE49-F238E27FC236}">
                <a16:creationId xmlns:a16="http://schemas.microsoft.com/office/drawing/2014/main" id="{0B434EF2-3F79-9794-CF6A-A500B22B83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81109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e3a2d3abcf_1_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e3a2d3abcf_1_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b5cfccbfe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b5cfccbfe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e3a2d3abcf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e3a2d3abcf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AC90D6A1-AD8A-1BC5-008B-6CB1738C925A}"/>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5577D8EE-8BC5-E241-C899-0F106278C8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D2D5DB02-D279-D3BB-E7A6-D956FF16C1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102045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0EE30695-8F88-BC20-688D-CFB659E6630D}"/>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FB6A49FE-61BD-28B6-72E6-94CCFE0237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FF34C0C8-7EE8-AC9F-08CF-2587E2C901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170324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C8664B0A-7E4F-C6F6-2EF0-2B6B431E60CB}"/>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A80B82AA-AFC1-12DF-4C9E-CD3C3F0DCA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52DA07CC-0494-E8BB-9AD2-E67A434992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Memory in LSTM (Long Short-Term Memory) networks is crucial because it allows the model to retain and utilize information from previous time steps, effectively capturing long-term dependencies in sequential data.</a:t>
            </a:r>
            <a:endParaRPr dirty="0"/>
          </a:p>
        </p:txBody>
      </p:sp>
    </p:spTree>
    <p:extLst>
      <p:ext uri="{BB962C8B-B14F-4D97-AF65-F5344CB8AC3E}">
        <p14:creationId xmlns:p14="http://schemas.microsoft.com/office/powerpoint/2010/main" val="31635260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AD5E3894-2431-DCB8-FA58-7987AF6E6251}"/>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FD5A30BE-BB3B-279B-A2FC-4884E41E87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1CC10B92-53B0-AF98-B70C-42037375C8F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0250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DE1557F1-E867-DB3D-1098-31FABA8F6DA6}"/>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E76E44EA-9274-A60C-EDF8-2BABB9AA45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B87F8A53-60F7-4247-3488-1028B592A2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6019034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5471A741-3407-E35D-6CC1-62E8ABB237FC}"/>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75E6E442-210A-9821-55E6-BA7F784F57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B7C57D9D-776A-537D-035D-2F9B4BB38E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7809677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clearer explanation:</a:t>
            </a:r>
          </a:p>
          <a:p>
            <a:endParaRPr lang="en-US" dirty="0"/>
          </a:p>
          <a:p>
            <a:r>
              <a:rPr lang="en-US" dirty="0"/>
              <a:t>- Use **jamming models** in GANs for generating diverse outputs by combining multiple GANs, especially useful with large datasets.</a:t>
            </a:r>
          </a:p>
          <a:p>
            <a:r>
              <a:rPr lang="en-US" dirty="0"/>
              <a:t>- Use **composer models** when you need modular generation, allowing specific parts of the output to be controlled or composed.</a:t>
            </a:r>
          </a:p>
          <a:p>
            <a:r>
              <a:rPr lang="en-US" dirty="0"/>
              <a:t>- Use **hybrid models** when you want to combine GANs with other types of models (like VAEs or supervised models) for tasks that need both generation and feature learning.</a:t>
            </a:r>
          </a:p>
        </p:txBody>
      </p:sp>
    </p:spTree>
    <p:extLst>
      <p:ext uri="{BB962C8B-B14F-4D97-AF65-F5344CB8AC3E}">
        <p14:creationId xmlns:p14="http://schemas.microsoft.com/office/powerpoint/2010/main" val="25466990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E2A7AD19-AC6F-F552-BC5D-E0CE00D08885}"/>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28AF2631-30F8-98C1-06BD-158F32809A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C0038968-0A98-566B-5B24-6B227E69C67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2378360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9249B399-AFC6-E5CF-66F7-3D644A9EF47C}"/>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6A259BBA-6CB8-EBD4-CC07-4FDC757201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12BAF46E-D112-E039-3FD2-F04765379E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470577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8fb8d6ea6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8fb8d6ea6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322AA465-440D-D6E1-0879-12CF83F310CF}"/>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59C62CF6-577A-CBE1-DCD7-6AD2F40E3E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44D8BDE9-EF35-26B8-04E3-596712B583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02066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84267D0E-70AB-C60A-533C-4FA082BD0729}"/>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C0C54656-2B28-D665-6D58-A87FB89DAA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3402ED3F-2705-DC2E-FDEA-93E0773D7A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9134978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62B85E58-774F-5EC7-046F-3E1927BAAC05}"/>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AC9A4745-EC20-8353-6742-05E9CBDC4D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14169B06-D0D4-5CEF-1B67-9F8738082A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337100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984ED5D1-B310-2DDD-8C18-3B4D3EC72ECA}"/>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DADD570E-20FA-D5BC-1A89-C27E34B597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BBBFC892-7A52-225C-A797-5756893160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7073123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AE0FA5F5-830C-7456-3E13-B7947A491AB2}"/>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40E40C1D-9524-BB67-34D4-CCADE43410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CA4D54C6-7F6F-999C-6AD9-0E80031FD9F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832049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37C15083-D7A4-9C47-B5FB-DC51B2A03417}"/>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4012A957-7305-1422-AC1C-2D437A652B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93A92F51-3D97-FDC3-EEA9-5C7141B06B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4051750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BD655D86-3B0D-8F58-9D46-2773C5656401}"/>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CBAAC6ED-6381-C2CE-2386-8F7AA2AAF6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04B613E6-06A4-B7DD-B991-DDD9257C16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6160572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BBF33651-473B-D4F7-33AE-C592B6A3B9AD}"/>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8CADA8AE-94EE-02FA-CE4B-FB54FDE3EB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101C8FCE-324B-8091-78DE-BE92C64D5A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8693900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A05C8F2E-D2A4-237C-E21D-F07191178C0E}"/>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6D9213F6-6076-C06A-82B6-40CD0B03F4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6203F57F-3CAA-9757-1109-B4EB801C9F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8745700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a:extLst>
            <a:ext uri="{FF2B5EF4-FFF2-40B4-BE49-F238E27FC236}">
              <a16:creationId xmlns:a16="http://schemas.microsoft.com/office/drawing/2014/main" id="{92C6D2BB-91A2-9FF1-C64D-ACF8D90958F1}"/>
            </a:ext>
          </a:extLst>
        </p:cNvPr>
        <p:cNvGrpSpPr/>
        <p:nvPr/>
      </p:nvGrpSpPr>
      <p:grpSpPr>
        <a:xfrm>
          <a:off x="0" y="0"/>
          <a:ext cx="0" cy="0"/>
          <a:chOff x="0" y="0"/>
          <a:chExt cx="0" cy="0"/>
        </a:xfrm>
      </p:grpSpPr>
      <p:sp>
        <p:nvSpPr>
          <p:cNvPr id="508" name="Google Shape;508;g8fb8d6ea64_1_0:notes">
            <a:extLst>
              <a:ext uri="{FF2B5EF4-FFF2-40B4-BE49-F238E27FC236}">
                <a16:creationId xmlns:a16="http://schemas.microsoft.com/office/drawing/2014/main" id="{62CE4602-0B7F-0F19-629B-0BB7AF57C6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8fb8d6ea64_1_0:notes">
            <a:extLst>
              <a:ext uri="{FF2B5EF4-FFF2-40B4-BE49-F238E27FC236}">
                <a16:creationId xmlns:a16="http://schemas.microsoft.com/office/drawing/2014/main" id="{8D300FE1-66EA-E8BB-6E53-555CE041FC9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8028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d4959418bc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a:extLst>
            <a:ext uri="{FF2B5EF4-FFF2-40B4-BE49-F238E27FC236}">
              <a16:creationId xmlns:a16="http://schemas.microsoft.com/office/drawing/2014/main" id="{99EA7E4F-DFBA-E935-A157-8CA99A948ECC}"/>
            </a:ext>
          </a:extLst>
        </p:cNvPr>
        <p:cNvGrpSpPr/>
        <p:nvPr/>
      </p:nvGrpSpPr>
      <p:grpSpPr>
        <a:xfrm>
          <a:off x="0" y="0"/>
          <a:ext cx="0" cy="0"/>
          <a:chOff x="0" y="0"/>
          <a:chExt cx="0" cy="0"/>
        </a:xfrm>
      </p:grpSpPr>
      <p:sp>
        <p:nvSpPr>
          <p:cNvPr id="837" name="Google Shape;837;ge3a2d3abcf_1_493:notes">
            <a:extLst>
              <a:ext uri="{FF2B5EF4-FFF2-40B4-BE49-F238E27FC236}">
                <a16:creationId xmlns:a16="http://schemas.microsoft.com/office/drawing/2014/main" id="{FC5CB000-0C41-7AF8-79B3-4B3F028D8C9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e3a2d3abcf_1_493:notes">
            <a:extLst>
              <a:ext uri="{FF2B5EF4-FFF2-40B4-BE49-F238E27FC236}">
                <a16:creationId xmlns:a16="http://schemas.microsoft.com/office/drawing/2014/main" id="{C1B34508-35A1-6A78-4BEA-60B051B90BF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333337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7B1C3390-7270-B5B8-90B6-5A67C292BDF6}"/>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A57ABA2C-81F7-0B3C-0FB6-19074B2721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4744C6AB-1B5D-BF43-EE6E-D41611F7FE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4838322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D381045D-0804-E626-DA19-F08B1732B1CA}"/>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FE4612BF-BFD5-9DFF-75C5-A260E47F23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A7C3B678-3228-A632-2F13-94E3B23352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7506608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DD1CFF10-B2CD-4A11-EE70-9F953878C97D}"/>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43BF9BE2-0215-FBD1-C281-3A120F07B3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748398C6-41EE-74B1-F769-6B76BE1205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3634199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BDB4BAC5-C66A-A9E8-DC4F-A858F3340B2D}"/>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953CAF0E-1390-3181-39E7-BFAA141515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5CE2A0C1-B40C-34AD-AAB2-4CDC2ABDBA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395765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3E9808A0-4879-E21A-F467-D10E1E8E601F}"/>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2D95D876-6CCC-11A6-6455-E91498684F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8EAC80E5-5D36-CE9B-E25C-D5F4C78825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453244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41649C36-630D-9BDF-03CA-DAFE4362B61B}"/>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B54EE3F7-6D3C-8959-C204-CC96E870C2C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9B8273DB-1513-C4BE-8005-EF0228E584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A Restricted Boltzmann Machine (RBM) is a type of neural network used for unsupervised learning that models the probability distribution of inputs and captures patterns, often applied in tasks like dimensionality reduction, feature learning, and, in early work, melody generation.</a:t>
            </a:r>
            <a:endParaRPr dirty="0"/>
          </a:p>
        </p:txBody>
      </p:sp>
    </p:spTree>
    <p:extLst>
      <p:ext uri="{BB962C8B-B14F-4D97-AF65-F5344CB8AC3E}">
        <p14:creationId xmlns:p14="http://schemas.microsoft.com/office/powerpoint/2010/main" val="71337911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B32F21BE-D6F4-A3E6-8506-5837BDF512E1}"/>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C3DACBE9-F18A-4834-0775-04C5FC784A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3E90405D-7016-89D4-713F-64337919E2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A Restricted Boltzmann Machine (RBM) is a type of neural network used for unsupervised learning that models the probability distribution of inputs and captures patterns, often applied in tasks like dimensionality reduction, feature learning, and, in early work, melody generation.</a:t>
            </a:r>
            <a:endParaRPr dirty="0"/>
          </a:p>
        </p:txBody>
      </p:sp>
    </p:spTree>
    <p:extLst>
      <p:ext uri="{BB962C8B-B14F-4D97-AF65-F5344CB8AC3E}">
        <p14:creationId xmlns:p14="http://schemas.microsoft.com/office/powerpoint/2010/main" val="35413793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8C6234DB-D7F0-0E6E-D7C7-12E1E8A94022}"/>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F745A040-B4FB-736E-8817-ECC42344A6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F41F9E4D-550A-3704-C4C8-BD50F0985F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In this neural network architecture, here's how each layer functions in brief:</a:t>
            </a:r>
          </a:p>
          <a:p>
            <a:endParaRPr lang="en-US" b="1" dirty="0"/>
          </a:p>
          <a:p>
            <a:r>
              <a:rPr lang="en-US" b="1" dirty="0"/>
              <a:t>1. **ResNet50**: Extracts high-level features from the input image using a pre-trained convolutional neural network.</a:t>
            </a:r>
          </a:p>
          <a:p>
            <a:r>
              <a:rPr lang="en-US" b="1" dirty="0"/>
              <a:t>2. **Flatten**: Converts the 3D output from ResNet50 into a 1D vector.</a:t>
            </a:r>
          </a:p>
          <a:p>
            <a:r>
              <a:rPr lang="en-US" b="1" dirty="0"/>
              <a:t>3. **GRU** (first and second): Processes the sequential data from the image features to capture temporal patterns.</a:t>
            </a:r>
          </a:p>
          <a:p>
            <a:r>
              <a:rPr lang="en-US" b="1" dirty="0"/>
              <a:t>4. **Attention**: Focuses on the most important parts of the GRU output to enhance relevant features.</a:t>
            </a:r>
          </a:p>
          <a:p>
            <a:r>
              <a:rPr lang="en-US" b="1" dirty="0"/>
              <a:t>5. **Dropout** (first and second): Reduces overfitting by randomly setting some inputs to zero during training.</a:t>
            </a:r>
          </a:p>
          <a:p>
            <a:r>
              <a:rPr lang="en-US" b="1" dirty="0"/>
              <a:t>6. **Fully Connected Layer (FC 1 and FC 2)**: Performs dense operations to further process the features for classification.</a:t>
            </a:r>
          </a:p>
          <a:p>
            <a:r>
              <a:rPr lang="en-US" b="1" dirty="0"/>
              <a:t>7. **Output Layer (Emotion)**: Classifies the image into an emotion category (like "Fear") based on the processed features.</a:t>
            </a:r>
          </a:p>
          <a:p>
            <a:endParaRPr lang="en-US" b="1" dirty="0"/>
          </a:p>
          <a:p>
            <a:r>
              <a:rPr lang="en-US" b="1" dirty="0"/>
              <a:t>Let me know if you'd like more details on any specific layer!</a:t>
            </a:r>
            <a:endParaRPr dirty="0"/>
          </a:p>
        </p:txBody>
      </p:sp>
    </p:spTree>
    <p:extLst>
      <p:ext uri="{BB962C8B-B14F-4D97-AF65-F5344CB8AC3E}">
        <p14:creationId xmlns:p14="http://schemas.microsoft.com/office/powerpoint/2010/main" val="30089981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F1364A17-4815-2F88-623D-028CE373927C}"/>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08670315-ED29-94F9-087C-B2318902FF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10A2BC88-D977-88D8-E979-58BBF1C030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52459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D39A9EBE-4FC2-0C5B-3523-F38D4529F0C4}"/>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8F0B6147-A608-68B4-0B0D-30992BAAF9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660C39F1-9194-F1FE-99FC-95C061591E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024314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A1E2CE28-75C6-2CFC-9736-6D914EF16B20}"/>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A3A69355-79A5-9FA5-2DA7-258CCECB35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CB003DDD-50AB-F1A2-FDA3-07D1F443C0E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0361640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6BA8E7BC-DB90-CDED-3661-0E915F42F904}"/>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32FA5B7A-151E-8EE5-123A-53463B6C68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C8501E92-BDE4-89D9-418E-9ABE82EA12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2497840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4EC8F8C5-1151-097C-465C-415D39FDE707}"/>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F69ABA58-200E-648F-8CA5-A59277B33C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9C657B1F-5424-2285-FA8D-91CFBFCC0D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48050581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61C255CC-4A7D-EBDD-7E95-34F05417A69D}"/>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B4A179EB-89EB-55D3-4D95-090621AD3C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284CA524-72A1-0BC3-E107-55BE7CB3F9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1871556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0CBD03EC-9425-A7F4-4CA9-2E104B667AF8}"/>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E7D7F381-7778-447A-0CA5-6E968ACCC0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7B783585-364B-0A8B-B944-053459A5C0A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044822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A40D3C97-63AD-9426-D362-2CA8517EFDF0}"/>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8E164FAF-C5DD-950D-78B0-84F6E0C36D9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030CA238-2500-9197-A29C-B2D38253EB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4595304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083A9E51-1592-CA18-DB4A-1BF616FC7AA7}"/>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453C7EFD-1DFC-0D72-9F0A-D9A5E2AF06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846F9AAC-6DF0-B64D-56FB-65CCC5459F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2068548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E0105D24-4A9E-EAD8-28E0-ACCD979E3884}"/>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6F36C46F-A2E0-9074-7067-41E5A6E588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7CB2CE95-C3DA-3C47-949D-F7C0A8FFB8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Yes, the </a:t>
            </a:r>
            <a:r>
              <a:rPr lang="en-US" b="1" dirty="0" err="1"/>
              <a:t>WikiArt</a:t>
            </a:r>
            <a:r>
              <a:rPr lang="en-US" b="1" dirty="0"/>
              <a:t> and MIREX datasets were combined to create a paired dataset, with each painting matched to a music piece that conveys the same emotion.</a:t>
            </a:r>
            <a:endParaRPr dirty="0"/>
          </a:p>
        </p:txBody>
      </p:sp>
    </p:spTree>
    <p:extLst>
      <p:ext uri="{BB962C8B-B14F-4D97-AF65-F5344CB8AC3E}">
        <p14:creationId xmlns:p14="http://schemas.microsoft.com/office/powerpoint/2010/main" val="246576341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F8801982-73CD-C5A1-A0DF-9F7E71232A8B}"/>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A7F05E4B-8DA9-7C14-447D-662109C18A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91CCF325-D209-F2C6-83FB-0B25732CAA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Yes, the </a:t>
            </a:r>
            <a:r>
              <a:rPr lang="en-US" b="1" dirty="0" err="1"/>
              <a:t>WikiArt</a:t>
            </a:r>
            <a:r>
              <a:rPr lang="en-US" b="1" dirty="0"/>
              <a:t> and MIREX datasets were combined to create a paired dataset, with each painting matched to a music piece that conveys the same emotion.</a:t>
            </a:r>
            <a:endParaRPr dirty="0"/>
          </a:p>
        </p:txBody>
      </p:sp>
    </p:spTree>
    <p:extLst>
      <p:ext uri="{BB962C8B-B14F-4D97-AF65-F5344CB8AC3E}">
        <p14:creationId xmlns:p14="http://schemas.microsoft.com/office/powerpoint/2010/main" val="4301872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D78520E1-3A40-FB45-4886-DCA2FF58E786}"/>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B2580C79-41B9-60E3-3CBF-D8EA7C41FF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C5C2168A-E387-359E-7B28-5BDFD39A61A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565777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640AB6A4-EEDB-5256-7239-339A015DCB6E}"/>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B510589A-9E51-EBB0-08EA-50D927AD76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BF6409F1-FB74-6849-30DB-27BE3CDE0D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355085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a:extLst>
            <a:ext uri="{FF2B5EF4-FFF2-40B4-BE49-F238E27FC236}">
              <a16:creationId xmlns:a16="http://schemas.microsoft.com/office/drawing/2014/main" id="{99EDB2B1-01BB-20FA-ECAF-2A7BEA2F714D}"/>
            </a:ext>
          </a:extLst>
        </p:cNvPr>
        <p:cNvGrpSpPr/>
        <p:nvPr/>
      </p:nvGrpSpPr>
      <p:grpSpPr>
        <a:xfrm>
          <a:off x="0" y="0"/>
          <a:ext cx="0" cy="0"/>
          <a:chOff x="0" y="0"/>
          <a:chExt cx="0" cy="0"/>
        </a:xfrm>
      </p:grpSpPr>
      <p:sp>
        <p:nvSpPr>
          <p:cNvPr id="601" name="Google Shape;601;ge3a2d3abcf_1_104:notes">
            <a:extLst>
              <a:ext uri="{FF2B5EF4-FFF2-40B4-BE49-F238E27FC236}">
                <a16:creationId xmlns:a16="http://schemas.microsoft.com/office/drawing/2014/main" id="{EE18A4F2-A2A5-0365-E533-1D1BD43E94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e3a2d3abcf_1_104:notes">
            <a:extLst>
              <a:ext uri="{FF2B5EF4-FFF2-40B4-BE49-F238E27FC236}">
                <a16:creationId xmlns:a16="http://schemas.microsoft.com/office/drawing/2014/main" id="{74612051-6B21-650F-DBEA-50B628FC68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380389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a:extLst>
            <a:ext uri="{FF2B5EF4-FFF2-40B4-BE49-F238E27FC236}">
              <a16:creationId xmlns:a16="http://schemas.microsoft.com/office/drawing/2014/main" id="{6C045973-4154-21BD-04F4-C1EE551A5506}"/>
            </a:ext>
          </a:extLst>
        </p:cNvPr>
        <p:cNvGrpSpPr/>
        <p:nvPr/>
      </p:nvGrpSpPr>
      <p:grpSpPr>
        <a:xfrm>
          <a:off x="0" y="0"/>
          <a:ext cx="0" cy="0"/>
          <a:chOff x="0" y="0"/>
          <a:chExt cx="0" cy="0"/>
        </a:xfrm>
      </p:grpSpPr>
      <p:sp>
        <p:nvSpPr>
          <p:cNvPr id="601" name="Google Shape;601;ge3a2d3abcf_1_104:notes">
            <a:extLst>
              <a:ext uri="{FF2B5EF4-FFF2-40B4-BE49-F238E27FC236}">
                <a16:creationId xmlns:a16="http://schemas.microsoft.com/office/drawing/2014/main" id="{CB20F52D-A679-7A4E-4872-B7E518CC50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e3a2d3abcf_1_104:notes">
            <a:extLst>
              <a:ext uri="{FF2B5EF4-FFF2-40B4-BE49-F238E27FC236}">
                <a16:creationId xmlns:a16="http://schemas.microsoft.com/office/drawing/2014/main" id="{99A1BCE6-A0A3-0E41-4371-4854A2757C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250164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3378AC13-5BD2-7CB0-62C7-3DD98B63CD05}"/>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7431B259-59B8-79DA-018D-0E4AAF542B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5EA02475-BC58-EEA3-A13C-EF1432AB6F6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6792890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a:extLst>
            <a:ext uri="{FF2B5EF4-FFF2-40B4-BE49-F238E27FC236}">
              <a16:creationId xmlns:a16="http://schemas.microsoft.com/office/drawing/2014/main" id="{AD2632C9-756C-95AC-AFEC-3A81ED89B6E5}"/>
            </a:ext>
          </a:extLst>
        </p:cNvPr>
        <p:cNvGrpSpPr/>
        <p:nvPr/>
      </p:nvGrpSpPr>
      <p:grpSpPr>
        <a:xfrm>
          <a:off x="0" y="0"/>
          <a:ext cx="0" cy="0"/>
          <a:chOff x="0" y="0"/>
          <a:chExt cx="0" cy="0"/>
        </a:xfrm>
      </p:grpSpPr>
      <p:sp>
        <p:nvSpPr>
          <p:cNvPr id="508" name="Google Shape;508;g8fb8d6ea64_1_0:notes">
            <a:extLst>
              <a:ext uri="{FF2B5EF4-FFF2-40B4-BE49-F238E27FC236}">
                <a16:creationId xmlns:a16="http://schemas.microsoft.com/office/drawing/2014/main" id="{C7793F85-823D-8989-33C5-DE1B16857B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8fb8d6ea64_1_0:notes">
            <a:extLst>
              <a:ext uri="{FF2B5EF4-FFF2-40B4-BE49-F238E27FC236}">
                <a16:creationId xmlns:a16="http://schemas.microsoft.com/office/drawing/2014/main" id="{BDACB9A5-5C19-656B-50F3-B531FF0BE1C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125898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a:extLst>
            <a:ext uri="{FF2B5EF4-FFF2-40B4-BE49-F238E27FC236}">
              <a16:creationId xmlns:a16="http://schemas.microsoft.com/office/drawing/2014/main" id="{D1227F28-97C8-C408-A51F-9200DBEF8C18}"/>
            </a:ext>
          </a:extLst>
        </p:cNvPr>
        <p:cNvGrpSpPr/>
        <p:nvPr/>
      </p:nvGrpSpPr>
      <p:grpSpPr>
        <a:xfrm>
          <a:off x="0" y="0"/>
          <a:ext cx="0" cy="0"/>
          <a:chOff x="0" y="0"/>
          <a:chExt cx="0" cy="0"/>
        </a:xfrm>
      </p:grpSpPr>
      <p:sp>
        <p:nvSpPr>
          <p:cNvPr id="837" name="Google Shape;837;ge3a2d3abcf_1_493:notes">
            <a:extLst>
              <a:ext uri="{FF2B5EF4-FFF2-40B4-BE49-F238E27FC236}">
                <a16:creationId xmlns:a16="http://schemas.microsoft.com/office/drawing/2014/main" id="{C82FB6E0-808A-9733-5457-EBAA3578A63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e3a2d3abcf_1_493:notes">
            <a:extLst>
              <a:ext uri="{FF2B5EF4-FFF2-40B4-BE49-F238E27FC236}">
                <a16:creationId xmlns:a16="http://schemas.microsoft.com/office/drawing/2014/main" id="{F0877106-4D6B-814D-9B88-4FA9332406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786602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E7892349-686D-A456-333A-8C7B5CD31FF6}"/>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C1F17877-0A6F-8C6B-6C61-AF891F51AF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4189A390-D621-CFA2-EC7E-0F5EA596A1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0670122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AF01A55E-DF2E-2379-07C8-A87EA226AB48}"/>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EC3721E4-9C71-E739-7D7B-CEFF37CAD2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91C14C05-04B4-8409-71AD-F7823385EC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Exposure bias is a phenomenon in machine learning, particularly in sequence generation tasks, where a model performs well during training because it learns from the true data distribution but struggles during inference because it relies on its own predictions rather than the actual data. This discrepancy can cause the quality of generated outputs to degrade, especially in longer sequences, as errors compound over time.</a:t>
            </a:r>
          </a:p>
          <a:p>
            <a:endParaRPr lang="en-US" b="1" dirty="0"/>
          </a:p>
          <a:p>
            <a:endParaRPr lang="en-US" b="1" dirty="0"/>
          </a:p>
          <a:p>
            <a:endParaRPr lang="en-US" b="1" dirty="0"/>
          </a:p>
          <a:p>
            <a:endParaRPr lang="en-US" b="1" dirty="0"/>
          </a:p>
          <a:p>
            <a:r>
              <a:rPr lang="en-US" dirty="0"/>
              <a:t>Exposure bias occurs when a model is trained on the actual data but must generate sequences using its own previous outputs during inference, which can lead to lower quality results, especially in longer sequences.</a:t>
            </a:r>
            <a:endParaRPr dirty="0"/>
          </a:p>
        </p:txBody>
      </p:sp>
    </p:spTree>
    <p:extLst>
      <p:ext uri="{BB962C8B-B14F-4D97-AF65-F5344CB8AC3E}">
        <p14:creationId xmlns:p14="http://schemas.microsoft.com/office/powerpoint/2010/main" val="329704405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C752CAE0-6DCC-24BF-CE60-B9F75D70DE0D}"/>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7DEF59A0-F3AC-4759-7462-5E479A8A86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5A1037CE-9708-1054-7BCA-891115BA6B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Recent methods combine GANs with Transformers to enhance the generation of long, high-quality music sequences by utilizing Transformers for generation and advanced discriminators for improved stability during training.</a:t>
            </a:r>
            <a:endParaRPr dirty="0"/>
          </a:p>
        </p:txBody>
      </p:sp>
    </p:spTree>
    <p:extLst>
      <p:ext uri="{BB962C8B-B14F-4D97-AF65-F5344CB8AC3E}">
        <p14:creationId xmlns:p14="http://schemas.microsoft.com/office/powerpoint/2010/main" val="281183176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3870DA9B-4B2E-EC25-2AA4-7ED3BE1D634F}"/>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0FA893BB-72CF-8A98-2CB2-6985C22BC0F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5EB22418-4EB6-81B6-7C84-574DC3DEBA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Recent methods combine GANs with Transformers to enhance the generation of long, high-quality music sequences by utilizing Transformers for generation and advanced discriminators for improved stability during training.</a:t>
            </a:r>
            <a:endParaRPr dirty="0"/>
          </a:p>
        </p:txBody>
      </p:sp>
    </p:spTree>
    <p:extLst>
      <p:ext uri="{BB962C8B-B14F-4D97-AF65-F5344CB8AC3E}">
        <p14:creationId xmlns:p14="http://schemas.microsoft.com/office/powerpoint/2010/main" val="283307945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214F170C-92AD-972B-2F05-181E812BB89D}"/>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B4CFF6A4-A901-8AE1-FED9-021E170E6CD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FBF053A5-3124-4079-4CC7-B58FE4C57B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Recent methods combine GANs with Transformers to enhance the generation of long, high-quality music sequences by utilizing Transformers for generation and advanced discriminators for improved stability during training.</a:t>
            </a:r>
            <a:endParaRPr dirty="0"/>
          </a:p>
        </p:txBody>
      </p:sp>
    </p:spTree>
    <p:extLst>
      <p:ext uri="{BB962C8B-B14F-4D97-AF65-F5344CB8AC3E}">
        <p14:creationId xmlns:p14="http://schemas.microsoft.com/office/powerpoint/2010/main" val="7347108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F319DFA5-F41B-486A-9228-4AC2252E6B7B}"/>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1A164B5E-94C4-0C93-A161-9591F6820C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A14F3D2C-3036-3F87-519C-1862317000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68232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159109EB-737D-D9ED-D109-6EBDD77C7230}"/>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310F966D-0E0D-F2A9-8838-3273476916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06F81E45-E428-D256-17BC-9D66B010181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Recent methods combine GANs with Transformers to enhance the generation of long, high-quality music sequences by utilizing Transformers for generation and advanced discriminators for improved stability during training.</a:t>
            </a:r>
            <a:endParaRPr dirty="0"/>
          </a:p>
        </p:txBody>
      </p:sp>
    </p:spTree>
    <p:extLst>
      <p:ext uri="{BB962C8B-B14F-4D97-AF65-F5344CB8AC3E}">
        <p14:creationId xmlns:p14="http://schemas.microsoft.com/office/powerpoint/2010/main" val="358357769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B7CCD2A8-7E69-F83C-C8FE-C938AB37784B}"/>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3A61BDF8-50C6-F134-F84F-4F75FB0DBE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8FA11516-8BC9-0B30-01B2-7271B9D5C0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Recent methods combine GANs with Transformers to enhance the generation of long, high-quality music sequences by utilizing Transformers for generation and advanced discriminators for improved stability during training.</a:t>
            </a:r>
            <a:endParaRPr dirty="0"/>
          </a:p>
        </p:txBody>
      </p:sp>
    </p:spTree>
    <p:extLst>
      <p:ext uri="{BB962C8B-B14F-4D97-AF65-F5344CB8AC3E}">
        <p14:creationId xmlns:p14="http://schemas.microsoft.com/office/powerpoint/2010/main" val="369362178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7C59DE00-337C-C181-C37D-5A061526E24E}"/>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A3FFF6DA-AA0A-14CF-3402-897A6444E6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55C8DAE7-720D-242E-022E-F1C152B056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Recent methods combine GANs with Transformers to enhance the generation of long, high-quality music sequences by utilizing Transformers for generation and advanced discriminators for improved stability during training.</a:t>
            </a:r>
            <a:endParaRPr dirty="0"/>
          </a:p>
        </p:txBody>
      </p:sp>
    </p:spTree>
    <p:extLst>
      <p:ext uri="{BB962C8B-B14F-4D97-AF65-F5344CB8AC3E}">
        <p14:creationId xmlns:p14="http://schemas.microsoft.com/office/powerpoint/2010/main" val="82590367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34B9604B-7EA7-B0C4-E701-F46FC47548FE}"/>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60AC38A4-D2AC-BA88-1A0D-B040D1B60FB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FE300A25-E714-29EC-84D3-09B677A9D1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Recent methods combine GANs with Transformers to enhance the generation of long, high-quality music sequences by utilizing Transformers for generation and advanced discriminators for improved stability during training.</a:t>
            </a:r>
            <a:endParaRPr dirty="0"/>
          </a:p>
        </p:txBody>
      </p:sp>
    </p:spTree>
    <p:extLst>
      <p:ext uri="{BB962C8B-B14F-4D97-AF65-F5344CB8AC3E}">
        <p14:creationId xmlns:p14="http://schemas.microsoft.com/office/powerpoint/2010/main" val="120890538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E25A5752-E20D-D896-19AD-4EA3845C07E1}"/>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42844227-2E5D-89ED-FD94-CA74B319993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7E3048C0-DC51-A0F2-C381-C9795693B3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 Gumbel Softmax</a:t>
            </a:r>
          </a:p>
          <a:p>
            <a:r>
              <a:rPr lang="en-US" dirty="0"/>
              <a:t>The Gumbel-Softmax trick allows for differentiable sampling from discrete distributions by </a:t>
            </a:r>
            <a:r>
              <a:rPr lang="en-US" dirty="0" err="1"/>
              <a:t>reparameterizing</a:t>
            </a:r>
            <a:r>
              <a:rPr lang="en-US" dirty="0"/>
              <a:t> the sampling process, enabling effective backpropagation while generating sequences for the discriminator.</a:t>
            </a:r>
          </a:p>
          <a:p>
            <a:endParaRPr lang="en-US" dirty="0"/>
          </a:p>
          <a:p>
            <a:r>
              <a:rPr lang="en-US" dirty="0"/>
              <a:t>### Exponential Inverse Temperature</a:t>
            </a:r>
          </a:p>
          <a:p>
            <a:r>
              <a:rPr lang="en-US" dirty="0"/>
              <a:t>Using an exponential decay policy for the inverse temperature during GAN training helps mitigate mode collapse by balancing exploration and exploitation, encouraging diversity in generated samples.</a:t>
            </a:r>
          </a:p>
          <a:p>
            <a:endParaRPr lang="en-US" dirty="0"/>
          </a:p>
          <a:p>
            <a:r>
              <a:rPr lang="en-US" dirty="0"/>
              <a:t>### Conditional Generation</a:t>
            </a:r>
          </a:p>
          <a:p>
            <a:r>
              <a:rPr lang="en-US" dirty="0"/>
              <a:t>Applying conditional sampling reduces variance in gradient estimation by ensuring that both real and fake samples share a common priming sequence, leading to more stable training of the generator. </a:t>
            </a:r>
          </a:p>
          <a:p>
            <a:endParaRPr lang="en-US" dirty="0"/>
          </a:p>
          <a:p>
            <a:r>
              <a:rPr lang="en-US" dirty="0"/>
              <a:t>### Truncated Backpropagation Through Time (TBPTT)</a:t>
            </a:r>
          </a:p>
          <a:p>
            <a:r>
              <a:rPr lang="en-US" dirty="0"/>
              <a:t>TBPTT efficiently handles the long sequences generated by the model by limiting the backpropagation depth, thus reducing the computational and memory demands associated with standard backpropagation through time.</a:t>
            </a:r>
            <a:endParaRPr dirty="0"/>
          </a:p>
        </p:txBody>
      </p:sp>
    </p:spTree>
    <p:extLst>
      <p:ext uri="{BB962C8B-B14F-4D97-AF65-F5344CB8AC3E}">
        <p14:creationId xmlns:p14="http://schemas.microsoft.com/office/powerpoint/2010/main" val="172449939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Gradient Penalty Summary</a:t>
            </a:r>
          </a:p>
          <a:p>
            <a:endParaRPr lang="en-US" dirty="0"/>
          </a:p>
          <a:p>
            <a:r>
              <a:rPr lang="en-US" dirty="0"/>
              <a:t>**Overview:** To stabilize GAN training, particularly due to issues like the discriminator overpowering the generator and gradient problems, a gradient penalty </a:t>
            </a:r>
            <a:r>
              <a:rPr lang="en-US" dirty="0" err="1"/>
              <a:t>regularizer</a:t>
            </a:r>
            <a:r>
              <a:rPr lang="en-US" dirty="0"/>
              <a:t> is introduced.</a:t>
            </a:r>
          </a:p>
          <a:p>
            <a:endParaRPr lang="en-US" dirty="0"/>
          </a:p>
          <a:p>
            <a:r>
              <a:rPr lang="en-US" dirty="0"/>
              <a:t>- **Motivation:** The discriminator can reach optimal performance quickly, leading to exploding or vanishing gradients.</a:t>
            </a:r>
          </a:p>
          <a:p>
            <a:r>
              <a:rPr lang="en-US" dirty="0"/>
              <a:t>  </a:t>
            </a:r>
          </a:p>
          <a:p>
            <a:r>
              <a:rPr lang="en-US" dirty="0"/>
              <a:t>- **Implementation:** Each token sequence \(\hat{x}\) is formed by interpolating between real and fake tokens in embedding space using the formula:</a:t>
            </a:r>
          </a:p>
          <a:p>
            <a:r>
              <a:rPr lang="en-US" dirty="0"/>
              <a:t>  \[</a:t>
            </a:r>
          </a:p>
          <a:p>
            <a:r>
              <a:rPr lang="en-US" dirty="0"/>
              <a:t>  \hat{x}_t = \alpha \text{embed}[x_{</a:t>
            </a:r>
            <a:r>
              <a:rPr lang="en-US" dirty="0" err="1"/>
              <a:t>r_t</a:t>
            </a:r>
            <a:r>
              <a:rPr lang="en-US" dirty="0"/>
              <a:t>}] + (1 - \alpha) \text{embed}[x_{</a:t>
            </a:r>
            <a:r>
              <a:rPr lang="en-US" dirty="0" err="1"/>
              <a:t>f_t</a:t>
            </a:r>
            <a:r>
              <a:rPr lang="en-US" dirty="0"/>
              <a:t>}]</a:t>
            </a:r>
          </a:p>
          <a:p>
            <a:r>
              <a:rPr lang="en-US" dirty="0"/>
              <a:t>  \]</a:t>
            </a:r>
          </a:p>
          <a:p>
            <a:r>
              <a:rPr lang="en-US" dirty="0"/>
              <a:t>  where \(\alpha\) is sampled uniformly from (0, 1).</a:t>
            </a:r>
          </a:p>
          <a:p>
            <a:endParaRPr lang="en-US" dirty="0"/>
          </a:p>
          <a:p>
            <a:r>
              <a:rPr lang="en-US" dirty="0"/>
              <a:t>- **Findings:** The gradient penalty </a:t>
            </a:r>
            <a:r>
              <a:rPr lang="en-US" dirty="0" err="1"/>
              <a:t>regularizer</a:t>
            </a:r>
            <a:r>
              <a:rPr lang="en-US" dirty="0"/>
              <a:t> proves more effective for stabilizing training compared to other methods like layer normalization, dropout, and L2 weight decay, aligning with findings from previous studies on image GANs.</a:t>
            </a:r>
          </a:p>
        </p:txBody>
      </p:sp>
    </p:spTree>
    <p:extLst>
      <p:ext uri="{BB962C8B-B14F-4D97-AF65-F5344CB8AC3E}">
        <p14:creationId xmlns:p14="http://schemas.microsoft.com/office/powerpoint/2010/main" val="278760267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E84BB43C-442C-BAEA-1503-292E28CC6663}"/>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F7BE6764-1555-3E37-9B73-BA116DD95A7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80A48A78-3FEA-1C31-6C4D-B9E2454C089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 **Classifier Accuracy (CA)**: This metric measures the realism of generated music by evaluating a classifier's ability to distinguish between real and generated samples, with lower accuracy indicating better alignment with real data distributions.  </a:t>
            </a:r>
          </a:p>
          <a:p>
            <a:r>
              <a:rPr lang="en-US" b="1" dirty="0"/>
              <a:t>- **Pseudo-log-likelihood (PLL)**: Derived from the Masked Language Model objective, this score assesses the quality of music by summing the conditional log probabilities of each token in a sequence, with higher scores indicating closer resemblance to the training set.  </a:t>
            </a:r>
          </a:p>
          <a:p>
            <a:r>
              <a:rPr lang="en-US" b="1" dirty="0"/>
              <a:t>- **Quantitative Metrics**: Conventional objective metrics evaluate the generated music by comparing its values to those of real training data, with closer alignment suggesting higher quality, while also reporting validation negative log likelihood (NLL) across generated samples.  </a:t>
            </a:r>
          </a:p>
          <a:p>
            <a:r>
              <a:rPr lang="en-US" b="1" dirty="0"/>
              <a:t>- **Human Evaluation**: Participants rate and rank generated music samples based on coherence and consistency in response to predefined priming sequences, providing qualitative insights into the model's performance.</a:t>
            </a:r>
            <a:endParaRPr dirty="0"/>
          </a:p>
        </p:txBody>
      </p:sp>
    </p:spTree>
    <p:extLst>
      <p:ext uri="{BB962C8B-B14F-4D97-AF65-F5344CB8AC3E}">
        <p14:creationId xmlns:p14="http://schemas.microsoft.com/office/powerpoint/2010/main" val="413921384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E6FE0FC0-6EFA-2719-637E-177BE9D59D14}"/>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E04E8F37-3304-3EDF-1E01-D07C852A566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6AE04027-B312-3E8B-CD87-9C9429099E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 **Classifier Accuracy (CA)**: This metric measures the realism of generated music by evaluating a classifier's ability to distinguish between real and generated samples, with lower accuracy indicating better alignment with real data distributions.  </a:t>
            </a:r>
          </a:p>
          <a:p>
            <a:r>
              <a:rPr lang="en-US" b="1" dirty="0"/>
              <a:t>- **Pseudo-log-likelihood (PLL)**: Derived from the Masked Language Model objective, this score assesses the quality of music by summing the conditional log probabilities of each token in a sequence, with higher scores indicating closer resemblance to the training set.  </a:t>
            </a:r>
          </a:p>
          <a:p>
            <a:r>
              <a:rPr lang="en-US" b="1" dirty="0"/>
              <a:t>- **Quantitative Metrics**: Conventional objective metrics evaluate the generated music by comparing its values to those of real training data, with closer alignment suggesting higher quality, while also reporting validation negative log likelihood (NLL) across generated samples.  </a:t>
            </a:r>
          </a:p>
          <a:p>
            <a:r>
              <a:rPr lang="en-US" b="1" dirty="0"/>
              <a:t>- **Human Evaluation**: Participants rate and rank generated music samples based on coherence and consistency in response to predefined priming sequences, providing qualitative insights into the model's performance.</a:t>
            </a:r>
            <a:endParaRPr dirty="0"/>
          </a:p>
        </p:txBody>
      </p:sp>
    </p:spTree>
    <p:extLst>
      <p:ext uri="{BB962C8B-B14F-4D97-AF65-F5344CB8AC3E}">
        <p14:creationId xmlns:p14="http://schemas.microsoft.com/office/powerpoint/2010/main" val="249433146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2B573AC2-F720-1DA1-07D4-B6A8637F6445}"/>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38EAF807-F1FB-2E5F-26A4-CB908525105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674992CF-939C-0F13-BFA9-2F4A9ACCA5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 **Classifier Accuracy (CA)**: This metric measures the realism of generated music by evaluating a classifier's ability to distinguish between real and generated samples, with lower accuracy indicating better alignment with real data distributions.  </a:t>
            </a:r>
          </a:p>
          <a:p>
            <a:r>
              <a:rPr lang="en-US" b="1" dirty="0"/>
              <a:t>- **Pseudo-log-likelihood (PLL)**: Derived from the Masked Language Model objective, this score assesses the quality of music by summing the conditional log probabilities of each token in a sequence, with higher scores indicating closer resemblance to the training set.  </a:t>
            </a:r>
          </a:p>
          <a:p>
            <a:r>
              <a:rPr lang="en-US" b="1" dirty="0"/>
              <a:t>- **Quantitative Metrics**: Conventional objective metrics evaluate the generated music by comparing its values to those of real training data, with closer alignment suggesting higher quality, while also reporting validation negative log likelihood (NLL) across generated samples.  </a:t>
            </a:r>
          </a:p>
          <a:p>
            <a:r>
              <a:rPr lang="en-US" b="1" dirty="0"/>
              <a:t>- **Human Evaluation**: Participants rate and rank generated music samples based on coherence and consistency in response to predefined priming sequences, providing qualitative insights into the model's performance.</a:t>
            </a:r>
            <a:endParaRPr dirty="0"/>
          </a:p>
        </p:txBody>
      </p:sp>
    </p:spTree>
    <p:extLst>
      <p:ext uri="{BB962C8B-B14F-4D97-AF65-F5344CB8AC3E}">
        <p14:creationId xmlns:p14="http://schemas.microsoft.com/office/powerpoint/2010/main" val="320426759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83FF01E7-C17B-999F-24FB-41BB4F0FF2F7}"/>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24F8FCBC-1206-6E0A-A58B-3715680160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960367BA-400E-580A-EA6A-E7BDD01A11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Music as Structured Data</a:t>
            </a:r>
            <a:r>
              <a:rPr lang="en-US" dirty="0"/>
              <a:t>:</a:t>
            </a:r>
          </a:p>
          <a:p>
            <a:pPr>
              <a:buFont typeface="Arial" panose="020B0604020202020204" pitchFamily="34" charset="0"/>
              <a:buChar char="•"/>
            </a:pPr>
            <a:r>
              <a:rPr lang="en-US" dirty="0"/>
              <a:t>In music, there are hierarchical layers similar to text:</a:t>
            </a:r>
          </a:p>
          <a:p>
            <a:pPr marL="742950" lvl="1" indent="-285750">
              <a:buFont typeface="Arial" panose="020B0604020202020204" pitchFamily="34" charset="0"/>
              <a:buChar char="•"/>
            </a:pPr>
            <a:r>
              <a:rPr lang="en-US" b="1" dirty="0"/>
              <a:t>Song</a:t>
            </a:r>
            <a:r>
              <a:rPr lang="en-US" dirty="0"/>
              <a:t> (overall structure),</a:t>
            </a:r>
          </a:p>
          <a:p>
            <a:pPr marL="742950" lvl="1" indent="-285750">
              <a:buFont typeface="Arial" panose="020B0604020202020204" pitchFamily="34" charset="0"/>
              <a:buChar char="•"/>
            </a:pPr>
            <a:r>
              <a:rPr lang="en-US" b="1" dirty="0"/>
              <a:t>Paragraph</a:t>
            </a:r>
            <a:r>
              <a:rPr lang="en-US" dirty="0"/>
              <a:t> (sections of the song, like verses or choruses),</a:t>
            </a:r>
          </a:p>
          <a:p>
            <a:pPr marL="742950" lvl="1" indent="-285750">
              <a:buFont typeface="Arial" panose="020B0604020202020204" pitchFamily="34" charset="0"/>
              <a:buChar char="•"/>
            </a:pPr>
            <a:r>
              <a:rPr lang="en-US" b="1" dirty="0"/>
              <a:t>Phrase</a:t>
            </a:r>
            <a:r>
              <a:rPr lang="en-US" dirty="0"/>
              <a:t> (musical ideas within sections),</a:t>
            </a:r>
          </a:p>
          <a:p>
            <a:pPr marL="742950" lvl="1" indent="-285750">
              <a:buFont typeface="Arial" panose="020B0604020202020204" pitchFamily="34" charset="0"/>
              <a:buChar char="•"/>
            </a:pPr>
            <a:r>
              <a:rPr lang="en-US" b="1" dirty="0"/>
              <a:t>Bar</a:t>
            </a:r>
            <a:r>
              <a:rPr lang="en-US" dirty="0"/>
              <a:t> (musical measures),</a:t>
            </a:r>
          </a:p>
          <a:p>
            <a:pPr marL="742950" lvl="1" indent="-285750">
              <a:buFont typeface="Arial" panose="020B0604020202020204" pitchFamily="34" charset="0"/>
              <a:buChar char="•"/>
            </a:pPr>
            <a:r>
              <a:rPr lang="en-US" b="1" dirty="0"/>
              <a:t>Beat</a:t>
            </a:r>
            <a:r>
              <a:rPr lang="en-US" dirty="0"/>
              <a:t> (small rhythmic units within a bar),</a:t>
            </a:r>
          </a:p>
          <a:p>
            <a:pPr marL="742950" lvl="1" indent="-285750">
              <a:buFont typeface="Arial" panose="020B0604020202020204" pitchFamily="34" charset="0"/>
              <a:buChar char="•"/>
            </a:pPr>
            <a:r>
              <a:rPr lang="en-US" b="1" dirty="0"/>
              <a:t>Pixel</a:t>
            </a:r>
            <a:r>
              <a:rPr lang="en-US" dirty="0"/>
              <a:t> (even smaller subdivisions, akin to individual notes or sound samples).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10129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B3869E3C-21A5-CE17-CF5C-8CBF4619C2D7}"/>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8988E551-4623-A3AF-6253-F479546D843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19185283-ADC6-738C-B6A5-8D7A300CBC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447462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e3a2d3abcf_1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e3a2d3abcf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a:extLst>
            <a:ext uri="{FF2B5EF4-FFF2-40B4-BE49-F238E27FC236}">
              <a16:creationId xmlns:a16="http://schemas.microsoft.com/office/drawing/2014/main" id="{BDD760A2-184A-A3F0-0A75-651DA9C060B5}"/>
            </a:ext>
          </a:extLst>
        </p:cNvPr>
        <p:cNvGrpSpPr/>
        <p:nvPr/>
      </p:nvGrpSpPr>
      <p:grpSpPr>
        <a:xfrm>
          <a:off x="0" y="0"/>
          <a:ext cx="0" cy="0"/>
          <a:chOff x="0" y="0"/>
          <a:chExt cx="0" cy="0"/>
        </a:xfrm>
      </p:grpSpPr>
      <p:sp>
        <p:nvSpPr>
          <p:cNvPr id="578" name="Google Shape;578;gd4959418bc_0_145:notes">
            <a:extLst>
              <a:ext uri="{FF2B5EF4-FFF2-40B4-BE49-F238E27FC236}">
                <a16:creationId xmlns:a16="http://schemas.microsoft.com/office/drawing/2014/main" id="{75A3BE40-A391-EE31-4C7D-B8A450B1A7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4959418bc_0_145:notes">
            <a:extLst>
              <a:ext uri="{FF2B5EF4-FFF2-40B4-BE49-F238E27FC236}">
                <a16:creationId xmlns:a16="http://schemas.microsoft.com/office/drawing/2014/main" id="{90D8C96E-16FF-B412-CB99-9990ED3A41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61639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83413" y="949175"/>
            <a:ext cx="5876100" cy="24012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sp>
        <p:nvSpPr>
          <p:cNvPr id="10" name="Google Shape;10;p2"/>
          <p:cNvSpPr txBox="1">
            <a:spLocks noGrp="1"/>
          </p:cNvSpPr>
          <p:nvPr>
            <p:ph type="subTitle" idx="1"/>
          </p:nvPr>
        </p:nvSpPr>
        <p:spPr>
          <a:xfrm>
            <a:off x="2003223" y="3579650"/>
            <a:ext cx="2734800" cy="7389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1" name="Google Shape;11;p2"/>
          <p:cNvSpPr/>
          <p:nvPr/>
        </p:nvSpPr>
        <p:spPr>
          <a:xfrm>
            <a:off x="-7050" y="0"/>
            <a:ext cx="7206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050" y="4421625"/>
            <a:ext cx="720600" cy="722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hasCustomPrompt="1"/>
          </p:nvPr>
        </p:nvSpPr>
        <p:spPr>
          <a:xfrm>
            <a:off x="1488750" y="2109738"/>
            <a:ext cx="1234500" cy="9240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6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5" name="Google Shape;15;p3"/>
          <p:cNvSpPr txBox="1">
            <a:spLocks noGrp="1"/>
          </p:cNvSpPr>
          <p:nvPr>
            <p:ph type="subTitle" idx="1"/>
          </p:nvPr>
        </p:nvSpPr>
        <p:spPr>
          <a:xfrm>
            <a:off x="3410901" y="3117063"/>
            <a:ext cx="2420100" cy="667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sp>
        <p:nvSpPr>
          <p:cNvPr id="16" name="Google Shape;16;p3"/>
          <p:cNvSpPr txBox="1">
            <a:spLocks noGrp="1"/>
          </p:cNvSpPr>
          <p:nvPr>
            <p:ph type="title" idx="2"/>
          </p:nvPr>
        </p:nvSpPr>
        <p:spPr>
          <a:xfrm>
            <a:off x="3410900" y="2381050"/>
            <a:ext cx="4492200" cy="800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p:nvPr/>
        </p:nvSpPr>
        <p:spPr>
          <a:xfrm>
            <a:off x="-7050" y="0"/>
            <a:ext cx="7206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166097" y="4623065"/>
            <a:ext cx="374305" cy="319519"/>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7050" y="4421625"/>
            <a:ext cx="720600" cy="722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a:off x="0" y="0"/>
            <a:ext cx="9151200" cy="16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5"/>
          <p:cNvGrpSpPr/>
          <p:nvPr/>
        </p:nvGrpSpPr>
        <p:grpSpPr>
          <a:xfrm>
            <a:off x="190450" y="519990"/>
            <a:ext cx="8741836" cy="507900"/>
            <a:chOff x="190450" y="519990"/>
            <a:chExt cx="8741836" cy="507900"/>
          </a:xfrm>
        </p:grpSpPr>
        <p:grpSp>
          <p:nvGrpSpPr>
            <p:cNvPr id="27" name="Google Shape;27;p5"/>
            <p:cNvGrpSpPr/>
            <p:nvPr/>
          </p:nvGrpSpPr>
          <p:grpSpPr>
            <a:xfrm>
              <a:off x="190450" y="519990"/>
              <a:ext cx="8741819" cy="507900"/>
              <a:chOff x="190450" y="519990"/>
              <a:chExt cx="8741819" cy="507900"/>
            </a:xfrm>
          </p:grpSpPr>
          <p:grpSp>
            <p:nvGrpSpPr>
              <p:cNvPr id="28" name="Google Shape;28;p5"/>
              <p:cNvGrpSpPr/>
              <p:nvPr/>
            </p:nvGrpSpPr>
            <p:grpSpPr>
              <a:xfrm>
                <a:off x="190450" y="531356"/>
                <a:ext cx="8741819" cy="485108"/>
                <a:chOff x="0" y="1756825"/>
                <a:chExt cx="3894600" cy="461700"/>
              </a:xfrm>
            </p:grpSpPr>
            <p:cxnSp>
              <p:nvCxnSpPr>
                <p:cNvPr id="29" name="Google Shape;29;p5"/>
                <p:cNvCxnSpPr/>
                <p:nvPr/>
              </p:nvCxnSpPr>
              <p:spPr>
                <a:xfrm>
                  <a:off x="0" y="1756825"/>
                  <a:ext cx="3894600" cy="0"/>
                </a:xfrm>
                <a:prstGeom prst="straightConnector1">
                  <a:avLst/>
                </a:prstGeom>
                <a:noFill/>
                <a:ln w="9525" cap="flat" cmpd="sng">
                  <a:solidFill>
                    <a:schemeClr val="accent2"/>
                  </a:solidFill>
                  <a:prstDash val="solid"/>
                  <a:round/>
                  <a:headEnd type="none" w="med" len="med"/>
                  <a:tailEnd type="none" w="med" len="med"/>
                </a:ln>
              </p:spPr>
            </p:cxnSp>
            <p:cxnSp>
              <p:nvCxnSpPr>
                <p:cNvPr id="30" name="Google Shape;30;p5"/>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31" name="Google Shape;31;p5"/>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32" name="Google Shape;32;p5"/>
                <p:cNvCxnSpPr/>
                <p:nvPr/>
              </p:nvCxnSpPr>
              <p:spPr>
                <a:xfrm>
                  <a:off x="0" y="2218525"/>
                  <a:ext cx="3894600" cy="0"/>
                </a:xfrm>
                <a:prstGeom prst="straightConnector1">
                  <a:avLst/>
                </a:prstGeom>
                <a:noFill/>
                <a:ln w="9525" cap="flat" cmpd="sng">
                  <a:solidFill>
                    <a:schemeClr val="accent2"/>
                  </a:solidFill>
                  <a:prstDash val="solid"/>
                  <a:round/>
                  <a:headEnd type="none" w="med" len="med"/>
                  <a:tailEnd type="none" w="med" len="med"/>
                </a:ln>
              </p:spPr>
            </p:cxnSp>
          </p:grpSp>
          <p:cxnSp>
            <p:nvCxnSpPr>
              <p:cNvPr id="33" name="Google Shape;33;p5"/>
              <p:cNvCxnSpPr/>
              <p:nvPr/>
            </p:nvCxnSpPr>
            <p:spPr>
              <a:xfrm>
                <a:off x="289225" y="519990"/>
                <a:ext cx="0" cy="507900"/>
              </a:xfrm>
              <a:prstGeom prst="straightConnector1">
                <a:avLst/>
              </a:prstGeom>
              <a:noFill/>
              <a:ln w="19050" cap="flat" cmpd="sng">
                <a:solidFill>
                  <a:schemeClr val="accent2"/>
                </a:solidFill>
                <a:prstDash val="solid"/>
                <a:round/>
                <a:headEnd type="none" w="med" len="med"/>
                <a:tailEnd type="none" w="med" len="med"/>
              </a:ln>
            </p:spPr>
          </p:cxnSp>
          <p:cxnSp>
            <p:nvCxnSpPr>
              <p:cNvPr id="34" name="Google Shape;34;p5"/>
              <p:cNvCxnSpPr/>
              <p:nvPr/>
            </p:nvCxnSpPr>
            <p:spPr>
              <a:xfrm>
                <a:off x="190450" y="519990"/>
                <a:ext cx="0" cy="507900"/>
              </a:xfrm>
              <a:prstGeom prst="straightConnector1">
                <a:avLst/>
              </a:prstGeom>
              <a:noFill/>
              <a:ln w="28575" cap="flat" cmpd="sng">
                <a:solidFill>
                  <a:schemeClr val="accent2"/>
                </a:solidFill>
                <a:prstDash val="solid"/>
                <a:round/>
                <a:headEnd type="none" w="med" len="med"/>
                <a:tailEnd type="none" w="med" len="med"/>
              </a:ln>
            </p:spPr>
          </p:cxnSp>
          <p:cxnSp>
            <p:nvCxnSpPr>
              <p:cNvPr id="35" name="Google Shape;35;p5"/>
              <p:cNvCxnSpPr/>
              <p:nvPr/>
            </p:nvCxnSpPr>
            <p:spPr>
              <a:xfrm>
                <a:off x="8932269" y="519990"/>
                <a:ext cx="0" cy="507900"/>
              </a:xfrm>
              <a:prstGeom prst="straightConnector1">
                <a:avLst/>
              </a:prstGeom>
              <a:noFill/>
              <a:ln w="9525" cap="flat" cmpd="sng">
                <a:solidFill>
                  <a:schemeClr val="accent2"/>
                </a:solidFill>
                <a:prstDash val="solid"/>
                <a:round/>
                <a:headEnd type="none" w="med" len="med"/>
                <a:tailEnd type="none" w="med" len="med"/>
              </a:ln>
            </p:spPr>
          </p:cxnSp>
          <p:cxnSp>
            <p:nvCxnSpPr>
              <p:cNvPr id="36" name="Google Shape;36;p5"/>
              <p:cNvCxnSpPr/>
              <p:nvPr/>
            </p:nvCxnSpPr>
            <p:spPr>
              <a:xfrm>
                <a:off x="1312338" y="519990"/>
                <a:ext cx="0" cy="507900"/>
              </a:xfrm>
              <a:prstGeom prst="straightConnector1">
                <a:avLst/>
              </a:prstGeom>
              <a:noFill/>
              <a:ln w="9525" cap="flat" cmpd="sng">
                <a:solidFill>
                  <a:schemeClr val="accent2"/>
                </a:solidFill>
                <a:prstDash val="solid"/>
                <a:round/>
                <a:headEnd type="none" w="med" len="med"/>
                <a:tailEnd type="none" w="med" len="med"/>
              </a:ln>
            </p:spPr>
          </p:cxnSp>
          <p:cxnSp>
            <p:nvCxnSpPr>
              <p:cNvPr id="37" name="Google Shape;37;p5"/>
              <p:cNvCxnSpPr/>
              <p:nvPr/>
            </p:nvCxnSpPr>
            <p:spPr>
              <a:xfrm>
                <a:off x="7831663" y="519990"/>
                <a:ext cx="0" cy="507900"/>
              </a:xfrm>
              <a:prstGeom prst="straightConnector1">
                <a:avLst/>
              </a:prstGeom>
              <a:noFill/>
              <a:ln w="9525" cap="flat" cmpd="sng">
                <a:solidFill>
                  <a:schemeClr val="accent2"/>
                </a:solidFill>
                <a:prstDash val="solid"/>
                <a:round/>
                <a:headEnd type="none" w="med" len="med"/>
                <a:tailEnd type="none" w="med" len="med"/>
              </a:ln>
            </p:spPr>
          </p:cxnSp>
        </p:grpSp>
        <p:grpSp>
          <p:nvGrpSpPr>
            <p:cNvPr id="38" name="Google Shape;38;p5"/>
            <p:cNvGrpSpPr/>
            <p:nvPr/>
          </p:nvGrpSpPr>
          <p:grpSpPr>
            <a:xfrm>
              <a:off x="7450850" y="693050"/>
              <a:ext cx="1481436" cy="161700"/>
              <a:chOff x="0" y="1910717"/>
              <a:chExt cx="660000" cy="153897"/>
            </a:xfrm>
          </p:grpSpPr>
          <p:cxnSp>
            <p:nvCxnSpPr>
              <p:cNvPr id="39" name="Google Shape;39;p5"/>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40" name="Google Shape;40;p5"/>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grpSp>
      <p:sp>
        <p:nvSpPr>
          <p:cNvPr id="41" name="Google Shape;41;p5"/>
          <p:cNvSpPr txBox="1">
            <a:spLocks noGrp="1"/>
          </p:cNvSpPr>
          <p:nvPr>
            <p:ph type="subTitle" idx="1"/>
          </p:nvPr>
        </p:nvSpPr>
        <p:spPr>
          <a:xfrm>
            <a:off x="1447639" y="3048975"/>
            <a:ext cx="27168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b="1" i="1">
                <a:solidFill>
                  <a:schemeClr val="dk2"/>
                </a:solidFill>
                <a:latin typeface="Lora"/>
                <a:ea typeface="Lora"/>
                <a:cs typeface="Lora"/>
                <a:sym typeface="Lora"/>
              </a:defRPr>
            </a:lvl1pPr>
            <a:lvl2pPr lvl="1" algn="ctr" rtl="0">
              <a:spcBef>
                <a:spcPts val="0"/>
              </a:spcBef>
              <a:spcAft>
                <a:spcPts val="0"/>
              </a:spcAft>
              <a:buNone/>
              <a:defRPr sz="1800" b="1" i="1">
                <a:solidFill>
                  <a:schemeClr val="dk2"/>
                </a:solidFill>
                <a:latin typeface="Lora"/>
                <a:ea typeface="Lora"/>
                <a:cs typeface="Lora"/>
                <a:sym typeface="Lora"/>
              </a:defRPr>
            </a:lvl2pPr>
            <a:lvl3pPr lvl="2" algn="ctr" rtl="0">
              <a:spcBef>
                <a:spcPts val="0"/>
              </a:spcBef>
              <a:spcAft>
                <a:spcPts val="0"/>
              </a:spcAft>
              <a:buNone/>
              <a:defRPr sz="1800" b="1" i="1">
                <a:solidFill>
                  <a:schemeClr val="dk2"/>
                </a:solidFill>
                <a:latin typeface="Lora"/>
                <a:ea typeface="Lora"/>
                <a:cs typeface="Lora"/>
                <a:sym typeface="Lora"/>
              </a:defRPr>
            </a:lvl3pPr>
            <a:lvl4pPr lvl="3" algn="ctr" rtl="0">
              <a:spcBef>
                <a:spcPts val="0"/>
              </a:spcBef>
              <a:spcAft>
                <a:spcPts val="0"/>
              </a:spcAft>
              <a:buNone/>
              <a:defRPr sz="1800" b="1" i="1">
                <a:solidFill>
                  <a:schemeClr val="dk2"/>
                </a:solidFill>
                <a:latin typeface="Lora"/>
                <a:ea typeface="Lora"/>
                <a:cs typeface="Lora"/>
                <a:sym typeface="Lora"/>
              </a:defRPr>
            </a:lvl4pPr>
            <a:lvl5pPr lvl="4" algn="ctr" rtl="0">
              <a:spcBef>
                <a:spcPts val="0"/>
              </a:spcBef>
              <a:spcAft>
                <a:spcPts val="0"/>
              </a:spcAft>
              <a:buNone/>
              <a:defRPr sz="1800" b="1" i="1">
                <a:solidFill>
                  <a:schemeClr val="dk2"/>
                </a:solidFill>
                <a:latin typeface="Lora"/>
                <a:ea typeface="Lora"/>
                <a:cs typeface="Lora"/>
                <a:sym typeface="Lora"/>
              </a:defRPr>
            </a:lvl5pPr>
            <a:lvl6pPr lvl="5" algn="ctr" rtl="0">
              <a:spcBef>
                <a:spcPts val="0"/>
              </a:spcBef>
              <a:spcAft>
                <a:spcPts val="0"/>
              </a:spcAft>
              <a:buNone/>
              <a:defRPr sz="1800" b="1" i="1">
                <a:solidFill>
                  <a:schemeClr val="dk2"/>
                </a:solidFill>
                <a:latin typeface="Lora"/>
                <a:ea typeface="Lora"/>
                <a:cs typeface="Lora"/>
                <a:sym typeface="Lora"/>
              </a:defRPr>
            </a:lvl6pPr>
            <a:lvl7pPr lvl="6" algn="ctr" rtl="0">
              <a:spcBef>
                <a:spcPts val="0"/>
              </a:spcBef>
              <a:spcAft>
                <a:spcPts val="0"/>
              </a:spcAft>
              <a:buNone/>
              <a:defRPr sz="1800" b="1" i="1">
                <a:solidFill>
                  <a:schemeClr val="dk2"/>
                </a:solidFill>
                <a:latin typeface="Lora"/>
                <a:ea typeface="Lora"/>
                <a:cs typeface="Lora"/>
                <a:sym typeface="Lora"/>
              </a:defRPr>
            </a:lvl7pPr>
            <a:lvl8pPr lvl="7" algn="ctr" rtl="0">
              <a:spcBef>
                <a:spcPts val="0"/>
              </a:spcBef>
              <a:spcAft>
                <a:spcPts val="0"/>
              </a:spcAft>
              <a:buNone/>
              <a:defRPr sz="1800" b="1" i="1">
                <a:solidFill>
                  <a:schemeClr val="dk2"/>
                </a:solidFill>
                <a:latin typeface="Lora"/>
                <a:ea typeface="Lora"/>
                <a:cs typeface="Lora"/>
                <a:sym typeface="Lora"/>
              </a:defRPr>
            </a:lvl8pPr>
            <a:lvl9pPr lvl="8" algn="ctr" rtl="0">
              <a:spcBef>
                <a:spcPts val="0"/>
              </a:spcBef>
              <a:spcAft>
                <a:spcPts val="0"/>
              </a:spcAft>
              <a:buNone/>
              <a:defRPr sz="1800" b="1" i="1">
                <a:solidFill>
                  <a:schemeClr val="dk2"/>
                </a:solidFill>
                <a:latin typeface="Lora"/>
                <a:ea typeface="Lora"/>
                <a:cs typeface="Lora"/>
                <a:sym typeface="Lora"/>
              </a:defRPr>
            </a:lvl9pPr>
          </a:lstStyle>
          <a:p>
            <a:endParaRPr/>
          </a:p>
        </p:txBody>
      </p:sp>
      <p:sp>
        <p:nvSpPr>
          <p:cNvPr id="42" name="Google Shape;42;p5"/>
          <p:cNvSpPr txBox="1">
            <a:spLocks noGrp="1"/>
          </p:cNvSpPr>
          <p:nvPr>
            <p:ph type="subTitle" idx="2"/>
          </p:nvPr>
        </p:nvSpPr>
        <p:spPr>
          <a:xfrm>
            <a:off x="1330539" y="3375325"/>
            <a:ext cx="2953500" cy="923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algn="ctr" rtl="0">
              <a:spcBef>
                <a:spcPts val="0"/>
              </a:spcBef>
              <a:spcAft>
                <a:spcPts val="0"/>
              </a:spcAft>
              <a:buNone/>
              <a:defRPr sz="1600" b="1"/>
            </a:lvl2pPr>
            <a:lvl3pPr lvl="2" algn="ctr" rtl="0">
              <a:spcBef>
                <a:spcPts val="0"/>
              </a:spcBef>
              <a:spcAft>
                <a:spcPts val="0"/>
              </a:spcAft>
              <a:buNone/>
              <a:defRPr sz="1600" b="1"/>
            </a:lvl3pPr>
            <a:lvl4pPr lvl="3" algn="ctr" rtl="0">
              <a:spcBef>
                <a:spcPts val="0"/>
              </a:spcBef>
              <a:spcAft>
                <a:spcPts val="0"/>
              </a:spcAft>
              <a:buNone/>
              <a:defRPr sz="1600" b="1"/>
            </a:lvl4pPr>
            <a:lvl5pPr lvl="4" algn="ctr" rtl="0">
              <a:spcBef>
                <a:spcPts val="0"/>
              </a:spcBef>
              <a:spcAft>
                <a:spcPts val="0"/>
              </a:spcAft>
              <a:buNone/>
              <a:defRPr sz="1600" b="1"/>
            </a:lvl5pPr>
            <a:lvl6pPr lvl="5" algn="ctr" rtl="0">
              <a:spcBef>
                <a:spcPts val="0"/>
              </a:spcBef>
              <a:spcAft>
                <a:spcPts val="0"/>
              </a:spcAft>
              <a:buNone/>
              <a:defRPr sz="1600" b="1"/>
            </a:lvl6pPr>
            <a:lvl7pPr lvl="6" algn="ctr" rtl="0">
              <a:spcBef>
                <a:spcPts val="0"/>
              </a:spcBef>
              <a:spcAft>
                <a:spcPts val="0"/>
              </a:spcAft>
              <a:buNone/>
              <a:defRPr sz="1600" b="1"/>
            </a:lvl7pPr>
            <a:lvl8pPr lvl="7" algn="ctr" rtl="0">
              <a:spcBef>
                <a:spcPts val="0"/>
              </a:spcBef>
              <a:spcAft>
                <a:spcPts val="0"/>
              </a:spcAft>
              <a:buNone/>
              <a:defRPr sz="1600" b="1"/>
            </a:lvl8pPr>
            <a:lvl9pPr lvl="8" algn="ctr" rtl="0">
              <a:spcBef>
                <a:spcPts val="0"/>
              </a:spcBef>
              <a:spcAft>
                <a:spcPts val="0"/>
              </a:spcAft>
              <a:buNone/>
              <a:defRPr sz="1600" b="1"/>
            </a:lvl9pPr>
          </a:lstStyle>
          <a:p>
            <a:endParaRPr/>
          </a:p>
        </p:txBody>
      </p:sp>
      <p:sp>
        <p:nvSpPr>
          <p:cNvPr id="43" name="Google Shape;43;p5"/>
          <p:cNvSpPr txBox="1">
            <a:spLocks noGrp="1"/>
          </p:cNvSpPr>
          <p:nvPr>
            <p:ph type="subTitle" idx="3"/>
          </p:nvPr>
        </p:nvSpPr>
        <p:spPr>
          <a:xfrm>
            <a:off x="5006864" y="3048975"/>
            <a:ext cx="27156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b="1" i="1">
                <a:solidFill>
                  <a:schemeClr val="dk2"/>
                </a:solidFill>
                <a:latin typeface="Lora"/>
                <a:ea typeface="Lora"/>
                <a:cs typeface="Lora"/>
                <a:sym typeface="Lora"/>
              </a:defRPr>
            </a:lvl1pPr>
            <a:lvl2pPr lvl="1" algn="ctr" rtl="0">
              <a:spcBef>
                <a:spcPts val="0"/>
              </a:spcBef>
              <a:spcAft>
                <a:spcPts val="0"/>
              </a:spcAft>
              <a:buNone/>
              <a:defRPr sz="1800" b="1" i="1">
                <a:solidFill>
                  <a:schemeClr val="dk2"/>
                </a:solidFill>
                <a:latin typeface="Lora"/>
                <a:ea typeface="Lora"/>
                <a:cs typeface="Lora"/>
                <a:sym typeface="Lora"/>
              </a:defRPr>
            </a:lvl2pPr>
            <a:lvl3pPr lvl="2" algn="ctr" rtl="0">
              <a:spcBef>
                <a:spcPts val="0"/>
              </a:spcBef>
              <a:spcAft>
                <a:spcPts val="0"/>
              </a:spcAft>
              <a:buNone/>
              <a:defRPr sz="1800" b="1" i="1">
                <a:solidFill>
                  <a:schemeClr val="dk2"/>
                </a:solidFill>
                <a:latin typeface="Lora"/>
                <a:ea typeface="Lora"/>
                <a:cs typeface="Lora"/>
                <a:sym typeface="Lora"/>
              </a:defRPr>
            </a:lvl3pPr>
            <a:lvl4pPr lvl="3" algn="ctr" rtl="0">
              <a:spcBef>
                <a:spcPts val="0"/>
              </a:spcBef>
              <a:spcAft>
                <a:spcPts val="0"/>
              </a:spcAft>
              <a:buNone/>
              <a:defRPr sz="1800" b="1" i="1">
                <a:solidFill>
                  <a:schemeClr val="dk2"/>
                </a:solidFill>
                <a:latin typeface="Lora"/>
                <a:ea typeface="Lora"/>
                <a:cs typeface="Lora"/>
                <a:sym typeface="Lora"/>
              </a:defRPr>
            </a:lvl4pPr>
            <a:lvl5pPr lvl="4" algn="ctr" rtl="0">
              <a:spcBef>
                <a:spcPts val="0"/>
              </a:spcBef>
              <a:spcAft>
                <a:spcPts val="0"/>
              </a:spcAft>
              <a:buNone/>
              <a:defRPr sz="1800" b="1" i="1">
                <a:solidFill>
                  <a:schemeClr val="dk2"/>
                </a:solidFill>
                <a:latin typeface="Lora"/>
                <a:ea typeface="Lora"/>
                <a:cs typeface="Lora"/>
                <a:sym typeface="Lora"/>
              </a:defRPr>
            </a:lvl5pPr>
            <a:lvl6pPr lvl="5" algn="ctr" rtl="0">
              <a:spcBef>
                <a:spcPts val="0"/>
              </a:spcBef>
              <a:spcAft>
                <a:spcPts val="0"/>
              </a:spcAft>
              <a:buNone/>
              <a:defRPr sz="1800" b="1" i="1">
                <a:solidFill>
                  <a:schemeClr val="dk2"/>
                </a:solidFill>
                <a:latin typeface="Lora"/>
                <a:ea typeface="Lora"/>
                <a:cs typeface="Lora"/>
                <a:sym typeface="Lora"/>
              </a:defRPr>
            </a:lvl6pPr>
            <a:lvl7pPr lvl="6" algn="ctr" rtl="0">
              <a:spcBef>
                <a:spcPts val="0"/>
              </a:spcBef>
              <a:spcAft>
                <a:spcPts val="0"/>
              </a:spcAft>
              <a:buNone/>
              <a:defRPr sz="1800" b="1" i="1">
                <a:solidFill>
                  <a:schemeClr val="dk2"/>
                </a:solidFill>
                <a:latin typeface="Lora"/>
                <a:ea typeface="Lora"/>
                <a:cs typeface="Lora"/>
                <a:sym typeface="Lora"/>
              </a:defRPr>
            </a:lvl7pPr>
            <a:lvl8pPr lvl="7" algn="ctr" rtl="0">
              <a:spcBef>
                <a:spcPts val="0"/>
              </a:spcBef>
              <a:spcAft>
                <a:spcPts val="0"/>
              </a:spcAft>
              <a:buNone/>
              <a:defRPr sz="1800" b="1" i="1">
                <a:solidFill>
                  <a:schemeClr val="dk2"/>
                </a:solidFill>
                <a:latin typeface="Lora"/>
                <a:ea typeface="Lora"/>
                <a:cs typeface="Lora"/>
                <a:sym typeface="Lora"/>
              </a:defRPr>
            </a:lvl8pPr>
            <a:lvl9pPr lvl="8" algn="ctr" rtl="0">
              <a:spcBef>
                <a:spcPts val="0"/>
              </a:spcBef>
              <a:spcAft>
                <a:spcPts val="0"/>
              </a:spcAft>
              <a:buNone/>
              <a:defRPr sz="1800" b="1" i="1">
                <a:solidFill>
                  <a:schemeClr val="dk2"/>
                </a:solidFill>
                <a:latin typeface="Lora"/>
                <a:ea typeface="Lora"/>
                <a:cs typeface="Lora"/>
                <a:sym typeface="Lora"/>
              </a:defRPr>
            </a:lvl9pPr>
          </a:lstStyle>
          <a:p>
            <a:endParaRPr/>
          </a:p>
        </p:txBody>
      </p:sp>
      <p:sp>
        <p:nvSpPr>
          <p:cNvPr id="44" name="Google Shape;44;p5"/>
          <p:cNvSpPr txBox="1">
            <a:spLocks noGrp="1"/>
          </p:cNvSpPr>
          <p:nvPr>
            <p:ph type="subTitle" idx="4"/>
          </p:nvPr>
        </p:nvSpPr>
        <p:spPr>
          <a:xfrm>
            <a:off x="4889789" y="3375325"/>
            <a:ext cx="2949600" cy="923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algn="ctr" rtl="0">
              <a:spcBef>
                <a:spcPts val="0"/>
              </a:spcBef>
              <a:spcAft>
                <a:spcPts val="0"/>
              </a:spcAft>
              <a:buNone/>
              <a:defRPr sz="1600" b="1"/>
            </a:lvl2pPr>
            <a:lvl3pPr lvl="2" algn="ctr" rtl="0">
              <a:spcBef>
                <a:spcPts val="0"/>
              </a:spcBef>
              <a:spcAft>
                <a:spcPts val="0"/>
              </a:spcAft>
              <a:buNone/>
              <a:defRPr sz="1600" b="1"/>
            </a:lvl3pPr>
            <a:lvl4pPr lvl="3" algn="ctr" rtl="0">
              <a:spcBef>
                <a:spcPts val="0"/>
              </a:spcBef>
              <a:spcAft>
                <a:spcPts val="0"/>
              </a:spcAft>
              <a:buNone/>
              <a:defRPr sz="1600" b="1"/>
            </a:lvl4pPr>
            <a:lvl5pPr lvl="4" algn="ctr" rtl="0">
              <a:spcBef>
                <a:spcPts val="0"/>
              </a:spcBef>
              <a:spcAft>
                <a:spcPts val="0"/>
              </a:spcAft>
              <a:buNone/>
              <a:defRPr sz="1600" b="1"/>
            </a:lvl5pPr>
            <a:lvl6pPr lvl="5" algn="ctr" rtl="0">
              <a:spcBef>
                <a:spcPts val="0"/>
              </a:spcBef>
              <a:spcAft>
                <a:spcPts val="0"/>
              </a:spcAft>
              <a:buNone/>
              <a:defRPr sz="1600" b="1"/>
            </a:lvl6pPr>
            <a:lvl7pPr lvl="6" algn="ctr" rtl="0">
              <a:spcBef>
                <a:spcPts val="0"/>
              </a:spcBef>
              <a:spcAft>
                <a:spcPts val="0"/>
              </a:spcAft>
              <a:buNone/>
              <a:defRPr sz="1600" b="1"/>
            </a:lvl7pPr>
            <a:lvl8pPr lvl="7" algn="ctr" rtl="0">
              <a:spcBef>
                <a:spcPts val="0"/>
              </a:spcBef>
              <a:spcAft>
                <a:spcPts val="0"/>
              </a:spcAft>
              <a:buNone/>
              <a:defRPr sz="1600" b="1"/>
            </a:lvl8pPr>
            <a:lvl9pPr lvl="8" algn="ctr" rtl="0">
              <a:spcBef>
                <a:spcPts val="0"/>
              </a:spcBef>
              <a:spcAft>
                <a:spcPts val="0"/>
              </a:spcAft>
              <a:buNone/>
              <a:defRPr sz="1600" b="1"/>
            </a:lvl9pPr>
          </a:lstStyle>
          <a:p>
            <a:endParaRPr/>
          </a:p>
        </p:txBody>
      </p:sp>
      <p:sp>
        <p:nvSpPr>
          <p:cNvPr id="45" name="Google Shape;45;p5"/>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 name="Google Shape;46;p5"/>
          <p:cNvSpPr txBox="1">
            <a:spLocks noGrp="1"/>
          </p:cNvSpPr>
          <p:nvPr>
            <p:ph type="title" idx="5" hasCustomPrompt="1"/>
          </p:nvPr>
        </p:nvSpPr>
        <p:spPr>
          <a:xfrm>
            <a:off x="2327150" y="2067075"/>
            <a:ext cx="960300" cy="47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3000"/>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47" name="Google Shape;47;p5"/>
          <p:cNvSpPr txBox="1">
            <a:spLocks noGrp="1"/>
          </p:cNvSpPr>
          <p:nvPr>
            <p:ph type="title" idx="6" hasCustomPrompt="1"/>
          </p:nvPr>
        </p:nvSpPr>
        <p:spPr>
          <a:xfrm>
            <a:off x="5884514" y="2067075"/>
            <a:ext cx="960300" cy="47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3000"/>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sp>
        <p:nvSpPr>
          <p:cNvPr id="70" name="Google Shape;70;p8"/>
          <p:cNvSpPr txBox="1">
            <a:spLocks noGrp="1"/>
          </p:cNvSpPr>
          <p:nvPr>
            <p:ph type="title"/>
          </p:nvPr>
        </p:nvSpPr>
        <p:spPr>
          <a:xfrm>
            <a:off x="2227500" y="1584300"/>
            <a:ext cx="4689000" cy="197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71" name="Google Shape;71;p8"/>
          <p:cNvSpPr/>
          <p:nvPr/>
        </p:nvSpPr>
        <p:spPr>
          <a:xfrm>
            <a:off x="0" y="4981200"/>
            <a:ext cx="9151200" cy="16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a:off x="0" y="0"/>
            <a:ext cx="9151200" cy="16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txBox="1">
            <a:spLocks noGrp="1"/>
          </p:cNvSpPr>
          <p:nvPr>
            <p:ph type="title"/>
          </p:nvPr>
        </p:nvSpPr>
        <p:spPr>
          <a:xfrm>
            <a:off x="3182100" y="3635850"/>
            <a:ext cx="2779800" cy="8004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
  <p:cSld name="CUSTOM_1">
    <p:spTree>
      <p:nvGrpSpPr>
        <p:cNvPr id="1" name="Shape 82"/>
        <p:cNvGrpSpPr/>
        <p:nvPr/>
      </p:nvGrpSpPr>
      <p:grpSpPr>
        <a:xfrm>
          <a:off x="0" y="0"/>
          <a:ext cx="0" cy="0"/>
          <a:chOff x="0" y="0"/>
          <a:chExt cx="0" cy="0"/>
        </a:xfrm>
      </p:grpSpPr>
      <p:sp>
        <p:nvSpPr>
          <p:cNvPr id="83" name="Google Shape;83;p13"/>
          <p:cNvSpPr txBox="1">
            <a:spLocks noGrp="1"/>
          </p:cNvSpPr>
          <p:nvPr>
            <p:ph type="subTitle" idx="1"/>
          </p:nvPr>
        </p:nvSpPr>
        <p:spPr>
          <a:xfrm>
            <a:off x="1715938" y="1755788"/>
            <a:ext cx="2719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i="1">
                <a:solidFill>
                  <a:schemeClr val="dk2"/>
                </a:solidFill>
                <a:latin typeface="Lora"/>
                <a:ea typeface="Lora"/>
                <a:cs typeface="Lora"/>
                <a:sym typeface="Lora"/>
              </a:defRPr>
            </a:lvl1pPr>
            <a:lvl2pPr lvl="1" rtl="0">
              <a:spcBef>
                <a:spcPts val="0"/>
              </a:spcBef>
              <a:spcAft>
                <a:spcPts val="0"/>
              </a:spcAft>
              <a:buNone/>
              <a:defRPr sz="1800" b="1" i="1">
                <a:solidFill>
                  <a:schemeClr val="dk2"/>
                </a:solidFill>
                <a:latin typeface="Lora"/>
                <a:ea typeface="Lora"/>
                <a:cs typeface="Lora"/>
                <a:sym typeface="Lora"/>
              </a:defRPr>
            </a:lvl2pPr>
            <a:lvl3pPr lvl="2" rtl="0">
              <a:spcBef>
                <a:spcPts val="0"/>
              </a:spcBef>
              <a:spcAft>
                <a:spcPts val="0"/>
              </a:spcAft>
              <a:buNone/>
              <a:defRPr sz="1800" b="1" i="1">
                <a:solidFill>
                  <a:schemeClr val="dk2"/>
                </a:solidFill>
                <a:latin typeface="Lora"/>
                <a:ea typeface="Lora"/>
                <a:cs typeface="Lora"/>
                <a:sym typeface="Lora"/>
              </a:defRPr>
            </a:lvl3pPr>
            <a:lvl4pPr lvl="3" rtl="0">
              <a:spcBef>
                <a:spcPts val="0"/>
              </a:spcBef>
              <a:spcAft>
                <a:spcPts val="0"/>
              </a:spcAft>
              <a:buNone/>
              <a:defRPr sz="1800" b="1" i="1">
                <a:solidFill>
                  <a:schemeClr val="dk2"/>
                </a:solidFill>
                <a:latin typeface="Lora"/>
                <a:ea typeface="Lora"/>
                <a:cs typeface="Lora"/>
                <a:sym typeface="Lora"/>
              </a:defRPr>
            </a:lvl4pPr>
            <a:lvl5pPr lvl="4" rtl="0">
              <a:spcBef>
                <a:spcPts val="0"/>
              </a:spcBef>
              <a:spcAft>
                <a:spcPts val="0"/>
              </a:spcAft>
              <a:buNone/>
              <a:defRPr sz="1800" b="1" i="1">
                <a:solidFill>
                  <a:schemeClr val="dk2"/>
                </a:solidFill>
                <a:latin typeface="Lora"/>
                <a:ea typeface="Lora"/>
                <a:cs typeface="Lora"/>
                <a:sym typeface="Lora"/>
              </a:defRPr>
            </a:lvl5pPr>
            <a:lvl6pPr lvl="5" rtl="0">
              <a:spcBef>
                <a:spcPts val="0"/>
              </a:spcBef>
              <a:spcAft>
                <a:spcPts val="0"/>
              </a:spcAft>
              <a:buNone/>
              <a:defRPr sz="1800" b="1" i="1">
                <a:solidFill>
                  <a:schemeClr val="dk2"/>
                </a:solidFill>
                <a:latin typeface="Lora"/>
                <a:ea typeface="Lora"/>
                <a:cs typeface="Lora"/>
                <a:sym typeface="Lora"/>
              </a:defRPr>
            </a:lvl6pPr>
            <a:lvl7pPr lvl="6" rtl="0">
              <a:spcBef>
                <a:spcPts val="0"/>
              </a:spcBef>
              <a:spcAft>
                <a:spcPts val="0"/>
              </a:spcAft>
              <a:buNone/>
              <a:defRPr sz="1800" b="1" i="1">
                <a:solidFill>
                  <a:schemeClr val="dk2"/>
                </a:solidFill>
                <a:latin typeface="Lora"/>
                <a:ea typeface="Lora"/>
                <a:cs typeface="Lora"/>
                <a:sym typeface="Lora"/>
              </a:defRPr>
            </a:lvl7pPr>
            <a:lvl8pPr lvl="7" rtl="0">
              <a:spcBef>
                <a:spcPts val="0"/>
              </a:spcBef>
              <a:spcAft>
                <a:spcPts val="0"/>
              </a:spcAft>
              <a:buNone/>
              <a:defRPr sz="1800" b="1" i="1">
                <a:solidFill>
                  <a:schemeClr val="dk2"/>
                </a:solidFill>
                <a:latin typeface="Lora"/>
                <a:ea typeface="Lora"/>
                <a:cs typeface="Lora"/>
                <a:sym typeface="Lora"/>
              </a:defRPr>
            </a:lvl8pPr>
            <a:lvl9pPr lvl="8" rtl="0">
              <a:spcBef>
                <a:spcPts val="0"/>
              </a:spcBef>
              <a:spcAft>
                <a:spcPts val="0"/>
              </a:spcAft>
              <a:buNone/>
              <a:defRPr sz="1800" b="1" i="1">
                <a:solidFill>
                  <a:schemeClr val="dk2"/>
                </a:solidFill>
                <a:latin typeface="Lora"/>
                <a:ea typeface="Lora"/>
                <a:cs typeface="Lora"/>
                <a:sym typeface="Lora"/>
              </a:defRPr>
            </a:lvl9pPr>
          </a:lstStyle>
          <a:p>
            <a:endParaRPr/>
          </a:p>
        </p:txBody>
      </p:sp>
      <p:sp>
        <p:nvSpPr>
          <p:cNvPr id="84" name="Google Shape;84;p13"/>
          <p:cNvSpPr txBox="1">
            <a:spLocks noGrp="1"/>
          </p:cNvSpPr>
          <p:nvPr>
            <p:ph type="title" hasCustomPrompt="1"/>
          </p:nvPr>
        </p:nvSpPr>
        <p:spPr>
          <a:xfrm>
            <a:off x="713400" y="1994694"/>
            <a:ext cx="960300" cy="47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000">
                <a:solidFill>
                  <a:schemeClr val="lt1"/>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85" name="Google Shape;85;p13"/>
          <p:cNvSpPr txBox="1">
            <a:spLocks noGrp="1"/>
          </p:cNvSpPr>
          <p:nvPr>
            <p:ph type="subTitle" idx="2"/>
          </p:nvPr>
        </p:nvSpPr>
        <p:spPr>
          <a:xfrm>
            <a:off x="1715950" y="2065747"/>
            <a:ext cx="2719200" cy="677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sp>
        <p:nvSpPr>
          <p:cNvPr id="86" name="Google Shape;86;p13"/>
          <p:cNvSpPr txBox="1">
            <a:spLocks noGrp="1"/>
          </p:cNvSpPr>
          <p:nvPr>
            <p:ph type="title" idx="3" hasCustomPrompt="1"/>
          </p:nvPr>
        </p:nvSpPr>
        <p:spPr>
          <a:xfrm>
            <a:off x="4708925" y="1994694"/>
            <a:ext cx="960300" cy="47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000">
                <a:solidFill>
                  <a:schemeClr val="lt1"/>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87" name="Google Shape;87;p13"/>
          <p:cNvSpPr txBox="1">
            <a:spLocks noGrp="1"/>
          </p:cNvSpPr>
          <p:nvPr>
            <p:ph type="title" idx="4" hasCustomPrompt="1"/>
          </p:nvPr>
        </p:nvSpPr>
        <p:spPr>
          <a:xfrm>
            <a:off x="713400" y="3602788"/>
            <a:ext cx="960300" cy="469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000">
                <a:solidFill>
                  <a:schemeClr val="lt1"/>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88" name="Google Shape;88;p13"/>
          <p:cNvSpPr txBox="1">
            <a:spLocks noGrp="1"/>
          </p:cNvSpPr>
          <p:nvPr>
            <p:ph type="title" idx="5" hasCustomPrompt="1"/>
          </p:nvPr>
        </p:nvSpPr>
        <p:spPr>
          <a:xfrm>
            <a:off x="4708973" y="3602788"/>
            <a:ext cx="960300" cy="469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000">
                <a:solidFill>
                  <a:schemeClr val="lt1"/>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89" name="Google Shape;89;p13"/>
          <p:cNvSpPr txBox="1">
            <a:spLocks noGrp="1"/>
          </p:cNvSpPr>
          <p:nvPr>
            <p:ph type="subTitle" idx="6"/>
          </p:nvPr>
        </p:nvSpPr>
        <p:spPr>
          <a:xfrm>
            <a:off x="5711513" y="1755788"/>
            <a:ext cx="2719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i="1">
                <a:solidFill>
                  <a:schemeClr val="dk2"/>
                </a:solidFill>
                <a:latin typeface="Lora"/>
                <a:ea typeface="Lora"/>
                <a:cs typeface="Lora"/>
                <a:sym typeface="Lora"/>
              </a:defRPr>
            </a:lvl1pPr>
            <a:lvl2pPr lvl="1" rtl="0">
              <a:spcBef>
                <a:spcPts val="0"/>
              </a:spcBef>
              <a:spcAft>
                <a:spcPts val="0"/>
              </a:spcAft>
              <a:buNone/>
              <a:defRPr sz="1800" b="1" i="1">
                <a:solidFill>
                  <a:schemeClr val="dk2"/>
                </a:solidFill>
                <a:latin typeface="Lora"/>
                <a:ea typeface="Lora"/>
                <a:cs typeface="Lora"/>
                <a:sym typeface="Lora"/>
              </a:defRPr>
            </a:lvl2pPr>
            <a:lvl3pPr lvl="2" rtl="0">
              <a:spcBef>
                <a:spcPts val="0"/>
              </a:spcBef>
              <a:spcAft>
                <a:spcPts val="0"/>
              </a:spcAft>
              <a:buNone/>
              <a:defRPr sz="1800" b="1" i="1">
                <a:solidFill>
                  <a:schemeClr val="dk2"/>
                </a:solidFill>
                <a:latin typeface="Lora"/>
                <a:ea typeface="Lora"/>
                <a:cs typeface="Lora"/>
                <a:sym typeface="Lora"/>
              </a:defRPr>
            </a:lvl3pPr>
            <a:lvl4pPr lvl="3" rtl="0">
              <a:spcBef>
                <a:spcPts val="0"/>
              </a:spcBef>
              <a:spcAft>
                <a:spcPts val="0"/>
              </a:spcAft>
              <a:buNone/>
              <a:defRPr sz="1800" b="1" i="1">
                <a:solidFill>
                  <a:schemeClr val="dk2"/>
                </a:solidFill>
                <a:latin typeface="Lora"/>
                <a:ea typeface="Lora"/>
                <a:cs typeface="Lora"/>
                <a:sym typeface="Lora"/>
              </a:defRPr>
            </a:lvl4pPr>
            <a:lvl5pPr lvl="4" rtl="0">
              <a:spcBef>
                <a:spcPts val="0"/>
              </a:spcBef>
              <a:spcAft>
                <a:spcPts val="0"/>
              </a:spcAft>
              <a:buNone/>
              <a:defRPr sz="1800" b="1" i="1">
                <a:solidFill>
                  <a:schemeClr val="dk2"/>
                </a:solidFill>
                <a:latin typeface="Lora"/>
                <a:ea typeface="Lora"/>
                <a:cs typeface="Lora"/>
                <a:sym typeface="Lora"/>
              </a:defRPr>
            </a:lvl5pPr>
            <a:lvl6pPr lvl="5" rtl="0">
              <a:spcBef>
                <a:spcPts val="0"/>
              </a:spcBef>
              <a:spcAft>
                <a:spcPts val="0"/>
              </a:spcAft>
              <a:buNone/>
              <a:defRPr sz="1800" b="1" i="1">
                <a:solidFill>
                  <a:schemeClr val="dk2"/>
                </a:solidFill>
                <a:latin typeface="Lora"/>
                <a:ea typeface="Lora"/>
                <a:cs typeface="Lora"/>
                <a:sym typeface="Lora"/>
              </a:defRPr>
            </a:lvl6pPr>
            <a:lvl7pPr lvl="6" rtl="0">
              <a:spcBef>
                <a:spcPts val="0"/>
              </a:spcBef>
              <a:spcAft>
                <a:spcPts val="0"/>
              </a:spcAft>
              <a:buNone/>
              <a:defRPr sz="1800" b="1" i="1">
                <a:solidFill>
                  <a:schemeClr val="dk2"/>
                </a:solidFill>
                <a:latin typeface="Lora"/>
                <a:ea typeface="Lora"/>
                <a:cs typeface="Lora"/>
                <a:sym typeface="Lora"/>
              </a:defRPr>
            </a:lvl7pPr>
            <a:lvl8pPr lvl="7" rtl="0">
              <a:spcBef>
                <a:spcPts val="0"/>
              </a:spcBef>
              <a:spcAft>
                <a:spcPts val="0"/>
              </a:spcAft>
              <a:buNone/>
              <a:defRPr sz="1800" b="1" i="1">
                <a:solidFill>
                  <a:schemeClr val="dk2"/>
                </a:solidFill>
                <a:latin typeface="Lora"/>
                <a:ea typeface="Lora"/>
                <a:cs typeface="Lora"/>
                <a:sym typeface="Lora"/>
              </a:defRPr>
            </a:lvl8pPr>
            <a:lvl9pPr lvl="8" rtl="0">
              <a:spcBef>
                <a:spcPts val="0"/>
              </a:spcBef>
              <a:spcAft>
                <a:spcPts val="0"/>
              </a:spcAft>
              <a:buNone/>
              <a:defRPr sz="1800" b="1" i="1">
                <a:solidFill>
                  <a:schemeClr val="dk2"/>
                </a:solidFill>
                <a:latin typeface="Lora"/>
                <a:ea typeface="Lora"/>
                <a:cs typeface="Lora"/>
                <a:sym typeface="Lora"/>
              </a:defRPr>
            </a:lvl9pPr>
          </a:lstStyle>
          <a:p>
            <a:endParaRPr/>
          </a:p>
        </p:txBody>
      </p:sp>
      <p:sp>
        <p:nvSpPr>
          <p:cNvPr id="90" name="Google Shape;90;p13"/>
          <p:cNvSpPr txBox="1">
            <a:spLocks noGrp="1"/>
          </p:cNvSpPr>
          <p:nvPr>
            <p:ph type="subTitle" idx="7"/>
          </p:nvPr>
        </p:nvSpPr>
        <p:spPr>
          <a:xfrm>
            <a:off x="5711525" y="2065747"/>
            <a:ext cx="2719200" cy="677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sp>
        <p:nvSpPr>
          <p:cNvPr id="91" name="Google Shape;91;p13"/>
          <p:cNvSpPr txBox="1">
            <a:spLocks noGrp="1"/>
          </p:cNvSpPr>
          <p:nvPr>
            <p:ph type="subTitle" idx="8"/>
          </p:nvPr>
        </p:nvSpPr>
        <p:spPr>
          <a:xfrm>
            <a:off x="1715938" y="3323739"/>
            <a:ext cx="2719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i="1">
                <a:solidFill>
                  <a:schemeClr val="dk2"/>
                </a:solidFill>
                <a:latin typeface="Lora"/>
                <a:ea typeface="Lora"/>
                <a:cs typeface="Lora"/>
                <a:sym typeface="Lora"/>
              </a:defRPr>
            </a:lvl1pPr>
            <a:lvl2pPr lvl="1" rtl="0">
              <a:spcBef>
                <a:spcPts val="0"/>
              </a:spcBef>
              <a:spcAft>
                <a:spcPts val="0"/>
              </a:spcAft>
              <a:buNone/>
              <a:defRPr sz="1800" b="1" i="1">
                <a:solidFill>
                  <a:schemeClr val="dk2"/>
                </a:solidFill>
                <a:latin typeface="Lora"/>
                <a:ea typeface="Lora"/>
                <a:cs typeface="Lora"/>
                <a:sym typeface="Lora"/>
              </a:defRPr>
            </a:lvl2pPr>
            <a:lvl3pPr lvl="2" rtl="0">
              <a:spcBef>
                <a:spcPts val="0"/>
              </a:spcBef>
              <a:spcAft>
                <a:spcPts val="0"/>
              </a:spcAft>
              <a:buNone/>
              <a:defRPr sz="1800" b="1" i="1">
                <a:solidFill>
                  <a:schemeClr val="dk2"/>
                </a:solidFill>
                <a:latin typeface="Lora"/>
                <a:ea typeface="Lora"/>
                <a:cs typeface="Lora"/>
                <a:sym typeface="Lora"/>
              </a:defRPr>
            </a:lvl3pPr>
            <a:lvl4pPr lvl="3" rtl="0">
              <a:spcBef>
                <a:spcPts val="0"/>
              </a:spcBef>
              <a:spcAft>
                <a:spcPts val="0"/>
              </a:spcAft>
              <a:buNone/>
              <a:defRPr sz="1800" b="1" i="1">
                <a:solidFill>
                  <a:schemeClr val="dk2"/>
                </a:solidFill>
                <a:latin typeface="Lora"/>
                <a:ea typeface="Lora"/>
                <a:cs typeface="Lora"/>
                <a:sym typeface="Lora"/>
              </a:defRPr>
            </a:lvl4pPr>
            <a:lvl5pPr lvl="4" rtl="0">
              <a:spcBef>
                <a:spcPts val="0"/>
              </a:spcBef>
              <a:spcAft>
                <a:spcPts val="0"/>
              </a:spcAft>
              <a:buNone/>
              <a:defRPr sz="1800" b="1" i="1">
                <a:solidFill>
                  <a:schemeClr val="dk2"/>
                </a:solidFill>
                <a:latin typeface="Lora"/>
                <a:ea typeface="Lora"/>
                <a:cs typeface="Lora"/>
                <a:sym typeface="Lora"/>
              </a:defRPr>
            </a:lvl5pPr>
            <a:lvl6pPr lvl="5" rtl="0">
              <a:spcBef>
                <a:spcPts val="0"/>
              </a:spcBef>
              <a:spcAft>
                <a:spcPts val="0"/>
              </a:spcAft>
              <a:buNone/>
              <a:defRPr sz="1800" b="1" i="1">
                <a:solidFill>
                  <a:schemeClr val="dk2"/>
                </a:solidFill>
                <a:latin typeface="Lora"/>
                <a:ea typeface="Lora"/>
                <a:cs typeface="Lora"/>
                <a:sym typeface="Lora"/>
              </a:defRPr>
            </a:lvl6pPr>
            <a:lvl7pPr lvl="6" rtl="0">
              <a:spcBef>
                <a:spcPts val="0"/>
              </a:spcBef>
              <a:spcAft>
                <a:spcPts val="0"/>
              </a:spcAft>
              <a:buNone/>
              <a:defRPr sz="1800" b="1" i="1">
                <a:solidFill>
                  <a:schemeClr val="dk2"/>
                </a:solidFill>
                <a:latin typeface="Lora"/>
                <a:ea typeface="Lora"/>
                <a:cs typeface="Lora"/>
                <a:sym typeface="Lora"/>
              </a:defRPr>
            </a:lvl7pPr>
            <a:lvl8pPr lvl="7" rtl="0">
              <a:spcBef>
                <a:spcPts val="0"/>
              </a:spcBef>
              <a:spcAft>
                <a:spcPts val="0"/>
              </a:spcAft>
              <a:buNone/>
              <a:defRPr sz="1800" b="1" i="1">
                <a:solidFill>
                  <a:schemeClr val="dk2"/>
                </a:solidFill>
                <a:latin typeface="Lora"/>
                <a:ea typeface="Lora"/>
                <a:cs typeface="Lora"/>
                <a:sym typeface="Lora"/>
              </a:defRPr>
            </a:lvl8pPr>
            <a:lvl9pPr lvl="8" rtl="0">
              <a:spcBef>
                <a:spcPts val="0"/>
              </a:spcBef>
              <a:spcAft>
                <a:spcPts val="0"/>
              </a:spcAft>
              <a:buNone/>
              <a:defRPr sz="1800" b="1" i="1">
                <a:solidFill>
                  <a:schemeClr val="dk2"/>
                </a:solidFill>
                <a:latin typeface="Lora"/>
                <a:ea typeface="Lora"/>
                <a:cs typeface="Lora"/>
                <a:sym typeface="Lora"/>
              </a:defRPr>
            </a:lvl9pPr>
          </a:lstStyle>
          <a:p>
            <a:endParaRPr/>
          </a:p>
        </p:txBody>
      </p:sp>
      <p:sp>
        <p:nvSpPr>
          <p:cNvPr id="92" name="Google Shape;92;p13"/>
          <p:cNvSpPr txBox="1">
            <a:spLocks noGrp="1"/>
          </p:cNvSpPr>
          <p:nvPr>
            <p:ph type="subTitle" idx="9"/>
          </p:nvPr>
        </p:nvSpPr>
        <p:spPr>
          <a:xfrm>
            <a:off x="1715950" y="3637510"/>
            <a:ext cx="2719200" cy="677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sp>
        <p:nvSpPr>
          <p:cNvPr id="93" name="Google Shape;93;p13"/>
          <p:cNvSpPr txBox="1">
            <a:spLocks noGrp="1"/>
          </p:cNvSpPr>
          <p:nvPr>
            <p:ph type="subTitle" idx="13"/>
          </p:nvPr>
        </p:nvSpPr>
        <p:spPr>
          <a:xfrm>
            <a:off x="5711513" y="3323739"/>
            <a:ext cx="2719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i="1">
                <a:solidFill>
                  <a:schemeClr val="dk2"/>
                </a:solidFill>
                <a:latin typeface="Lora"/>
                <a:ea typeface="Lora"/>
                <a:cs typeface="Lora"/>
                <a:sym typeface="Lora"/>
              </a:defRPr>
            </a:lvl1pPr>
            <a:lvl2pPr lvl="1" rtl="0">
              <a:spcBef>
                <a:spcPts val="0"/>
              </a:spcBef>
              <a:spcAft>
                <a:spcPts val="0"/>
              </a:spcAft>
              <a:buNone/>
              <a:defRPr sz="1800" b="1" i="1">
                <a:solidFill>
                  <a:schemeClr val="dk2"/>
                </a:solidFill>
                <a:latin typeface="Lora"/>
                <a:ea typeface="Lora"/>
                <a:cs typeface="Lora"/>
                <a:sym typeface="Lora"/>
              </a:defRPr>
            </a:lvl2pPr>
            <a:lvl3pPr lvl="2" rtl="0">
              <a:spcBef>
                <a:spcPts val="0"/>
              </a:spcBef>
              <a:spcAft>
                <a:spcPts val="0"/>
              </a:spcAft>
              <a:buNone/>
              <a:defRPr sz="1800" b="1" i="1">
                <a:solidFill>
                  <a:schemeClr val="dk2"/>
                </a:solidFill>
                <a:latin typeface="Lora"/>
                <a:ea typeface="Lora"/>
                <a:cs typeface="Lora"/>
                <a:sym typeface="Lora"/>
              </a:defRPr>
            </a:lvl3pPr>
            <a:lvl4pPr lvl="3" rtl="0">
              <a:spcBef>
                <a:spcPts val="0"/>
              </a:spcBef>
              <a:spcAft>
                <a:spcPts val="0"/>
              </a:spcAft>
              <a:buNone/>
              <a:defRPr sz="1800" b="1" i="1">
                <a:solidFill>
                  <a:schemeClr val="dk2"/>
                </a:solidFill>
                <a:latin typeface="Lora"/>
                <a:ea typeface="Lora"/>
                <a:cs typeface="Lora"/>
                <a:sym typeface="Lora"/>
              </a:defRPr>
            </a:lvl4pPr>
            <a:lvl5pPr lvl="4" rtl="0">
              <a:spcBef>
                <a:spcPts val="0"/>
              </a:spcBef>
              <a:spcAft>
                <a:spcPts val="0"/>
              </a:spcAft>
              <a:buNone/>
              <a:defRPr sz="1800" b="1" i="1">
                <a:solidFill>
                  <a:schemeClr val="dk2"/>
                </a:solidFill>
                <a:latin typeface="Lora"/>
                <a:ea typeface="Lora"/>
                <a:cs typeface="Lora"/>
                <a:sym typeface="Lora"/>
              </a:defRPr>
            </a:lvl5pPr>
            <a:lvl6pPr lvl="5" rtl="0">
              <a:spcBef>
                <a:spcPts val="0"/>
              </a:spcBef>
              <a:spcAft>
                <a:spcPts val="0"/>
              </a:spcAft>
              <a:buNone/>
              <a:defRPr sz="1800" b="1" i="1">
                <a:solidFill>
                  <a:schemeClr val="dk2"/>
                </a:solidFill>
                <a:latin typeface="Lora"/>
                <a:ea typeface="Lora"/>
                <a:cs typeface="Lora"/>
                <a:sym typeface="Lora"/>
              </a:defRPr>
            </a:lvl6pPr>
            <a:lvl7pPr lvl="6" rtl="0">
              <a:spcBef>
                <a:spcPts val="0"/>
              </a:spcBef>
              <a:spcAft>
                <a:spcPts val="0"/>
              </a:spcAft>
              <a:buNone/>
              <a:defRPr sz="1800" b="1" i="1">
                <a:solidFill>
                  <a:schemeClr val="dk2"/>
                </a:solidFill>
                <a:latin typeface="Lora"/>
                <a:ea typeface="Lora"/>
                <a:cs typeface="Lora"/>
                <a:sym typeface="Lora"/>
              </a:defRPr>
            </a:lvl7pPr>
            <a:lvl8pPr lvl="7" rtl="0">
              <a:spcBef>
                <a:spcPts val="0"/>
              </a:spcBef>
              <a:spcAft>
                <a:spcPts val="0"/>
              </a:spcAft>
              <a:buNone/>
              <a:defRPr sz="1800" b="1" i="1">
                <a:solidFill>
                  <a:schemeClr val="dk2"/>
                </a:solidFill>
                <a:latin typeface="Lora"/>
                <a:ea typeface="Lora"/>
                <a:cs typeface="Lora"/>
                <a:sym typeface="Lora"/>
              </a:defRPr>
            </a:lvl8pPr>
            <a:lvl9pPr lvl="8" rtl="0">
              <a:spcBef>
                <a:spcPts val="0"/>
              </a:spcBef>
              <a:spcAft>
                <a:spcPts val="0"/>
              </a:spcAft>
              <a:buNone/>
              <a:defRPr sz="1800" b="1" i="1">
                <a:solidFill>
                  <a:schemeClr val="dk2"/>
                </a:solidFill>
                <a:latin typeface="Lora"/>
                <a:ea typeface="Lora"/>
                <a:cs typeface="Lora"/>
                <a:sym typeface="Lora"/>
              </a:defRPr>
            </a:lvl9pPr>
          </a:lstStyle>
          <a:p>
            <a:endParaRPr/>
          </a:p>
        </p:txBody>
      </p:sp>
      <p:sp>
        <p:nvSpPr>
          <p:cNvPr id="94" name="Google Shape;94;p13"/>
          <p:cNvSpPr txBox="1">
            <a:spLocks noGrp="1"/>
          </p:cNvSpPr>
          <p:nvPr>
            <p:ph type="subTitle" idx="14"/>
          </p:nvPr>
        </p:nvSpPr>
        <p:spPr>
          <a:xfrm>
            <a:off x="5711525" y="3637510"/>
            <a:ext cx="2719200" cy="677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sp>
        <p:nvSpPr>
          <p:cNvPr id="95" name="Google Shape;95;p13"/>
          <p:cNvSpPr txBox="1">
            <a:spLocks noGrp="1"/>
          </p:cNvSpPr>
          <p:nvPr>
            <p:ph type="title" idx="15"/>
          </p:nvPr>
        </p:nvSpPr>
        <p:spPr>
          <a:xfrm>
            <a:off x="2171700" y="452325"/>
            <a:ext cx="480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13"/>
          <p:cNvSpPr/>
          <p:nvPr/>
        </p:nvSpPr>
        <p:spPr>
          <a:xfrm>
            <a:off x="0" y="0"/>
            <a:ext cx="9151200" cy="16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 name="Google Shape;97;p13"/>
          <p:cNvGrpSpPr/>
          <p:nvPr/>
        </p:nvGrpSpPr>
        <p:grpSpPr>
          <a:xfrm>
            <a:off x="190450" y="519990"/>
            <a:ext cx="8741836" cy="507900"/>
            <a:chOff x="190450" y="519990"/>
            <a:chExt cx="8741836" cy="507900"/>
          </a:xfrm>
        </p:grpSpPr>
        <p:grpSp>
          <p:nvGrpSpPr>
            <p:cNvPr id="98" name="Google Shape;98;p13"/>
            <p:cNvGrpSpPr/>
            <p:nvPr/>
          </p:nvGrpSpPr>
          <p:grpSpPr>
            <a:xfrm>
              <a:off x="190450" y="519990"/>
              <a:ext cx="8741819" cy="507900"/>
              <a:chOff x="190450" y="519990"/>
              <a:chExt cx="8741819" cy="507900"/>
            </a:xfrm>
          </p:grpSpPr>
          <p:grpSp>
            <p:nvGrpSpPr>
              <p:cNvPr id="99" name="Google Shape;99;p13"/>
              <p:cNvGrpSpPr/>
              <p:nvPr/>
            </p:nvGrpSpPr>
            <p:grpSpPr>
              <a:xfrm>
                <a:off x="190450" y="531356"/>
                <a:ext cx="8741819" cy="485108"/>
                <a:chOff x="0" y="1756825"/>
                <a:chExt cx="3894600" cy="461700"/>
              </a:xfrm>
            </p:grpSpPr>
            <p:cxnSp>
              <p:nvCxnSpPr>
                <p:cNvPr id="100" name="Google Shape;100;p13"/>
                <p:cNvCxnSpPr/>
                <p:nvPr/>
              </p:nvCxnSpPr>
              <p:spPr>
                <a:xfrm>
                  <a:off x="0" y="1756825"/>
                  <a:ext cx="3894600" cy="0"/>
                </a:xfrm>
                <a:prstGeom prst="straightConnector1">
                  <a:avLst/>
                </a:prstGeom>
                <a:noFill/>
                <a:ln w="9525" cap="flat" cmpd="sng">
                  <a:solidFill>
                    <a:schemeClr val="accent2"/>
                  </a:solidFill>
                  <a:prstDash val="solid"/>
                  <a:round/>
                  <a:headEnd type="none" w="med" len="med"/>
                  <a:tailEnd type="none" w="med" len="med"/>
                </a:ln>
              </p:spPr>
            </p:cxnSp>
            <p:cxnSp>
              <p:nvCxnSpPr>
                <p:cNvPr id="101" name="Google Shape;101;p13"/>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102" name="Google Shape;102;p13"/>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103" name="Google Shape;103;p13"/>
                <p:cNvCxnSpPr/>
                <p:nvPr/>
              </p:nvCxnSpPr>
              <p:spPr>
                <a:xfrm>
                  <a:off x="0" y="2218525"/>
                  <a:ext cx="3894600" cy="0"/>
                </a:xfrm>
                <a:prstGeom prst="straightConnector1">
                  <a:avLst/>
                </a:prstGeom>
                <a:noFill/>
                <a:ln w="9525" cap="flat" cmpd="sng">
                  <a:solidFill>
                    <a:schemeClr val="accent2"/>
                  </a:solidFill>
                  <a:prstDash val="solid"/>
                  <a:round/>
                  <a:headEnd type="none" w="med" len="med"/>
                  <a:tailEnd type="none" w="med" len="med"/>
                </a:ln>
              </p:spPr>
            </p:cxnSp>
          </p:grpSp>
          <p:cxnSp>
            <p:nvCxnSpPr>
              <p:cNvPr id="104" name="Google Shape;104;p13"/>
              <p:cNvCxnSpPr/>
              <p:nvPr/>
            </p:nvCxnSpPr>
            <p:spPr>
              <a:xfrm>
                <a:off x="289225" y="519990"/>
                <a:ext cx="0" cy="507900"/>
              </a:xfrm>
              <a:prstGeom prst="straightConnector1">
                <a:avLst/>
              </a:prstGeom>
              <a:noFill/>
              <a:ln w="19050" cap="flat" cmpd="sng">
                <a:solidFill>
                  <a:schemeClr val="accent2"/>
                </a:solidFill>
                <a:prstDash val="solid"/>
                <a:round/>
                <a:headEnd type="none" w="med" len="med"/>
                <a:tailEnd type="none" w="med" len="med"/>
              </a:ln>
            </p:spPr>
          </p:cxnSp>
          <p:cxnSp>
            <p:nvCxnSpPr>
              <p:cNvPr id="105" name="Google Shape;105;p13"/>
              <p:cNvCxnSpPr/>
              <p:nvPr/>
            </p:nvCxnSpPr>
            <p:spPr>
              <a:xfrm>
                <a:off x="190450" y="519990"/>
                <a:ext cx="0" cy="507900"/>
              </a:xfrm>
              <a:prstGeom prst="straightConnector1">
                <a:avLst/>
              </a:prstGeom>
              <a:noFill/>
              <a:ln w="28575" cap="flat" cmpd="sng">
                <a:solidFill>
                  <a:schemeClr val="accent2"/>
                </a:solidFill>
                <a:prstDash val="solid"/>
                <a:round/>
                <a:headEnd type="none" w="med" len="med"/>
                <a:tailEnd type="none" w="med" len="med"/>
              </a:ln>
            </p:spPr>
          </p:cxnSp>
          <p:cxnSp>
            <p:nvCxnSpPr>
              <p:cNvPr id="106" name="Google Shape;106;p13"/>
              <p:cNvCxnSpPr/>
              <p:nvPr/>
            </p:nvCxnSpPr>
            <p:spPr>
              <a:xfrm>
                <a:off x="8932269" y="519990"/>
                <a:ext cx="0" cy="507900"/>
              </a:xfrm>
              <a:prstGeom prst="straightConnector1">
                <a:avLst/>
              </a:prstGeom>
              <a:noFill/>
              <a:ln w="9525" cap="flat" cmpd="sng">
                <a:solidFill>
                  <a:schemeClr val="accent2"/>
                </a:solidFill>
                <a:prstDash val="solid"/>
                <a:round/>
                <a:headEnd type="none" w="med" len="med"/>
                <a:tailEnd type="none" w="med" len="med"/>
              </a:ln>
            </p:spPr>
          </p:cxnSp>
          <p:cxnSp>
            <p:nvCxnSpPr>
              <p:cNvPr id="107" name="Google Shape;107;p13"/>
              <p:cNvCxnSpPr/>
              <p:nvPr/>
            </p:nvCxnSpPr>
            <p:spPr>
              <a:xfrm>
                <a:off x="1312338" y="519990"/>
                <a:ext cx="0" cy="507900"/>
              </a:xfrm>
              <a:prstGeom prst="straightConnector1">
                <a:avLst/>
              </a:prstGeom>
              <a:noFill/>
              <a:ln w="9525" cap="flat" cmpd="sng">
                <a:solidFill>
                  <a:schemeClr val="accent2"/>
                </a:solidFill>
                <a:prstDash val="solid"/>
                <a:round/>
                <a:headEnd type="none" w="med" len="med"/>
                <a:tailEnd type="none" w="med" len="med"/>
              </a:ln>
            </p:spPr>
          </p:cxnSp>
          <p:cxnSp>
            <p:nvCxnSpPr>
              <p:cNvPr id="108" name="Google Shape;108;p13"/>
              <p:cNvCxnSpPr/>
              <p:nvPr/>
            </p:nvCxnSpPr>
            <p:spPr>
              <a:xfrm>
                <a:off x="7831663" y="519990"/>
                <a:ext cx="0" cy="507900"/>
              </a:xfrm>
              <a:prstGeom prst="straightConnector1">
                <a:avLst/>
              </a:prstGeom>
              <a:noFill/>
              <a:ln w="9525" cap="flat" cmpd="sng">
                <a:solidFill>
                  <a:schemeClr val="accent2"/>
                </a:solidFill>
                <a:prstDash val="solid"/>
                <a:round/>
                <a:headEnd type="none" w="med" len="med"/>
                <a:tailEnd type="none" w="med" len="med"/>
              </a:ln>
            </p:spPr>
          </p:cxnSp>
        </p:grpSp>
        <p:grpSp>
          <p:nvGrpSpPr>
            <p:cNvPr id="109" name="Google Shape;109;p13"/>
            <p:cNvGrpSpPr/>
            <p:nvPr/>
          </p:nvGrpSpPr>
          <p:grpSpPr>
            <a:xfrm>
              <a:off x="7450850" y="693050"/>
              <a:ext cx="1481436" cy="161700"/>
              <a:chOff x="0" y="1910717"/>
              <a:chExt cx="660000" cy="153897"/>
            </a:xfrm>
          </p:grpSpPr>
          <p:cxnSp>
            <p:nvCxnSpPr>
              <p:cNvPr id="110" name="Google Shape;110;p13"/>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111" name="Google Shape;111;p13"/>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_8">
    <p:spTree>
      <p:nvGrpSpPr>
        <p:cNvPr id="1" name="Shape 264"/>
        <p:cNvGrpSpPr/>
        <p:nvPr/>
      </p:nvGrpSpPr>
      <p:grpSpPr>
        <a:xfrm>
          <a:off x="0" y="0"/>
          <a:ext cx="0" cy="0"/>
          <a:chOff x="0" y="0"/>
          <a:chExt cx="0" cy="0"/>
        </a:xfrm>
      </p:grpSpPr>
      <p:sp>
        <p:nvSpPr>
          <p:cNvPr id="265" name="Google Shape;265;p22"/>
          <p:cNvSpPr txBox="1">
            <a:spLocks noGrp="1"/>
          </p:cNvSpPr>
          <p:nvPr>
            <p:ph type="body" idx="1"/>
          </p:nvPr>
        </p:nvSpPr>
        <p:spPr>
          <a:xfrm>
            <a:off x="3038525" y="1874750"/>
            <a:ext cx="5392800" cy="23190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Font typeface="Karla"/>
              <a:buChar char="●"/>
              <a:defRPr sz="1600"/>
            </a:lvl1pPr>
            <a:lvl2pPr marL="914400" lvl="1" indent="-317500" rtl="0">
              <a:spcBef>
                <a:spcPts val="1600"/>
              </a:spcBef>
              <a:spcAft>
                <a:spcPts val="0"/>
              </a:spcAft>
              <a:buSzPts val="1400"/>
              <a:buFont typeface="Karla"/>
              <a:buChar char="○"/>
              <a:defRPr/>
            </a:lvl2pPr>
            <a:lvl3pPr marL="1371600" lvl="2" indent="-317500" rtl="0">
              <a:spcBef>
                <a:spcPts val="0"/>
              </a:spcBef>
              <a:spcAft>
                <a:spcPts val="0"/>
              </a:spcAft>
              <a:buSzPts val="1400"/>
              <a:buFont typeface="Karla"/>
              <a:buChar char="■"/>
              <a:defRPr/>
            </a:lvl3pPr>
            <a:lvl4pPr marL="1828800" lvl="3" indent="-317500" rtl="0">
              <a:spcBef>
                <a:spcPts val="0"/>
              </a:spcBef>
              <a:spcAft>
                <a:spcPts val="0"/>
              </a:spcAft>
              <a:buSzPts val="1400"/>
              <a:buFont typeface="Karla"/>
              <a:buChar char="●"/>
              <a:defRPr/>
            </a:lvl4pPr>
            <a:lvl5pPr marL="2286000" lvl="4" indent="-317500" rtl="0">
              <a:spcBef>
                <a:spcPts val="0"/>
              </a:spcBef>
              <a:spcAft>
                <a:spcPts val="0"/>
              </a:spcAft>
              <a:buSzPts val="1400"/>
              <a:buFont typeface="Karla"/>
              <a:buChar char="○"/>
              <a:defRPr/>
            </a:lvl5pPr>
            <a:lvl6pPr marL="2743200" lvl="5" indent="-317500" rtl="0">
              <a:spcBef>
                <a:spcPts val="0"/>
              </a:spcBef>
              <a:spcAft>
                <a:spcPts val="0"/>
              </a:spcAft>
              <a:buSzPts val="1400"/>
              <a:buFont typeface="Karla"/>
              <a:buChar char="■"/>
              <a:defRPr/>
            </a:lvl6pPr>
            <a:lvl7pPr marL="3200400" lvl="6" indent="-317500" rtl="0">
              <a:spcBef>
                <a:spcPts val="0"/>
              </a:spcBef>
              <a:spcAft>
                <a:spcPts val="0"/>
              </a:spcAft>
              <a:buSzPts val="1400"/>
              <a:buFont typeface="Karla"/>
              <a:buChar char="●"/>
              <a:defRPr/>
            </a:lvl7pPr>
            <a:lvl8pPr marL="3657600" lvl="7" indent="-317500" rtl="0">
              <a:spcBef>
                <a:spcPts val="0"/>
              </a:spcBef>
              <a:spcAft>
                <a:spcPts val="0"/>
              </a:spcAft>
              <a:buSzPts val="1400"/>
              <a:buFont typeface="Karla"/>
              <a:buChar char="○"/>
              <a:defRPr/>
            </a:lvl8pPr>
            <a:lvl9pPr marL="4114800" lvl="8" indent="-317500" rtl="0">
              <a:spcBef>
                <a:spcPts val="0"/>
              </a:spcBef>
              <a:spcAft>
                <a:spcPts val="0"/>
              </a:spcAft>
              <a:buSzPts val="1400"/>
              <a:buFont typeface="Karla"/>
              <a:buChar char="■"/>
              <a:defRPr/>
            </a:lvl9pPr>
          </a:lstStyle>
          <a:p>
            <a:endParaRPr/>
          </a:p>
        </p:txBody>
      </p:sp>
      <p:sp>
        <p:nvSpPr>
          <p:cNvPr id="266" name="Google Shape;266;p22"/>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7" name="Google Shape;267;p22"/>
          <p:cNvSpPr/>
          <p:nvPr/>
        </p:nvSpPr>
        <p:spPr>
          <a:xfrm>
            <a:off x="0" y="0"/>
            <a:ext cx="9151200" cy="16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2"/>
          <p:cNvGrpSpPr/>
          <p:nvPr/>
        </p:nvGrpSpPr>
        <p:grpSpPr>
          <a:xfrm>
            <a:off x="190450" y="519990"/>
            <a:ext cx="8741836" cy="507900"/>
            <a:chOff x="190450" y="519990"/>
            <a:chExt cx="8741836" cy="507900"/>
          </a:xfrm>
        </p:grpSpPr>
        <p:grpSp>
          <p:nvGrpSpPr>
            <p:cNvPr id="269" name="Google Shape;269;p22"/>
            <p:cNvGrpSpPr/>
            <p:nvPr/>
          </p:nvGrpSpPr>
          <p:grpSpPr>
            <a:xfrm>
              <a:off x="190450" y="519990"/>
              <a:ext cx="8741819" cy="507900"/>
              <a:chOff x="190450" y="519990"/>
              <a:chExt cx="8741819" cy="507900"/>
            </a:xfrm>
          </p:grpSpPr>
          <p:grpSp>
            <p:nvGrpSpPr>
              <p:cNvPr id="270" name="Google Shape;270;p22"/>
              <p:cNvGrpSpPr/>
              <p:nvPr/>
            </p:nvGrpSpPr>
            <p:grpSpPr>
              <a:xfrm>
                <a:off x="190450" y="531356"/>
                <a:ext cx="8741819" cy="485108"/>
                <a:chOff x="0" y="1756825"/>
                <a:chExt cx="3894600" cy="461700"/>
              </a:xfrm>
            </p:grpSpPr>
            <p:cxnSp>
              <p:nvCxnSpPr>
                <p:cNvPr id="271" name="Google Shape;271;p22"/>
                <p:cNvCxnSpPr/>
                <p:nvPr/>
              </p:nvCxnSpPr>
              <p:spPr>
                <a:xfrm>
                  <a:off x="0" y="1756825"/>
                  <a:ext cx="3894600" cy="0"/>
                </a:xfrm>
                <a:prstGeom prst="straightConnector1">
                  <a:avLst/>
                </a:prstGeom>
                <a:noFill/>
                <a:ln w="9525" cap="flat" cmpd="sng">
                  <a:solidFill>
                    <a:schemeClr val="accent2"/>
                  </a:solidFill>
                  <a:prstDash val="solid"/>
                  <a:round/>
                  <a:headEnd type="none" w="med" len="med"/>
                  <a:tailEnd type="none" w="med" len="med"/>
                </a:ln>
              </p:spPr>
            </p:cxnSp>
            <p:cxnSp>
              <p:nvCxnSpPr>
                <p:cNvPr id="272" name="Google Shape;272;p22"/>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273" name="Google Shape;273;p22"/>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274" name="Google Shape;274;p22"/>
                <p:cNvCxnSpPr/>
                <p:nvPr/>
              </p:nvCxnSpPr>
              <p:spPr>
                <a:xfrm>
                  <a:off x="0" y="2218525"/>
                  <a:ext cx="3894600" cy="0"/>
                </a:xfrm>
                <a:prstGeom prst="straightConnector1">
                  <a:avLst/>
                </a:prstGeom>
                <a:noFill/>
                <a:ln w="9525" cap="flat" cmpd="sng">
                  <a:solidFill>
                    <a:schemeClr val="accent2"/>
                  </a:solidFill>
                  <a:prstDash val="solid"/>
                  <a:round/>
                  <a:headEnd type="none" w="med" len="med"/>
                  <a:tailEnd type="none" w="med" len="med"/>
                </a:ln>
              </p:spPr>
            </p:cxnSp>
          </p:grpSp>
          <p:cxnSp>
            <p:nvCxnSpPr>
              <p:cNvPr id="275" name="Google Shape;275;p22"/>
              <p:cNvCxnSpPr/>
              <p:nvPr/>
            </p:nvCxnSpPr>
            <p:spPr>
              <a:xfrm>
                <a:off x="289225" y="519990"/>
                <a:ext cx="0" cy="507900"/>
              </a:xfrm>
              <a:prstGeom prst="straightConnector1">
                <a:avLst/>
              </a:prstGeom>
              <a:noFill/>
              <a:ln w="19050" cap="flat" cmpd="sng">
                <a:solidFill>
                  <a:schemeClr val="accent2"/>
                </a:solidFill>
                <a:prstDash val="solid"/>
                <a:round/>
                <a:headEnd type="none" w="med" len="med"/>
                <a:tailEnd type="none" w="med" len="med"/>
              </a:ln>
            </p:spPr>
          </p:cxnSp>
          <p:cxnSp>
            <p:nvCxnSpPr>
              <p:cNvPr id="276" name="Google Shape;276;p22"/>
              <p:cNvCxnSpPr/>
              <p:nvPr/>
            </p:nvCxnSpPr>
            <p:spPr>
              <a:xfrm>
                <a:off x="190450" y="519990"/>
                <a:ext cx="0" cy="507900"/>
              </a:xfrm>
              <a:prstGeom prst="straightConnector1">
                <a:avLst/>
              </a:prstGeom>
              <a:noFill/>
              <a:ln w="28575" cap="flat" cmpd="sng">
                <a:solidFill>
                  <a:schemeClr val="accent2"/>
                </a:solidFill>
                <a:prstDash val="solid"/>
                <a:round/>
                <a:headEnd type="none" w="med" len="med"/>
                <a:tailEnd type="none" w="med" len="med"/>
              </a:ln>
            </p:spPr>
          </p:cxnSp>
          <p:cxnSp>
            <p:nvCxnSpPr>
              <p:cNvPr id="277" name="Google Shape;277;p22"/>
              <p:cNvCxnSpPr/>
              <p:nvPr/>
            </p:nvCxnSpPr>
            <p:spPr>
              <a:xfrm>
                <a:off x="8932269" y="519990"/>
                <a:ext cx="0" cy="507900"/>
              </a:xfrm>
              <a:prstGeom prst="straightConnector1">
                <a:avLst/>
              </a:prstGeom>
              <a:noFill/>
              <a:ln w="9525" cap="flat" cmpd="sng">
                <a:solidFill>
                  <a:schemeClr val="accent2"/>
                </a:solidFill>
                <a:prstDash val="solid"/>
                <a:round/>
                <a:headEnd type="none" w="med" len="med"/>
                <a:tailEnd type="none" w="med" len="med"/>
              </a:ln>
            </p:spPr>
          </p:cxnSp>
          <p:cxnSp>
            <p:nvCxnSpPr>
              <p:cNvPr id="278" name="Google Shape;278;p22"/>
              <p:cNvCxnSpPr/>
              <p:nvPr/>
            </p:nvCxnSpPr>
            <p:spPr>
              <a:xfrm>
                <a:off x="1312338" y="519990"/>
                <a:ext cx="0" cy="507900"/>
              </a:xfrm>
              <a:prstGeom prst="straightConnector1">
                <a:avLst/>
              </a:prstGeom>
              <a:noFill/>
              <a:ln w="9525" cap="flat" cmpd="sng">
                <a:solidFill>
                  <a:schemeClr val="accent2"/>
                </a:solidFill>
                <a:prstDash val="solid"/>
                <a:round/>
                <a:headEnd type="none" w="med" len="med"/>
                <a:tailEnd type="none" w="med" len="med"/>
              </a:ln>
            </p:spPr>
          </p:cxnSp>
          <p:cxnSp>
            <p:nvCxnSpPr>
              <p:cNvPr id="279" name="Google Shape;279;p22"/>
              <p:cNvCxnSpPr/>
              <p:nvPr/>
            </p:nvCxnSpPr>
            <p:spPr>
              <a:xfrm>
                <a:off x="7831663" y="519990"/>
                <a:ext cx="0" cy="507900"/>
              </a:xfrm>
              <a:prstGeom prst="straightConnector1">
                <a:avLst/>
              </a:prstGeom>
              <a:noFill/>
              <a:ln w="9525" cap="flat" cmpd="sng">
                <a:solidFill>
                  <a:schemeClr val="accent2"/>
                </a:solidFill>
                <a:prstDash val="solid"/>
                <a:round/>
                <a:headEnd type="none" w="med" len="med"/>
                <a:tailEnd type="none" w="med" len="med"/>
              </a:ln>
            </p:spPr>
          </p:cxnSp>
        </p:grpSp>
        <p:grpSp>
          <p:nvGrpSpPr>
            <p:cNvPr id="280" name="Google Shape;280;p22"/>
            <p:cNvGrpSpPr/>
            <p:nvPr/>
          </p:nvGrpSpPr>
          <p:grpSpPr>
            <a:xfrm>
              <a:off x="7450850" y="693050"/>
              <a:ext cx="1481436" cy="161700"/>
              <a:chOff x="0" y="1910717"/>
              <a:chExt cx="660000" cy="153897"/>
            </a:xfrm>
          </p:grpSpPr>
          <p:cxnSp>
            <p:nvCxnSpPr>
              <p:cNvPr id="281" name="Google Shape;281;p22"/>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282" name="Google Shape;282;p22"/>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6">
  <p:cSld name="TITLE_ONLY_1_1_1">
    <p:spTree>
      <p:nvGrpSpPr>
        <p:cNvPr id="1" name="Shape 302"/>
        <p:cNvGrpSpPr/>
        <p:nvPr/>
      </p:nvGrpSpPr>
      <p:grpSpPr>
        <a:xfrm>
          <a:off x="0" y="0"/>
          <a:ext cx="0" cy="0"/>
          <a:chOff x="0" y="0"/>
          <a:chExt cx="0" cy="0"/>
        </a:xfrm>
      </p:grpSpPr>
      <p:sp>
        <p:nvSpPr>
          <p:cNvPr id="303" name="Google Shape;303;p28"/>
          <p:cNvSpPr/>
          <p:nvPr/>
        </p:nvSpPr>
        <p:spPr>
          <a:xfrm>
            <a:off x="0" y="0"/>
            <a:ext cx="9151200" cy="16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28"/>
          <p:cNvGrpSpPr/>
          <p:nvPr/>
        </p:nvGrpSpPr>
        <p:grpSpPr>
          <a:xfrm>
            <a:off x="190450" y="519990"/>
            <a:ext cx="8741836" cy="507900"/>
            <a:chOff x="190450" y="519990"/>
            <a:chExt cx="8741836" cy="507900"/>
          </a:xfrm>
        </p:grpSpPr>
        <p:grpSp>
          <p:nvGrpSpPr>
            <p:cNvPr id="305" name="Google Shape;305;p28"/>
            <p:cNvGrpSpPr/>
            <p:nvPr/>
          </p:nvGrpSpPr>
          <p:grpSpPr>
            <a:xfrm>
              <a:off x="190450" y="519990"/>
              <a:ext cx="8741819" cy="507900"/>
              <a:chOff x="190450" y="519990"/>
              <a:chExt cx="8741819" cy="507900"/>
            </a:xfrm>
          </p:grpSpPr>
          <p:grpSp>
            <p:nvGrpSpPr>
              <p:cNvPr id="306" name="Google Shape;306;p28"/>
              <p:cNvGrpSpPr/>
              <p:nvPr/>
            </p:nvGrpSpPr>
            <p:grpSpPr>
              <a:xfrm>
                <a:off x="190450" y="531356"/>
                <a:ext cx="8741819" cy="485108"/>
                <a:chOff x="0" y="1756825"/>
                <a:chExt cx="3894600" cy="461700"/>
              </a:xfrm>
            </p:grpSpPr>
            <p:cxnSp>
              <p:nvCxnSpPr>
                <p:cNvPr id="307" name="Google Shape;307;p28"/>
                <p:cNvCxnSpPr/>
                <p:nvPr/>
              </p:nvCxnSpPr>
              <p:spPr>
                <a:xfrm>
                  <a:off x="0" y="1756825"/>
                  <a:ext cx="3894600" cy="0"/>
                </a:xfrm>
                <a:prstGeom prst="straightConnector1">
                  <a:avLst/>
                </a:prstGeom>
                <a:noFill/>
                <a:ln w="9525" cap="flat" cmpd="sng">
                  <a:solidFill>
                    <a:schemeClr val="accent2"/>
                  </a:solidFill>
                  <a:prstDash val="solid"/>
                  <a:round/>
                  <a:headEnd type="none" w="med" len="med"/>
                  <a:tailEnd type="none" w="med" len="med"/>
                </a:ln>
              </p:spPr>
            </p:cxnSp>
            <p:cxnSp>
              <p:nvCxnSpPr>
                <p:cNvPr id="308" name="Google Shape;308;p28"/>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309" name="Google Shape;309;p28"/>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310" name="Google Shape;310;p28"/>
                <p:cNvCxnSpPr/>
                <p:nvPr/>
              </p:nvCxnSpPr>
              <p:spPr>
                <a:xfrm>
                  <a:off x="0" y="2218525"/>
                  <a:ext cx="3894600" cy="0"/>
                </a:xfrm>
                <a:prstGeom prst="straightConnector1">
                  <a:avLst/>
                </a:prstGeom>
                <a:noFill/>
                <a:ln w="9525" cap="flat" cmpd="sng">
                  <a:solidFill>
                    <a:schemeClr val="accent2"/>
                  </a:solidFill>
                  <a:prstDash val="solid"/>
                  <a:round/>
                  <a:headEnd type="none" w="med" len="med"/>
                  <a:tailEnd type="none" w="med" len="med"/>
                </a:ln>
              </p:spPr>
            </p:cxnSp>
          </p:grpSp>
          <p:cxnSp>
            <p:nvCxnSpPr>
              <p:cNvPr id="311" name="Google Shape;311;p28"/>
              <p:cNvCxnSpPr/>
              <p:nvPr/>
            </p:nvCxnSpPr>
            <p:spPr>
              <a:xfrm>
                <a:off x="289225" y="519990"/>
                <a:ext cx="0" cy="507900"/>
              </a:xfrm>
              <a:prstGeom prst="straightConnector1">
                <a:avLst/>
              </a:prstGeom>
              <a:noFill/>
              <a:ln w="19050" cap="flat" cmpd="sng">
                <a:solidFill>
                  <a:schemeClr val="accent2"/>
                </a:solidFill>
                <a:prstDash val="solid"/>
                <a:round/>
                <a:headEnd type="none" w="med" len="med"/>
                <a:tailEnd type="none" w="med" len="med"/>
              </a:ln>
            </p:spPr>
          </p:cxnSp>
          <p:cxnSp>
            <p:nvCxnSpPr>
              <p:cNvPr id="312" name="Google Shape;312;p28"/>
              <p:cNvCxnSpPr/>
              <p:nvPr/>
            </p:nvCxnSpPr>
            <p:spPr>
              <a:xfrm>
                <a:off x="190450" y="519990"/>
                <a:ext cx="0" cy="507900"/>
              </a:xfrm>
              <a:prstGeom prst="straightConnector1">
                <a:avLst/>
              </a:prstGeom>
              <a:noFill/>
              <a:ln w="28575" cap="flat" cmpd="sng">
                <a:solidFill>
                  <a:schemeClr val="accent2"/>
                </a:solidFill>
                <a:prstDash val="solid"/>
                <a:round/>
                <a:headEnd type="none" w="med" len="med"/>
                <a:tailEnd type="none" w="med" len="med"/>
              </a:ln>
            </p:spPr>
          </p:cxnSp>
          <p:cxnSp>
            <p:nvCxnSpPr>
              <p:cNvPr id="313" name="Google Shape;313;p28"/>
              <p:cNvCxnSpPr/>
              <p:nvPr/>
            </p:nvCxnSpPr>
            <p:spPr>
              <a:xfrm>
                <a:off x="8932269" y="519990"/>
                <a:ext cx="0" cy="507900"/>
              </a:xfrm>
              <a:prstGeom prst="straightConnector1">
                <a:avLst/>
              </a:prstGeom>
              <a:noFill/>
              <a:ln w="9525" cap="flat" cmpd="sng">
                <a:solidFill>
                  <a:schemeClr val="accent2"/>
                </a:solidFill>
                <a:prstDash val="solid"/>
                <a:round/>
                <a:headEnd type="none" w="med" len="med"/>
                <a:tailEnd type="none" w="med" len="med"/>
              </a:ln>
            </p:spPr>
          </p:cxnSp>
          <p:cxnSp>
            <p:nvCxnSpPr>
              <p:cNvPr id="314" name="Google Shape;314;p28"/>
              <p:cNvCxnSpPr/>
              <p:nvPr/>
            </p:nvCxnSpPr>
            <p:spPr>
              <a:xfrm>
                <a:off x="1312338" y="519990"/>
                <a:ext cx="0" cy="507900"/>
              </a:xfrm>
              <a:prstGeom prst="straightConnector1">
                <a:avLst/>
              </a:prstGeom>
              <a:noFill/>
              <a:ln w="9525" cap="flat" cmpd="sng">
                <a:solidFill>
                  <a:schemeClr val="accent2"/>
                </a:solidFill>
                <a:prstDash val="solid"/>
                <a:round/>
                <a:headEnd type="none" w="med" len="med"/>
                <a:tailEnd type="none" w="med" len="med"/>
              </a:ln>
            </p:spPr>
          </p:cxnSp>
          <p:cxnSp>
            <p:nvCxnSpPr>
              <p:cNvPr id="315" name="Google Shape;315;p28"/>
              <p:cNvCxnSpPr/>
              <p:nvPr/>
            </p:nvCxnSpPr>
            <p:spPr>
              <a:xfrm>
                <a:off x="7831663" y="519990"/>
                <a:ext cx="0" cy="507900"/>
              </a:xfrm>
              <a:prstGeom prst="straightConnector1">
                <a:avLst/>
              </a:prstGeom>
              <a:noFill/>
              <a:ln w="9525" cap="flat" cmpd="sng">
                <a:solidFill>
                  <a:schemeClr val="accent2"/>
                </a:solidFill>
                <a:prstDash val="solid"/>
                <a:round/>
                <a:headEnd type="none" w="med" len="med"/>
                <a:tailEnd type="none" w="med" len="med"/>
              </a:ln>
            </p:spPr>
          </p:cxnSp>
        </p:grpSp>
        <p:grpSp>
          <p:nvGrpSpPr>
            <p:cNvPr id="316" name="Google Shape;316;p28"/>
            <p:cNvGrpSpPr/>
            <p:nvPr/>
          </p:nvGrpSpPr>
          <p:grpSpPr>
            <a:xfrm>
              <a:off x="7450850" y="693050"/>
              <a:ext cx="1481436" cy="161700"/>
              <a:chOff x="0" y="1910717"/>
              <a:chExt cx="660000" cy="153897"/>
            </a:xfrm>
          </p:grpSpPr>
          <p:cxnSp>
            <p:nvCxnSpPr>
              <p:cNvPr id="317" name="Google Shape;317;p28"/>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318" name="Google Shape;318;p28"/>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grpSp>
      <p:sp>
        <p:nvSpPr>
          <p:cNvPr id="319" name="Google Shape;319;p28"/>
          <p:cNvSpPr txBox="1">
            <a:spLocks noGrp="1"/>
          </p:cNvSpPr>
          <p:nvPr>
            <p:ph type="body" idx="1"/>
          </p:nvPr>
        </p:nvSpPr>
        <p:spPr>
          <a:xfrm>
            <a:off x="713100" y="1270000"/>
            <a:ext cx="7809000" cy="3407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Char char="●"/>
              <a:defRPr sz="1200"/>
            </a:lvl1pPr>
            <a:lvl2pPr marL="914400" lvl="1" indent="-304800" rtl="0">
              <a:spcBef>
                <a:spcPts val="0"/>
              </a:spcBef>
              <a:spcAft>
                <a:spcPts val="0"/>
              </a:spcAft>
              <a:buClr>
                <a:srgbClr val="434343"/>
              </a:buClr>
              <a:buSzPts val="1200"/>
              <a:buFont typeface="Roboto Condensed Light"/>
              <a:buChar char="○"/>
              <a:defRPr sz="1200"/>
            </a:lvl2pPr>
            <a:lvl3pPr marL="1371600" lvl="2" indent="-304800" rtl="0">
              <a:spcBef>
                <a:spcPts val="0"/>
              </a:spcBef>
              <a:spcAft>
                <a:spcPts val="0"/>
              </a:spcAft>
              <a:buClr>
                <a:srgbClr val="434343"/>
              </a:buClr>
              <a:buSzPts val="1200"/>
              <a:buFont typeface="Roboto Condensed Light"/>
              <a:buChar char="■"/>
              <a:defRPr sz="1200"/>
            </a:lvl3pPr>
            <a:lvl4pPr marL="1828800" lvl="3" indent="-304800" rtl="0">
              <a:spcBef>
                <a:spcPts val="0"/>
              </a:spcBef>
              <a:spcAft>
                <a:spcPts val="0"/>
              </a:spcAft>
              <a:buClr>
                <a:srgbClr val="434343"/>
              </a:buClr>
              <a:buSzPts val="1200"/>
              <a:buFont typeface="Roboto Condensed Light"/>
              <a:buChar char="●"/>
              <a:defRPr sz="1200"/>
            </a:lvl4pPr>
            <a:lvl5pPr marL="2286000" lvl="4" indent="-304800" rtl="0">
              <a:spcBef>
                <a:spcPts val="0"/>
              </a:spcBef>
              <a:spcAft>
                <a:spcPts val="0"/>
              </a:spcAft>
              <a:buClr>
                <a:srgbClr val="434343"/>
              </a:buClr>
              <a:buSzPts val="1200"/>
              <a:buFont typeface="Roboto Condensed Light"/>
              <a:buChar char="○"/>
              <a:defRPr sz="1200"/>
            </a:lvl5pPr>
            <a:lvl6pPr marL="2743200" lvl="5" indent="-304800" rtl="0">
              <a:spcBef>
                <a:spcPts val="0"/>
              </a:spcBef>
              <a:spcAft>
                <a:spcPts val="0"/>
              </a:spcAft>
              <a:buClr>
                <a:srgbClr val="434343"/>
              </a:buClr>
              <a:buSzPts val="1200"/>
              <a:buFont typeface="Roboto Condensed Light"/>
              <a:buChar char="■"/>
              <a:defRPr sz="1200"/>
            </a:lvl6pPr>
            <a:lvl7pPr marL="3200400" lvl="6" indent="-304800" rtl="0">
              <a:spcBef>
                <a:spcPts val="0"/>
              </a:spcBef>
              <a:spcAft>
                <a:spcPts val="0"/>
              </a:spcAft>
              <a:buClr>
                <a:srgbClr val="434343"/>
              </a:buClr>
              <a:buSzPts val="1200"/>
              <a:buFont typeface="Roboto Condensed Light"/>
              <a:buChar char="●"/>
              <a:defRPr sz="1200"/>
            </a:lvl7pPr>
            <a:lvl8pPr marL="3657600" lvl="7" indent="-304800" rtl="0">
              <a:spcBef>
                <a:spcPts val="0"/>
              </a:spcBef>
              <a:spcAft>
                <a:spcPts val="0"/>
              </a:spcAft>
              <a:buClr>
                <a:srgbClr val="434343"/>
              </a:buClr>
              <a:buSzPts val="1200"/>
              <a:buFont typeface="Roboto Condensed Light"/>
              <a:buChar char="○"/>
              <a:defRPr sz="1200"/>
            </a:lvl8pPr>
            <a:lvl9pPr marL="4114800" lvl="8" indent="-304800" rtl="0">
              <a:spcBef>
                <a:spcPts val="0"/>
              </a:spcBef>
              <a:spcAft>
                <a:spcPts val="0"/>
              </a:spcAft>
              <a:buClr>
                <a:srgbClr val="434343"/>
              </a:buClr>
              <a:buSzPts val="1200"/>
              <a:buFont typeface="Roboto Condensed Light"/>
              <a:buChar char="■"/>
              <a:defRPr sz="1200"/>
            </a:lvl9pPr>
          </a:lstStyle>
          <a:p>
            <a:endParaRPr/>
          </a:p>
        </p:txBody>
      </p:sp>
      <p:sp>
        <p:nvSpPr>
          <p:cNvPr id="320" name="Google Shape;320;p28"/>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2">
    <p:spTree>
      <p:nvGrpSpPr>
        <p:cNvPr id="1" name="Shape 341"/>
        <p:cNvGrpSpPr/>
        <p:nvPr/>
      </p:nvGrpSpPr>
      <p:grpSpPr>
        <a:xfrm>
          <a:off x="0" y="0"/>
          <a:ext cx="0" cy="0"/>
          <a:chOff x="0" y="0"/>
          <a:chExt cx="0" cy="0"/>
        </a:xfrm>
      </p:grpSpPr>
      <p:sp>
        <p:nvSpPr>
          <p:cNvPr id="342" name="Google Shape;342;p31"/>
          <p:cNvSpPr/>
          <p:nvPr/>
        </p:nvSpPr>
        <p:spPr>
          <a:xfrm>
            <a:off x="-7050" y="0"/>
            <a:ext cx="7206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7050" y="4421625"/>
            <a:ext cx="720600" cy="722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71869" y="4577180"/>
            <a:ext cx="162761" cy="411290"/>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300" y="452325"/>
            <a:ext cx="77034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2"/>
              </a:buClr>
              <a:buSzPts val="2800"/>
              <a:buFont typeface="Lora"/>
              <a:buNone/>
              <a:defRPr sz="2800" b="1" i="1">
                <a:solidFill>
                  <a:schemeClr val="dk2"/>
                </a:solidFill>
                <a:latin typeface="Lora"/>
                <a:ea typeface="Lora"/>
                <a:cs typeface="Lora"/>
                <a:sym typeface="Lora"/>
              </a:defRPr>
            </a:lvl1pPr>
            <a:lvl2pPr lvl="1" algn="ctr">
              <a:spcBef>
                <a:spcPts val="0"/>
              </a:spcBef>
              <a:spcAft>
                <a:spcPts val="0"/>
              </a:spcAft>
              <a:buClr>
                <a:schemeClr val="dk2"/>
              </a:buClr>
              <a:buSzPts val="2800"/>
              <a:buFont typeface="Lora"/>
              <a:buNone/>
              <a:defRPr sz="2800" b="1" i="1">
                <a:solidFill>
                  <a:schemeClr val="dk2"/>
                </a:solidFill>
                <a:latin typeface="Lora"/>
                <a:ea typeface="Lora"/>
                <a:cs typeface="Lora"/>
                <a:sym typeface="Lora"/>
              </a:defRPr>
            </a:lvl2pPr>
            <a:lvl3pPr lvl="2" algn="ctr">
              <a:spcBef>
                <a:spcPts val="0"/>
              </a:spcBef>
              <a:spcAft>
                <a:spcPts val="0"/>
              </a:spcAft>
              <a:buClr>
                <a:schemeClr val="dk2"/>
              </a:buClr>
              <a:buSzPts val="2800"/>
              <a:buFont typeface="Lora"/>
              <a:buNone/>
              <a:defRPr sz="2800" b="1" i="1">
                <a:solidFill>
                  <a:schemeClr val="dk2"/>
                </a:solidFill>
                <a:latin typeface="Lora"/>
                <a:ea typeface="Lora"/>
                <a:cs typeface="Lora"/>
                <a:sym typeface="Lora"/>
              </a:defRPr>
            </a:lvl3pPr>
            <a:lvl4pPr lvl="3" algn="ctr">
              <a:spcBef>
                <a:spcPts val="0"/>
              </a:spcBef>
              <a:spcAft>
                <a:spcPts val="0"/>
              </a:spcAft>
              <a:buClr>
                <a:schemeClr val="dk2"/>
              </a:buClr>
              <a:buSzPts val="2800"/>
              <a:buFont typeface="Lora"/>
              <a:buNone/>
              <a:defRPr sz="2800" b="1" i="1">
                <a:solidFill>
                  <a:schemeClr val="dk2"/>
                </a:solidFill>
                <a:latin typeface="Lora"/>
                <a:ea typeface="Lora"/>
                <a:cs typeface="Lora"/>
                <a:sym typeface="Lora"/>
              </a:defRPr>
            </a:lvl4pPr>
            <a:lvl5pPr lvl="4" algn="ctr">
              <a:spcBef>
                <a:spcPts val="0"/>
              </a:spcBef>
              <a:spcAft>
                <a:spcPts val="0"/>
              </a:spcAft>
              <a:buClr>
                <a:schemeClr val="dk2"/>
              </a:buClr>
              <a:buSzPts val="2800"/>
              <a:buFont typeface="Lora"/>
              <a:buNone/>
              <a:defRPr sz="2800" b="1" i="1">
                <a:solidFill>
                  <a:schemeClr val="dk2"/>
                </a:solidFill>
                <a:latin typeface="Lora"/>
                <a:ea typeface="Lora"/>
                <a:cs typeface="Lora"/>
                <a:sym typeface="Lora"/>
              </a:defRPr>
            </a:lvl5pPr>
            <a:lvl6pPr lvl="5" algn="ctr">
              <a:spcBef>
                <a:spcPts val="0"/>
              </a:spcBef>
              <a:spcAft>
                <a:spcPts val="0"/>
              </a:spcAft>
              <a:buClr>
                <a:schemeClr val="dk2"/>
              </a:buClr>
              <a:buSzPts val="2800"/>
              <a:buFont typeface="Lora"/>
              <a:buNone/>
              <a:defRPr sz="2800" b="1" i="1">
                <a:solidFill>
                  <a:schemeClr val="dk2"/>
                </a:solidFill>
                <a:latin typeface="Lora"/>
                <a:ea typeface="Lora"/>
                <a:cs typeface="Lora"/>
                <a:sym typeface="Lora"/>
              </a:defRPr>
            </a:lvl6pPr>
            <a:lvl7pPr lvl="6" algn="ctr">
              <a:spcBef>
                <a:spcPts val="0"/>
              </a:spcBef>
              <a:spcAft>
                <a:spcPts val="0"/>
              </a:spcAft>
              <a:buClr>
                <a:schemeClr val="dk2"/>
              </a:buClr>
              <a:buSzPts val="2800"/>
              <a:buFont typeface="Lora"/>
              <a:buNone/>
              <a:defRPr sz="2800" b="1" i="1">
                <a:solidFill>
                  <a:schemeClr val="dk2"/>
                </a:solidFill>
                <a:latin typeface="Lora"/>
                <a:ea typeface="Lora"/>
                <a:cs typeface="Lora"/>
                <a:sym typeface="Lora"/>
              </a:defRPr>
            </a:lvl7pPr>
            <a:lvl8pPr lvl="7" algn="ctr">
              <a:spcBef>
                <a:spcPts val="0"/>
              </a:spcBef>
              <a:spcAft>
                <a:spcPts val="0"/>
              </a:spcAft>
              <a:buClr>
                <a:schemeClr val="dk2"/>
              </a:buClr>
              <a:buSzPts val="2800"/>
              <a:buFont typeface="Lora"/>
              <a:buNone/>
              <a:defRPr sz="2800" b="1" i="1">
                <a:solidFill>
                  <a:schemeClr val="dk2"/>
                </a:solidFill>
                <a:latin typeface="Lora"/>
                <a:ea typeface="Lora"/>
                <a:cs typeface="Lora"/>
                <a:sym typeface="Lora"/>
              </a:defRPr>
            </a:lvl8pPr>
            <a:lvl9pPr lvl="8" algn="ctr">
              <a:spcBef>
                <a:spcPts val="0"/>
              </a:spcBef>
              <a:spcAft>
                <a:spcPts val="0"/>
              </a:spcAft>
              <a:buClr>
                <a:schemeClr val="dk2"/>
              </a:buClr>
              <a:buSzPts val="2800"/>
              <a:buFont typeface="Lora"/>
              <a:buNone/>
              <a:defRPr sz="2800" b="1" i="1">
                <a:solidFill>
                  <a:schemeClr val="dk2"/>
                </a:solidFill>
                <a:latin typeface="Lora"/>
                <a:ea typeface="Lora"/>
                <a:cs typeface="Lora"/>
                <a:sym typeface="Lora"/>
              </a:defRPr>
            </a:lvl9pPr>
          </a:lstStyle>
          <a:p>
            <a:endParaRPr/>
          </a:p>
        </p:txBody>
      </p:sp>
      <p:sp>
        <p:nvSpPr>
          <p:cNvPr id="7" name="Google Shape;7;p1"/>
          <p:cNvSpPr txBox="1">
            <a:spLocks noGrp="1"/>
          </p:cNvSpPr>
          <p:nvPr>
            <p:ph type="body" idx="1"/>
          </p:nvPr>
        </p:nvSpPr>
        <p:spPr>
          <a:xfrm>
            <a:off x="720300" y="1152475"/>
            <a:ext cx="77034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1pPr>
            <a:lvl2pPr marL="914400" lvl="1" indent="-3175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2pPr>
            <a:lvl3pPr marL="1371600" lvl="2" indent="-3175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3pPr>
            <a:lvl4pPr marL="1828800" lvl="3" indent="-3175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4pPr>
            <a:lvl5pPr marL="2286000" lvl="4" indent="-3175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5pPr>
            <a:lvl6pPr marL="2743200" lvl="5" indent="-3175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6pPr>
            <a:lvl7pPr marL="3200400" lvl="6" indent="-3175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7pPr>
            <a:lvl8pPr marL="3657600" lvl="7" indent="-3175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8pPr>
            <a:lvl9pPr marL="4114800" lvl="8" indent="-3175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6" r:id="rId5"/>
    <p:sldLayoutId id="2147483659" r:id="rId6"/>
    <p:sldLayoutId id="2147483668" r:id="rId7"/>
    <p:sldLayoutId id="2147483674" r:id="rId8"/>
    <p:sldLayoutId id="214748367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3" Type="http://schemas.openxmlformats.org/officeDocument/2006/relationships/hyperlink" Target="https://magenta.tensorflow.org/datasets/maestro" TargetMode="External"/><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78.xml"/><Relationship Id="rId1" Type="http://schemas.openxmlformats.org/officeDocument/2006/relationships/slideLayout" Target="../slideLayouts/slideLayout7.xml"/><Relationship Id="rId4" Type="http://schemas.openxmlformats.org/officeDocument/2006/relationships/image" Target="../media/image57.png"/></Relationships>
</file>

<file path=ppt/slides/_rels/slide84.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58.jpg"/><Relationship Id="rId2" Type="http://schemas.openxmlformats.org/officeDocument/2006/relationships/notesSlide" Target="../notesSlides/notesSlide80.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5"/>
          <p:cNvSpPr txBox="1">
            <a:spLocks noGrp="1"/>
          </p:cNvSpPr>
          <p:nvPr>
            <p:ph type="ctrTitle"/>
          </p:nvPr>
        </p:nvSpPr>
        <p:spPr>
          <a:xfrm>
            <a:off x="1683413" y="949175"/>
            <a:ext cx="5876100" cy="240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400" dirty="0"/>
              <a:t>Generating Music Using GAN</a:t>
            </a:r>
            <a:endParaRPr sz="5400" dirty="0"/>
          </a:p>
        </p:txBody>
      </p:sp>
      <p:grpSp>
        <p:nvGrpSpPr>
          <p:cNvPr id="357" name="Google Shape;357;p35"/>
          <p:cNvGrpSpPr/>
          <p:nvPr/>
        </p:nvGrpSpPr>
        <p:grpSpPr>
          <a:xfrm>
            <a:off x="4818900" y="3725711"/>
            <a:ext cx="4324953" cy="485108"/>
            <a:chOff x="0" y="1756825"/>
            <a:chExt cx="3894600" cy="461700"/>
          </a:xfrm>
        </p:grpSpPr>
        <p:cxnSp>
          <p:nvCxnSpPr>
            <p:cNvPr id="358" name="Google Shape;358;p35"/>
            <p:cNvCxnSpPr/>
            <p:nvPr/>
          </p:nvCxnSpPr>
          <p:spPr>
            <a:xfrm>
              <a:off x="0" y="17568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359" name="Google Shape;359;p35"/>
            <p:cNvCxnSpPr/>
            <p:nvPr/>
          </p:nvCxnSpPr>
          <p:spPr>
            <a:xfrm>
              <a:off x="0" y="19107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360" name="Google Shape;360;p35"/>
            <p:cNvCxnSpPr/>
            <p:nvPr/>
          </p:nvCxnSpPr>
          <p:spPr>
            <a:xfrm>
              <a:off x="0" y="20646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361" name="Google Shape;361;p35"/>
            <p:cNvCxnSpPr/>
            <p:nvPr/>
          </p:nvCxnSpPr>
          <p:spPr>
            <a:xfrm>
              <a:off x="0" y="2218525"/>
              <a:ext cx="3894600" cy="0"/>
            </a:xfrm>
            <a:prstGeom prst="straightConnector1">
              <a:avLst/>
            </a:prstGeom>
            <a:noFill/>
            <a:ln w="9525" cap="flat" cmpd="sng">
              <a:solidFill>
                <a:schemeClr val="dk2"/>
              </a:solidFill>
              <a:prstDash val="solid"/>
              <a:round/>
              <a:headEnd type="none" w="med" len="med"/>
              <a:tailEnd type="none" w="med" len="med"/>
            </a:ln>
          </p:spPr>
        </p:cxnSp>
      </p:grpSp>
      <p:grpSp>
        <p:nvGrpSpPr>
          <p:cNvPr id="362" name="Google Shape;362;p35"/>
          <p:cNvGrpSpPr/>
          <p:nvPr/>
        </p:nvGrpSpPr>
        <p:grpSpPr>
          <a:xfrm rot="-254159" flipH="1">
            <a:off x="1386272" y="773954"/>
            <a:ext cx="1016123" cy="567454"/>
            <a:chOff x="8291200" y="5340075"/>
            <a:chExt cx="2001475" cy="1117725"/>
          </a:xfrm>
        </p:grpSpPr>
        <p:sp>
          <p:nvSpPr>
            <p:cNvPr id="363" name="Google Shape;363;p35"/>
            <p:cNvSpPr/>
            <p:nvPr/>
          </p:nvSpPr>
          <p:spPr>
            <a:xfrm>
              <a:off x="8291200" y="5340075"/>
              <a:ext cx="2001475" cy="1117725"/>
            </a:xfrm>
            <a:custGeom>
              <a:avLst/>
              <a:gdLst/>
              <a:ahLst/>
              <a:cxnLst/>
              <a:rect l="l" t="t" r="r" b="b"/>
              <a:pathLst>
                <a:path w="80059" h="44709" extrusionOk="0">
                  <a:moveTo>
                    <a:pt x="49626" y="11942"/>
                  </a:moveTo>
                  <a:lnTo>
                    <a:pt x="49400" y="12430"/>
                  </a:lnTo>
                  <a:cubicBezTo>
                    <a:pt x="47404" y="13201"/>
                    <a:pt x="45246" y="13598"/>
                    <a:pt x="43094" y="13598"/>
                  </a:cubicBezTo>
                  <a:cubicBezTo>
                    <a:pt x="42319" y="13598"/>
                    <a:pt x="41545" y="13546"/>
                    <a:pt x="40780" y="13443"/>
                  </a:cubicBezTo>
                  <a:cubicBezTo>
                    <a:pt x="41351" y="13133"/>
                    <a:pt x="41803" y="12597"/>
                    <a:pt x="42018" y="11966"/>
                  </a:cubicBezTo>
                  <a:cubicBezTo>
                    <a:pt x="43494" y="12311"/>
                    <a:pt x="44816" y="12490"/>
                    <a:pt x="46054" y="12490"/>
                  </a:cubicBezTo>
                  <a:cubicBezTo>
                    <a:pt x="46092" y="12490"/>
                    <a:pt x="46129" y="12491"/>
                    <a:pt x="46166" y="12491"/>
                  </a:cubicBezTo>
                  <a:cubicBezTo>
                    <a:pt x="47398" y="12491"/>
                    <a:pt x="48551" y="12301"/>
                    <a:pt x="49626" y="11942"/>
                  </a:cubicBezTo>
                  <a:close/>
                  <a:moveTo>
                    <a:pt x="49185" y="12847"/>
                  </a:moveTo>
                  <a:cubicBezTo>
                    <a:pt x="49054" y="13145"/>
                    <a:pt x="48923" y="13395"/>
                    <a:pt x="48769" y="13657"/>
                  </a:cubicBezTo>
                  <a:cubicBezTo>
                    <a:pt x="47225" y="14283"/>
                    <a:pt x="45570" y="14598"/>
                    <a:pt x="43912" y="14598"/>
                  </a:cubicBezTo>
                  <a:cubicBezTo>
                    <a:pt x="42860" y="14598"/>
                    <a:pt x="41806" y="14471"/>
                    <a:pt x="40780" y="14216"/>
                  </a:cubicBezTo>
                  <a:cubicBezTo>
                    <a:pt x="40732" y="14050"/>
                    <a:pt x="40672" y="13907"/>
                    <a:pt x="40601" y="13752"/>
                  </a:cubicBezTo>
                  <a:lnTo>
                    <a:pt x="40601" y="13752"/>
                  </a:lnTo>
                  <a:cubicBezTo>
                    <a:pt x="41411" y="13871"/>
                    <a:pt x="42244" y="13919"/>
                    <a:pt x="43054" y="13919"/>
                  </a:cubicBezTo>
                  <a:cubicBezTo>
                    <a:pt x="45137" y="13919"/>
                    <a:pt x="47245" y="13562"/>
                    <a:pt x="49185" y="12847"/>
                  </a:cubicBezTo>
                  <a:close/>
                  <a:moveTo>
                    <a:pt x="48507" y="14133"/>
                  </a:moveTo>
                  <a:lnTo>
                    <a:pt x="48507" y="14133"/>
                  </a:lnTo>
                  <a:cubicBezTo>
                    <a:pt x="48269" y="14550"/>
                    <a:pt x="47995" y="14943"/>
                    <a:pt x="47733" y="15347"/>
                  </a:cubicBezTo>
                  <a:cubicBezTo>
                    <a:pt x="44914" y="16791"/>
                    <a:pt x="41760" y="17540"/>
                    <a:pt x="38498" y="17540"/>
                  </a:cubicBezTo>
                  <a:cubicBezTo>
                    <a:pt x="38397" y="17540"/>
                    <a:pt x="38297" y="17540"/>
                    <a:pt x="38196" y="17538"/>
                  </a:cubicBezTo>
                  <a:cubicBezTo>
                    <a:pt x="38517" y="17443"/>
                    <a:pt x="38851" y="17324"/>
                    <a:pt x="39160" y="17169"/>
                  </a:cubicBezTo>
                  <a:cubicBezTo>
                    <a:pt x="39958" y="16752"/>
                    <a:pt x="40529" y="16133"/>
                    <a:pt x="40744" y="15443"/>
                  </a:cubicBezTo>
                  <a:cubicBezTo>
                    <a:pt x="40839" y="15157"/>
                    <a:pt x="40875" y="14871"/>
                    <a:pt x="40839" y="14585"/>
                  </a:cubicBezTo>
                  <a:lnTo>
                    <a:pt x="40839" y="14585"/>
                  </a:lnTo>
                  <a:cubicBezTo>
                    <a:pt x="41839" y="14824"/>
                    <a:pt x="42863" y="14943"/>
                    <a:pt x="43887" y="14943"/>
                  </a:cubicBezTo>
                  <a:cubicBezTo>
                    <a:pt x="45471" y="14943"/>
                    <a:pt x="47030" y="14669"/>
                    <a:pt x="48507" y="14133"/>
                  </a:cubicBezTo>
                  <a:close/>
                  <a:moveTo>
                    <a:pt x="47340" y="15919"/>
                  </a:moveTo>
                  <a:lnTo>
                    <a:pt x="47340" y="15919"/>
                  </a:lnTo>
                  <a:cubicBezTo>
                    <a:pt x="47066" y="16276"/>
                    <a:pt x="46792" y="16610"/>
                    <a:pt x="46506" y="16943"/>
                  </a:cubicBezTo>
                  <a:cubicBezTo>
                    <a:pt x="44106" y="17740"/>
                    <a:pt x="41544" y="18150"/>
                    <a:pt x="39007" y="18150"/>
                  </a:cubicBezTo>
                  <a:cubicBezTo>
                    <a:pt x="38625" y="18150"/>
                    <a:pt x="38243" y="18140"/>
                    <a:pt x="37862" y="18122"/>
                  </a:cubicBezTo>
                  <a:cubicBezTo>
                    <a:pt x="37851" y="18026"/>
                    <a:pt x="37815" y="17943"/>
                    <a:pt x="37791" y="17860"/>
                  </a:cubicBezTo>
                  <a:lnTo>
                    <a:pt x="37791" y="17848"/>
                  </a:lnTo>
                  <a:cubicBezTo>
                    <a:pt x="38029" y="17860"/>
                    <a:pt x="38267" y="17860"/>
                    <a:pt x="38505" y="17860"/>
                  </a:cubicBezTo>
                  <a:cubicBezTo>
                    <a:pt x="41613" y="17860"/>
                    <a:pt x="44625" y="17193"/>
                    <a:pt x="47340" y="15919"/>
                  </a:cubicBezTo>
                  <a:close/>
                  <a:moveTo>
                    <a:pt x="78046" y="3846"/>
                  </a:moveTo>
                  <a:cubicBezTo>
                    <a:pt x="78332" y="3846"/>
                    <a:pt x="78689" y="3953"/>
                    <a:pt x="78868" y="4227"/>
                  </a:cubicBezTo>
                  <a:cubicBezTo>
                    <a:pt x="78975" y="4394"/>
                    <a:pt x="78987" y="4418"/>
                    <a:pt x="78629" y="4870"/>
                  </a:cubicBezTo>
                  <a:cubicBezTo>
                    <a:pt x="78558" y="4953"/>
                    <a:pt x="78475" y="5061"/>
                    <a:pt x="78391" y="5180"/>
                  </a:cubicBezTo>
                  <a:cubicBezTo>
                    <a:pt x="78391" y="5191"/>
                    <a:pt x="78379" y="5191"/>
                    <a:pt x="78379" y="5215"/>
                  </a:cubicBezTo>
                  <a:cubicBezTo>
                    <a:pt x="69759" y="11061"/>
                    <a:pt x="61306" y="15717"/>
                    <a:pt x="51900" y="19765"/>
                  </a:cubicBezTo>
                  <a:cubicBezTo>
                    <a:pt x="52376" y="19205"/>
                    <a:pt x="52841" y="18646"/>
                    <a:pt x="53269" y="18122"/>
                  </a:cubicBezTo>
                  <a:cubicBezTo>
                    <a:pt x="53591" y="17848"/>
                    <a:pt x="53936" y="17586"/>
                    <a:pt x="54293" y="17324"/>
                  </a:cubicBezTo>
                  <a:cubicBezTo>
                    <a:pt x="55627" y="16395"/>
                    <a:pt x="57115" y="15681"/>
                    <a:pt x="58567" y="14978"/>
                  </a:cubicBezTo>
                  <a:lnTo>
                    <a:pt x="59091" y="14716"/>
                  </a:lnTo>
                  <a:cubicBezTo>
                    <a:pt x="65116" y="11788"/>
                    <a:pt x="70962" y="8370"/>
                    <a:pt x="76474" y="4560"/>
                  </a:cubicBezTo>
                  <a:cubicBezTo>
                    <a:pt x="76891" y="4275"/>
                    <a:pt x="77320" y="3977"/>
                    <a:pt x="77784" y="3870"/>
                  </a:cubicBezTo>
                  <a:cubicBezTo>
                    <a:pt x="77867" y="3858"/>
                    <a:pt x="77963" y="3846"/>
                    <a:pt x="78046" y="3846"/>
                  </a:cubicBezTo>
                  <a:close/>
                  <a:moveTo>
                    <a:pt x="28052" y="8192"/>
                  </a:moveTo>
                  <a:cubicBezTo>
                    <a:pt x="30433" y="8216"/>
                    <a:pt x="32790" y="8894"/>
                    <a:pt x="35076" y="9692"/>
                  </a:cubicBezTo>
                  <a:cubicBezTo>
                    <a:pt x="35112" y="10144"/>
                    <a:pt x="34981" y="10597"/>
                    <a:pt x="34695" y="10942"/>
                  </a:cubicBezTo>
                  <a:cubicBezTo>
                    <a:pt x="34376" y="11315"/>
                    <a:pt x="33886" y="11535"/>
                    <a:pt x="33402" y="11535"/>
                  </a:cubicBezTo>
                  <a:cubicBezTo>
                    <a:pt x="33345" y="11535"/>
                    <a:pt x="33288" y="11532"/>
                    <a:pt x="33231" y="11526"/>
                  </a:cubicBezTo>
                  <a:lnTo>
                    <a:pt x="31647" y="11347"/>
                  </a:lnTo>
                  <a:lnTo>
                    <a:pt x="33029" y="12133"/>
                  </a:lnTo>
                  <a:cubicBezTo>
                    <a:pt x="33505" y="12407"/>
                    <a:pt x="33576" y="13097"/>
                    <a:pt x="33350" y="13562"/>
                  </a:cubicBezTo>
                  <a:cubicBezTo>
                    <a:pt x="33112" y="14038"/>
                    <a:pt x="32576" y="14407"/>
                    <a:pt x="31909" y="14562"/>
                  </a:cubicBezTo>
                  <a:cubicBezTo>
                    <a:pt x="31626" y="14619"/>
                    <a:pt x="31333" y="14640"/>
                    <a:pt x="31036" y="14640"/>
                  </a:cubicBezTo>
                  <a:cubicBezTo>
                    <a:pt x="30660" y="14640"/>
                    <a:pt x="30277" y="14607"/>
                    <a:pt x="29897" y="14574"/>
                  </a:cubicBezTo>
                  <a:lnTo>
                    <a:pt x="28921" y="14490"/>
                  </a:lnTo>
                  <a:lnTo>
                    <a:pt x="29647" y="15157"/>
                  </a:lnTo>
                  <a:cubicBezTo>
                    <a:pt x="30016" y="15502"/>
                    <a:pt x="30100" y="16157"/>
                    <a:pt x="29838" y="16669"/>
                  </a:cubicBezTo>
                  <a:cubicBezTo>
                    <a:pt x="29588" y="17145"/>
                    <a:pt x="29064" y="17526"/>
                    <a:pt x="28433" y="17705"/>
                  </a:cubicBezTo>
                  <a:cubicBezTo>
                    <a:pt x="28074" y="17791"/>
                    <a:pt x="27697" y="17822"/>
                    <a:pt x="27328" y="17822"/>
                  </a:cubicBezTo>
                  <a:cubicBezTo>
                    <a:pt x="27036" y="17822"/>
                    <a:pt x="26749" y="17803"/>
                    <a:pt x="26480" y="17776"/>
                  </a:cubicBezTo>
                  <a:lnTo>
                    <a:pt x="26016" y="17729"/>
                  </a:lnTo>
                  <a:lnTo>
                    <a:pt x="26123" y="18181"/>
                  </a:lnTo>
                  <a:cubicBezTo>
                    <a:pt x="26290" y="18860"/>
                    <a:pt x="26063" y="19610"/>
                    <a:pt x="25575" y="20098"/>
                  </a:cubicBezTo>
                  <a:cubicBezTo>
                    <a:pt x="25185" y="20479"/>
                    <a:pt x="24643" y="20700"/>
                    <a:pt x="24102" y="20700"/>
                  </a:cubicBezTo>
                  <a:cubicBezTo>
                    <a:pt x="23949" y="20700"/>
                    <a:pt x="23796" y="20682"/>
                    <a:pt x="23646" y="20646"/>
                  </a:cubicBezTo>
                  <a:lnTo>
                    <a:pt x="23635" y="20705"/>
                  </a:lnTo>
                  <a:cubicBezTo>
                    <a:pt x="22861" y="19491"/>
                    <a:pt x="22456" y="18014"/>
                    <a:pt x="22777" y="16514"/>
                  </a:cubicBezTo>
                  <a:cubicBezTo>
                    <a:pt x="22908" y="15871"/>
                    <a:pt x="23158" y="15264"/>
                    <a:pt x="23432" y="14621"/>
                  </a:cubicBezTo>
                  <a:cubicBezTo>
                    <a:pt x="23754" y="13835"/>
                    <a:pt x="24099" y="13014"/>
                    <a:pt x="24182" y="12121"/>
                  </a:cubicBezTo>
                  <a:cubicBezTo>
                    <a:pt x="24218" y="11835"/>
                    <a:pt x="24218" y="11549"/>
                    <a:pt x="24230" y="11287"/>
                  </a:cubicBezTo>
                  <a:cubicBezTo>
                    <a:pt x="24242" y="10764"/>
                    <a:pt x="24242" y="10264"/>
                    <a:pt x="24420" y="9811"/>
                  </a:cubicBezTo>
                  <a:cubicBezTo>
                    <a:pt x="25004" y="8394"/>
                    <a:pt x="26968" y="8204"/>
                    <a:pt x="27790" y="8192"/>
                  </a:cubicBezTo>
                  <a:close/>
                  <a:moveTo>
                    <a:pt x="46090" y="17431"/>
                  </a:moveTo>
                  <a:lnTo>
                    <a:pt x="46090" y="17431"/>
                  </a:lnTo>
                  <a:cubicBezTo>
                    <a:pt x="45423" y="18181"/>
                    <a:pt x="44709" y="18872"/>
                    <a:pt x="43947" y="19515"/>
                  </a:cubicBezTo>
                  <a:cubicBezTo>
                    <a:pt x="41495" y="20576"/>
                    <a:pt x="38931" y="21104"/>
                    <a:pt x="36362" y="21104"/>
                  </a:cubicBezTo>
                  <a:cubicBezTo>
                    <a:pt x="35675" y="21104"/>
                    <a:pt x="34988" y="21066"/>
                    <a:pt x="34303" y="20991"/>
                  </a:cubicBezTo>
                  <a:cubicBezTo>
                    <a:pt x="34934" y="20872"/>
                    <a:pt x="35553" y="20681"/>
                    <a:pt x="36184" y="20408"/>
                  </a:cubicBezTo>
                  <a:cubicBezTo>
                    <a:pt x="36731" y="20170"/>
                    <a:pt x="37386" y="19812"/>
                    <a:pt x="37732" y="19157"/>
                  </a:cubicBezTo>
                  <a:cubicBezTo>
                    <a:pt x="37827" y="18943"/>
                    <a:pt x="37886" y="18693"/>
                    <a:pt x="37886" y="18455"/>
                  </a:cubicBezTo>
                  <a:cubicBezTo>
                    <a:pt x="38291" y="18467"/>
                    <a:pt x="38696" y="18491"/>
                    <a:pt x="39101" y="18491"/>
                  </a:cubicBezTo>
                  <a:cubicBezTo>
                    <a:pt x="41458" y="18491"/>
                    <a:pt x="43839" y="18134"/>
                    <a:pt x="46090" y="17431"/>
                  </a:cubicBezTo>
                  <a:close/>
                  <a:moveTo>
                    <a:pt x="78415" y="5584"/>
                  </a:moveTo>
                  <a:cubicBezTo>
                    <a:pt x="78475" y="5644"/>
                    <a:pt x="78534" y="5692"/>
                    <a:pt x="78629" y="5703"/>
                  </a:cubicBezTo>
                  <a:cubicBezTo>
                    <a:pt x="79094" y="5763"/>
                    <a:pt x="79356" y="6406"/>
                    <a:pt x="79344" y="6966"/>
                  </a:cubicBezTo>
                  <a:cubicBezTo>
                    <a:pt x="79344" y="7144"/>
                    <a:pt x="79296" y="7323"/>
                    <a:pt x="79249" y="7525"/>
                  </a:cubicBezTo>
                  <a:cubicBezTo>
                    <a:pt x="78475" y="9109"/>
                    <a:pt x="76713" y="10049"/>
                    <a:pt x="74950" y="10883"/>
                  </a:cubicBezTo>
                  <a:cubicBezTo>
                    <a:pt x="66842" y="14693"/>
                    <a:pt x="58520" y="18324"/>
                    <a:pt x="50197" y="21670"/>
                  </a:cubicBezTo>
                  <a:cubicBezTo>
                    <a:pt x="50614" y="21229"/>
                    <a:pt x="51019" y="20777"/>
                    <a:pt x="51400" y="20336"/>
                  </a:cubicBezTo>
                  <a:cubicBezTo>
                    <a:pt x="61032" y="16240"/>
                    <a:pt x="69640" y="11538"/>
                    <a:pt x="78415" y="5584"/>
                  </a:cubicBezTo>
                  <a:close/>
                  <a:moveTo>
                    <a:pt x="43054" y="20217"/>
                  </a:moveTo>
                  <a:lnTo>
                    <a:pt x="43054" y="20217"/>
                  </a:lnTo>
                  <a:cubicBezTo>
                    <a:pt x="42601" y="20574"/>
                    <a:pt x="42101" y="20920"/>
                    <a:pt x="41613" y="21229"/>
                  </a:cubicBezTo>
                  <a:cubicBezTo>
                    <a:pt x="39896" y="21784"/>
                    <a:pt x="38085" y="22066"/>
                    <a:pt x="36278" y="22066"/>
                  </a:cubicBezTo>
                  <a:cubicBezTo>
                    <a:pt x="35141" y="22066"/>
                    <a:pt x="34006" y="21955"/>
                    <a:pt x="32898" y="21729"/>
                  </a:cubicBezTo>
                  <a:cubicBezTo>
                    <a:pt x="32862" y="21515"/>
                    <a:pt x="32779" y="21301"/>
                    <a:pt x="32659" y="21134"/>
                  </a:cubicBezTo>
                  <a:lnTo>
                    <a:pt x="32957" y="21134"/>
                  </a:lnTo>
                  <a:cubicBezTo>
                    <a:pt x="34064" y="21348"/>
                    <a:pt x="35195" y="21432"/>
                    <a:pt x="36327" y="21432"/>
                  </a:cubicBezTo>
                  <a:cubicBezTo>
                    <a:pt x="38613" y="21432"/>
                    <a:pt x="40875" y="21039"/>
                    <a:pt x="43054" y="20217"/>
                  </a:cubicBezTo>
                  <a:close/>
                  <a:moveTo>
                    <a:pt x="77903" y="9573"/>
                  </a:moveTo>
                  <a:cubicBezTo>
                    <a:pt x="75915" y="11692"/>
                    <a:pt x="72998" y="12895"/>
                    <a:pt x="70605" y="13871"/>
                  </a:cubicBezTo>
                  <a:lnTo>
                    <a:pt x="49245" y="22670"/>
                  </a:lnTo>
                  <a:cubicBezTo>
                    <a:pt x="49400" y="22503"/>
                    <a:pt x="49566" y="22360"/>
                    <a:pt x="49709" y="22194"/>
                  </a:cubicBezTo>
                  <a:lnTo>
                    <a:pt x="49757" y="22194"/>
                  </a:lnTo>
                  <a:cubicBezTo>
                    <a:pt x="49769" y="22194"/>
                    <a:pt x="49804" y="22194"/>
                    <a:pt x="49816" y="22182"/>
                  </a:cubicBezTo>
                  <a:cubicBezTo>
                    <a:pt x="58317" y="18776"/>
                    <a:pt x="66807" y="15062"/>
                    <a:pt x="75105" y="11168"/>
                  </a:cubicBezTo>
                  <a:cubicBezTo>
                    <a:pt x="76082" y="10704"/>
                    <a:pt x="77070" y="10216"/>
                    <a:pt x="77903" y="9573"/>
                  </a:cubicBezTo>
                  <a:close/>
                  <a:moveTo>
                    <a:pt x="35731" y="9942"/>
                  </a:moveTo>
                  <a:cubicBezTo>
                    <a:pt x="36124" y="10085"/>
                    <a:pt x="36529" y="10228"/>
                    <a:pt x="36910" y="10383"/>
                  </a:cubicBezTo>
                  <a:cubicBezTo>
                    <a:pt x="37553" y="10597"/>
                    <a:pt x="38196" y="10823"/>
                    <a:pt x="38815" y="11049"/>
                  </a:cubicBezTo>
                  <a:cubicBezTo>
                    <a:pt x="39708" y="11359"/>
                    <a:pt x="40553" y="11609"/>
                    <a:pt x="41339" y="11835"/>
                  </a:cubicBezTo>
                  <a:cubicBezTo>
                    <a:pt x="41089" y="12490"/>
                    <a:pt x="40482" y="13014"/>
                    <a:pt x="39779" y="13097"/>
                  </a:cubicBezTo>
                  <a:lnTo>
                    <a:pt x="38886" y="13216"/>
                  </a:lnTo>
                  <a:lnTo>
                    <a:pt x="39648" y="13716"/>
                  </a:lnTo>
                  <a:cubicBezTo>
                    <a:pt x="40077" y="13990"/>
                    <a:pt x="40291" y="14669"/>
                    <a:pt x="40089" y="15228"/>
                  </a:cubicBezTo>
                  <a:cubicBezTo>
                    <a:pt x="39851" y="15943"/>
                    <a:pt x="39196" y="16371"/>
                    <a:pt x="38839" y="16550"/>
                  </a:cubicBezTo>
                  <a:cubicBezTo>
                    <a:pt x="38243" y="16871"/>
                    <a:pt x="37553" y="17002"/>
                    <a:pt x="36874" y="17145"/>
                  </a:cubicBezTo>
                  <a:lnTo>
                    <a:pt x="35731" y="17383"/>
                  </a:lnTo>
                  <a:lnTo>
                    <a:pt x="36612" y="17705"/>
                  </a:lnTo>
                  <a:cubicBezTo>
                    <a:pt x="36648" y="17741"/>
                    <a:pt x="36684" y="17788"/>
                    <a:pt x="36743" y="17788"/>
                  </a:cubicBezTo>
                  <a:cubicBezTo>
                    <a:pt x="36791" y="17788"/>
                    <a:pt x="36839" y="17788"/>
                    <a:pt x="36886" y="17800"/>
                  </a:cubicBezTo>
                  <a:cubicBezTo>
                    <a:pt x="37029" y="17860"/>
                    <a:pt x="37124" y="17991"/>
                    <a:pt x="37160" y="18098"/>
                  </a:cubicBezTo>
                  <a:cubicBezTo>
                    <a:pt x="37255" y="18336"/>
                    <a:pt x="37243" y="18622"/>
                    <a:pt x="37136" y="18848"/>
                  </a:cubicBezTo>
                  <a:cubicBezTo>
                    <a:pt x="36898" y="19300"/>
                    <a:pt x="36362" y="19586"/>
                    <a:pt x="35910" y="19777"/>
                  </a:cubicBezTo>
                  <a:cubicBezTo>
                    <a:pt x="34886" y="20232"/>
                    <a:pt x="33842" y="20462"/>
                    <a:pt x="32846" y="20462"/>
                  </a:cubicBezTo>
                  <a:cubicBezTo>
                    <a:pt x="32487" y="20462"/>
                    <a:pt x="32134" y="20432"/>
                    <a:pt x="31790" y="20372"/>
                  </a:cubicBezTo>
                  <a:lnTo>
                    <a:pt x="30409" y="20134"/>
                  </a:lnTo>
                  <a:lnTo>
                    <a:pt x="31540" y="20967"/>
                  </a:lnTo>
                  <a:cubicBezTo>
                    <a:pt x="31897" y="21241"/>
                    <a:pt x="32255" y="21551"/>
                    <a:pt x="32243" y="21896"/>
                  </a:cubicBezTo>
                  <a:cubicBezTo>
                    <a:pt x="32219" y="22086"/>
                    <a:pt x="32088" y="22277"/>
                    <a:pt x="31886" y="22420"/>
                  </a:cubicBezTo>
                  <a:cubicBezTo>
                    <a:pt x="31647" y="22563"/>
                    <a:pt x="31350" y="22622"/>
                    <a:pt x="31064" y="22670"/>
                  </a:cubicBezTo>
                  <a:cubicBezTo>
                    <a:pt x="30582" y="22747"/>
                    <a:pt x="30094" y="22784"/>
                    <a:pt x="29604" y="22784"/>
                  </a:cubicBezTo>
                  <a:cubicBezTo>
                    <a:pt x="27818" y="22784"/>
                    <a:pt x="26020" y="22283"/>
                    <a:pt x="24516" y="21348"/>
                  </a:cubicBezTo>
                  <a:cubicBezTo>
                    <a:pt x="25099" y="21253"/>
                    <a:pt x="25647" y="21003"/>
                    <a:pt x="26051" y="20586"/>
                  </a:cubicBezTo>
                  <a:cubicBezTo>
                    <a:pt x="26599" y="20039"/>
                    <a:pt x="26885" y="19241"/>
                    <a:pt x="26837" y="18491"/>
                  </a:cubicBezTo>
                  <a:lnTo>
                    <a:pt x="26837" y="18491"/>
                  </a:lnTo>
                  <a:cubicBezTo>
                    <a:pt x="26991" y="18497"/>
                    <a:pt x="27149" y="18502"/>
                    <a:pt x="27309" y="18502"/>
                  </a:cubicBezTo>
                  <a:cubicBezTo>
                    <a:pt x="27733" y="18502"/>
                    <a:pt x="28173" y="18469"/>
                    <a:pt x="28588" y="18348"/>
                  </a:cubicBezTo>
                  <a:cubicBezTo>
                    <a:pt x="29421" y="18134"/>
                    <a:pt x="30100" y="17633"/>
                    <a:pt x="30421" y="16979"/>
                  </a:cubicBezTo>
                  <a:cubicBezTo>
                    <a:pt x="30707" y="16443"/>
                    <a:pt x="30719" y="15824"/>
                    <a:pt x="30528" y="15300"/>
                  </a:cubicBezTo>
                  <a:lnTo>
                    <a:pt x="30528" y="15300"/>
                  </a:lnTo>
                  <a:cubicBezTo>
                    <a:pt x="30707" y="15313"/>
                    <a:pt x="30890" y="15321"/>
                    <a:pt x="31076" y="15321"/>
                  </a:cubicBezTo>
                  <a:cubicBezTo>
                    <a:pt x="31397" y="15321"/>
                    <a:pt x="31723" y="15296"/>
                    <a:pt x="32040" y="15228"/>
                  </a:cubicBezTo>
                  <a:cubicBezTo>
                    <a:pt x="32921" y="15038"/>
                    <a:pt x="33624" y="14538"/>
                    <a:pt x="33945" y="13871"/>
                  </a:cubicBezTo>
                  <a:cubicBezTo>
                    <a:pt x="34219" y="13312"/>
                    <a:pt x="34183" y="12657"/>
                    <a:pt x="33910" y="12145"/>
                  </a:cubicBezTo>
                  <a:cubicBezTo>
                    <a:pt x="34398" y="12038"/>
                    <a:pt x="34862" y="11776"/>
                    <a:pt x="35184" y="11395"/>
                  </a:cubicBezTo>
                  <a:cubicBezTo>
                    <a:pt x="35529" y="10990"/>
                    <a:pt x="35719" y="10466"/>
                    <a:pt x="35731" y="9942"/>
                  </a:cubicBezTo>
                  <a:close/>
                  <a:moveTo>
                    <a:pt x="40494" y="21896"/>
                  </a:moveTo>
                  <a:lnTo>
                    <a:pt x="40494" y="21896"/>
                  </a:lnTo>
                  <a:cubicBezTo>
                    <a:pt x="38577" y="22967"/>
                    <a:pt x="36481" y="23741"/>
                    <a:pt x="34303" y="24146"/>
                  </a:cubicBezTo>
                  <a:cubicBezTo>
                    <a:pt x="33290" y="24337"/>
                    <a:pt x="32302" y="24432"/>
                    <a:pt x="31350" y="24432"/>
                  </a:cubicBezTo>
                  <a:cubicBezTo>
                    <a:pt x="29397" y="24432"/>
                    <a:pt x="27671" y="24027"/>
                    <a:pt x="26242" y="23218"/>
                  </a:cubicBezTo>
                  <a:cubicBezTo>
                    <a:pt x="25873" y="23015"/>
                    <a:pt x="25492" y="22765"/>
                    <a:pt x="25159" y="22467"/>
                  </a:cubicBezTo>
                  <a:lnTo>
                    <a:pt x="25159" y="22467"/>
                  </a:lnTo>
                  <a:cubicBezTo>
                    <a:pt x="26528" y="23122"/>
                    <a:pt x="28028" y="23456"/>
                    <a:pt x="29564" y="23456"/>
                  </a:cubicBezTo>
                  <a:cubicBezTo>
                    <a:pt x="30100" y="23456"/>
                    <a:pt x="30612" y="23420"/>
                    <a:pt x="31147" y="23337"/>
                  </a:cubicBezTo>
                  <a:cubicBezTo>
                    <a:pt x="31505" y="23277"/>
                    <a:pt x="31886" y="23206"/>
                    <a:pt x="32207" y="23003"/>
                  </a:cubicBezTo>
                  <a:cubicBezTo>
                    <a:pt x="32576" y="22765"/>
                    <a:pt x="32814" y="22432"/>
                    <a:pt x="32874" y="22075"/>
                  </a:cubicBezTo>
                  <a:cubicBezTo>
                    <a:pt x="33993" y="22301"/>
                    <a:pt x="35124" y="22408"/>
                    <a:pt x="36267" y="22408"/>
                  </a:cubicBezTo>
                  <a:cubicBezTo>
                    <a:pt x="37696" y="22408"/>
                    <a:pt x="39113" y="22241"/>
                    <a:pt x="40494" y="21896"/>
                  </a:cubicBezTo>
                  <a:close/>
                  <a:moveTo>
                    <a:pt x="12359" y="2318"/>
                  </a:moveTo>
                  <a:cubicBezTo>
                    <a:pt x="12621" y="2318"/>
                    <a:pt x="12883" y="2327"/>
                    <a:pt x="13145" y="2346"/>
                  </a:cubicBezTo>
                  <a:cubicBezTo>
                    <a:pt x="15002" y="2465"/>
                    <a:pt x="16717" y="3501"/>
                    <a:pt x="17693" y="5084"/>
                  </a:cubicBezTo>
                  <a:cubicBezTo>
                    <a:pt x="17693" y="5096"/>
                    <a:pt x="17717" y="5096"/>
                    <a:pt x="17717" y="5108"/>
                  </a:cubicBezTo>
                  <a:cubicBezTo>
                    <a:pt x="18312" y="6073"/>
                    <a:pt x="18801" y="7239"/>
                    <a:pt x="19825" y="7728"/>
                  </a:cubicBezTo>
                  <a:cubicBezTo>
                    <a:pt x="19972" y="7797"/>
                    <a:pt x="20134" y="7852"/>
                    <a:pt x="20296" y="7852"/>
                  </a:cubicBezTo>
                  <a:cubicBezTo>
                    <a:pt x="20382" y="7852"/>
                    <a:pt x="20468" y="7836"/>
                    <a:pt x="20551" y="7799"/>
                  </a:cubicBezTo>
                  <a:cubicBezTo>
                    <a:pt x="20777" y="7704"/>
                    <a:pt x="20908" y="7370"/>
                    <a:pt x="20753" y="7192"/>
                  </a:cubicBezTo>
                  <a:lnTo>
                    <a:pt x="20753" y="7192"/>
                  </a:lnTo>
                  <a:cubicBezTo>
                    <a:pt x="21387" y="7352"/>
                    <a:pt x="22041" y="7433"/>
                    <a:pt x="22695" y="7433"/>
                  </a:cubicBezTo>
                  <a:cubicBezTo>
                    <a:pt x="22913" y="7433"/>
                    <a:pt x="23131" y="7424"/>
                    <a:pt x="23349" y="7406"/>
                  </a:cubicBezTo>
                  <a:cubicBezTo>
                    <a:pt x="23587" y="7382"/>
                    <a:pt x="23861" y="7347"/>
                    <a:pt x="24027" y="7168"/>
                  </a:cubicBezTo>
                  <a:cubicBezTo>
                    <a:pt x="24325" y="6846"/>
                    <a:pt x="24158" y="6334"/>
                    <a:pt x="23968" y="5930"/>
                  </a:cubicBezTo>
                  <a:cubicBezTo>
                    <a:pt x="24587" y="5930"/>
                    <a:pt x="25230" y="5930"/>
                    <a:pt x="25837" y="5763"/>
                  </a:cubicBezTo>
                  <a:cubicBezTo>
                    <a:pt x="26361" y="5620"/>
                    <a:pt x="26790" y="4965"/>
                    <a:pt x="27087" y="4429"/>
                  </a:cubicBezTo>
                  <a:cubicBezTo>
                    <a:pt x="27266" y="4525"/>
                    <a:pt x="27445" y="4620"/>
                    <a:pt x="27611" y="4739"/>
                  </a:cubicBezTo>
                  <a:cubicBezTo>
                    <a:pt x="29480" y="5858"/>
                    <a:pt x="31314" y="7120"/>
                    <a:pt x="33088" y="8370"/>
                  </a:cubicBezTo>
                  <a:cubicBezTo>
                    <a:pt x="31468" y="7912"/>
                    <a:pt x="29807" y="7580"/>
                    <a:pt x="28123" y="7580"/>
                  </a:cubicBezTo>
                  <a:cubicBezTo>
                    <a:pt x="28012" y="7580"/>
                    <a:pt x="27901" y="7582"/>
                    <a:pt x="27790" y="7585"/>
                  </a:cubicBezTo>
                  <a:cubicBezTo>
                    <a:pt x="26837" y="7597"/>
                    <a:pt x="24539" y="7835"/>
                    <a:pt x="23813" y="9621"/>
                  </a:cubicBezTo>
                  <a:cubicBezTo>
                    <a:pt x="23587" y="10168"/>
                    <a:pt x="23575" y="10764"/>
                    <a:pt x="23563" y="11335"/>
                  </a:cubicBezTo>
                  <a:cubicBezTo>
                    <a:pt x="23563" y="11597"/>
                    <a:pt x="23551" y="11847"/>
                    <a:pt x="23527" y="12109"/>
                  </a:cubicBezTo>
                  <a:cubicBezTo>
                    <a:pt x="23444" y="12895"/>
                    <a:pt x="23146" y="13633"/>
                    <a:pt x="22813" y="14407"/>
                  </a:cubicBezTo>
                  <a:cubicBezTo>
                    <a:pt x="22551" y="15050"/>
                    <a:pt x="22277" y="15717"/>
                    <a:pt x="22134" y="16419"/>
                  </a:cubicBezTo>
                  <a:cubicBezTo>
                    <a:pt x="21563" y="19157"/>
                    <a:pt x="23170" y="22289"/>
                    <a:pt x="25944" y="23837"/>
                  </a:cubicBezTo>
                  <a:cubicBezTo>
                    <a:pt x="27480" y="24682"/>
                    <a:pt x="29302" y="25111"/>
                    <a:pt x="31374" y="25111"/>
                  </a:cubicBezTo>
                  <a:cubicBezTo>
                    <a:pt x="32362" y="25111"/>
                    <a:pt x="33398" y="25003"/>
                    <a:pt x="34457" y="24813"/>
                  </a:cubicBezTo>
                  <a:cubicBezTo>
                    <a:pt x="39720" y="23849"/>
                    <a:pt x="44542" y="20741"/>
                    <a:pt x="47780" y="16467"/>
                  </a:cubicBezTo>
                  <a:cubicBezTo>
                    <a:pt x="49578" y="16955"/>
                    <a:pt x="51328" y="17205"/>
                    <a:pt x="53031" y="17205"/>
                  </a:cubicBezTo>
                  <a:lnTo>
                    <a:pt x="53162" y="17205"/>
                  </a:lnTo>
                  <a:cubicBezTo>
                    <a:pt x="53043" y="17360"/>
                    <a:pt x="52924" y="17491"/>
                    <a:pt x="52805" y="17645"/>
                  </a:cubicBezTo>
                  <a:cubicBezTo>
                    <a:pt x="50757" y="19324"/>
                    <a:pt x="49090" y="21420"/>
                    <a:pt x="47459" y="23479"/>
                  </a:cubicBezTo>
                  <a:cubicBezTo>
                    <a:pt x="47435" y="23503"/>
                    <a:pt x="47423" y="23551"/>
                    <a:pt x="47399" y="23599"/>
                  </a:cubicBezTo>
                  <a:cubicBezTo>
                    <a:pt x="45994" y="24932"/>
                    <a:pt x="44447" y="26242"/>
                    <a:pt x="42792" y="27420"/>
                  </a:cubicBezTo>
                  <a:cubicBezTo>
                    <a:pt x="39601" y="29671"/>
                    <a:pt x="34576" y="32350"/>
                    <a:pt x="28647" y="32385"/>
                  </a:cubicBezTo>
                  <a:lnTo>
                    <a:pt x="28528" y="32385"/>
                  </a:lnTo>
                  <a:cubicBezTo>
                    <a:pt x="23277" y="32385"/>
                    <a:pt x="18253" y="30064"/>
                    <a:pt x="15407" y="26313"/>
                  </a:cubicBezTo>
                  <a:cubicBezTo>
                    <a:pt x="13812" y="24218"/>
                    <a:pt x="12847" y="21694"/>
                    <a:pt x="11907" y="19253"/>
                  </a:cubicBezTo>
                  <a:cubicBezTo>
                    <a:pt x="11502" y="18193"/>
                    <a:pt x="11085" y="17110"/>
                    <a:pt x="10609" y="16050"/>
                  </a:cubicBezTo>
                  <a:cubicBezTo>
                    <a:pt x="9823" y="14252"/>
                    <a:pt x="8645" y="12192"/>
                    <a:pt x="7025" y="10573"/>
                  </a:cubicBezTo>
                  <a:cubicBezTo>
                    <a:pt x="6787" y="8609"/>
                    <a:pt x="5942" y="6715"/>
                    <a:pt x="4632" y="5239"/>
                  </a:cubicBezTo>
                  <a:cubicBezTo>
                    <a:pt x="5418" y="4275"/>
                    <a:pt x="6406" y="3429"/>
                    <a:pt x="7513" y="2727"/>
                  </a:cubicBezTo>
                  <a:lnTo>
                    <a:pt x="7513" y="2727"/>
                  </a:lnTo>
                  <a:cubicBezTo>
                    <a:pt x="7275" y="3060"/>
                    <a:pt x="7037" y="3429"/>
                    <a:pt x="6823" y="3870"/>
                  </a:cubicBezTo>
                  <a:cubicBezTo>
                    <a:pt x="8570" y="2814"/>
                    <a:pt x="10463" y="2318"/>
                    <a:pt x="12359" y="2318"/>
                  </a:cubicBezTo>
                  <a:close/>
                  <a:moveTo>
                    <a:pt x="14955" y="0"/>
                  </a:moveTo>
                  <a:cubicBezTo>
                    <a:pt x="14586" y="0"/>
                    <a:pt x="14217" y="12"/>
                    <a:pt x="13859" y="36"/>
                  </a:cubicBezTo>
                  <a:cubicBezTo>
                    <a:pt x="9478" y="322"/>
                    <a:pt x="5525" y="2572"/>
                    <a:pt x="3430" y="5787"/>
                  </a:cubicBezTo>
                  <a:cubicBezTo>
                    <a:pt x="2179" y="6942"/>
                    <a:pt x="1025" y="8216"/>
                    <a:pt x="1" y="9573"/>
                  </a:cubicBezTo>
                  <a:cubicBezTo>
                    <a:pt x="2191" y="9787"/>
                    <a:pt x="4358" y="10240"/>
                    <a:pt x="6442" y="10930"/>
                  </a:cubicBezTo>
                  <a:cubicBezTo>
                    <a:pt x="8073" y="12490"/>
                    <a:pt x="9228" y="14538"/>
                    <a:pt x="10014" y="16312"/>
                  </a:cubicBezTo>
                  <a:cubicBezTo>
                    <a:pt x="10478" y="17348"/>
                    <a:pt x="10895" y="18431"/>
                    <a:pt x="11300" y="19491"/>
                  </a:cubicBezTo>
                  <a:cubicBezTo>
                    <a:pt x="12252" y="21967"/>
                    <a:pt x="13252" y="24551"/>
                    <a:pt x="14883" y="26718"/>
                  </a:cubicBezTo>
                  <a:cubicBezTo>
                    <a:pt x="17896" y="30695"/>
                    <a:pt x="23015" y="33052"/>
                    <a:pt x="28552" y="33052"/>
                  </a:cubicBezTo>
                  <a:lnTo>
                    <a:pt x="28671" y="33052"/>
                  </a:lnTo>
                  <a:cubicBezTo>
                    <a:pt x="30171" y="33040"/>
                    <a:pt x="31612" y="32873"/>
                    <a:pt x="32981" y="32576"/>
                  </a:cubicBezTo>
                  <a:lnTo>
                    <a:pt x="32981" y="32576"/>
                  </a:lnTo>
                  <a:cubicBezTo>
                    <a:pt x="32338" y="33028"/>
                    <a:pt x="31719" y="33445"/>
                    <a:pt x="31064" y="33874"/>
                  </a:cubicBezTo>
                  <a:cubicBezTo>
                    <a:pt x="29230" y="35100"/>
                    <a:pt x="27361" y="36362"/>
                    <a:pt x="24742" y="38386"/>
                  </a:cubicBezTo>
                  <a:lnTo>
                    <a:pt x="24694" y="38386"/>
                  </a:lnTo>
                  <a:cubicBezTo>
                    <a:pt x="24361" y="38386"/>
                    <a:pt x="23968" y="38565"/>
                    <a:pt x="23646" y="38767"/>
                  </a:cubicBezTo>
                  <a:cubicBezTo>
                    <a:pt x="23544" y="38771"/>
                    <a:pt x="23441" y="38773"/>
                    <a:pt x="23338" y="38773"/>
                  </a:cubicBezTo>
                  <a:cubicBezTo>
                    <a:pt x="22529" y="38773"/>
                    <a:pt x="21693" y="38656"/>
                    <a:pt x="20848" y="38529"/>
                  </a:cubicBezTo>
                  <a:cubicBezTo>
                    <a:pt x="19968" y="38408"/>
                    <a:pt x="19072" y="38281"/>
                    <a:pt x="18168" y="38281"/>
                  </a:cubicBezTo>
                  <a:cubicBezTo>
                    <a:pt x="17911" y="38281"/>
                    <a:pt x="17654" y="38291"/>
                    <a:pt x="17396" y="38315"/>
                  </a:cubicBezTo>
                  <a:cubicBezTo>
                    <a:pt x="16241" y="38410"/>
                    <a:pt x="15360" y="38850"/>
                    <a:pt x="14872" y="39529"/>
                  </a:cubicBezTo>
                  <a:cubicBezTo>
                    <a:pt x="14764" y="39684"/>
                    <a:pt x="14800" y="39886"/>
                    <a:pt x="14943" y="39993"/>
                  </a:cubicBezTo>
                  <a:cubicBezTo>
                    <a:pt x="15002" y="40041"/>
                    <a:pt x="15062" y="40053"/>
                    <a:pt x="15133" y="40053"/>
                  </a:cubicBezTo>
                  <a:cubicBezTo>
                    <a:pt x="15241" y="40053"/>
                    <a:pt x="15348" y="40005"/>
                    <a:pt x="15407" y="39922"/>
                  </a:cubicBezTo>
                  <a:cubicBezTo>
                    <a:pt x="15884" y="39243"/>
                    <a:pt x="16777" y="39041"/>
                    <a:pt x="17443" y="38981"/>
                  </a:cubicBezTo>
                  <a:cubicBezTo>
                    <a:pt x="17684" y="38958"/>
                    <a:pt x="17927" y="38947"/>
                    <a:pt x="18172" y="38947"/>
                  </a:cubicBezTo>
                  <a:cubicBezTo>
                    <a:pt x="19024" y="38947"/>
                    <a:pt x="19892" y="39073"/>
                    <a:pt x="20753" y="39184"/>
                  </a:cubicBezTo>
                  <a:cubicBezTo>
                    <a:pt x="21551" y="39303"/>
                    <a:pt x="22372" y="39410"/>
                    <a:pt x="23194" y="39446"/>
                  </a:cubicBezTo>
                  <a:cubicBezTo>
                    <a:pt x="23206" y="39481"/>
                    <a:pt x="23230" y="39529"/>
                    <a:pt x="23265" y="39565"/>
                  </a:cubicBezTo>
                  <a:cubicBezTo>
                    <a:pt x="22753" y="39600"/>
                    <a:pt x="22253" y="39624"/>
                    <a:pt x="21718" y="39636"/>
                  </a:cubicBezTo>
                  <a:cubicBezTo>
                    <a:pt x="21313" y="39648"/>
                    <a:pt x="20932" y="39648"/>
                    <a:pt x="20527" y="39684"/>
                  </a:cubicBezTo>
                  <a:cubicBezTo>
                    <a:pt x="18729" y="39779"/>
                    <a:pt x="17443" y="40196"/>
                    <a:pt x="16526" y="40994"/>
                  </a:cubicBezTo>
                  <a:cubicBezTo>
                    <a:pt x="16384" y="41113"/>
                    <a:pt x="16360" y="41315"/>
                    <a:pt x="16479" y="41470"/>
                  </a:cubicBezTo>
                  <a:cubicBezTo>
                    <a:pt x="16538" y="41541"/>
                    <a:pt x="16634" y="41589"/>
                    <a:pt x="16729" y="41589"/>
                  </a:cubicBezTo>
                  <a:cubicBezTo>
                    <a:pt x="16800" y="41589"/>
                    <a:pt x="16872" y="41553"/>
                    <a:pt x="16955" y="41505"/>
                  </a:cubicBezTo>
                  <a:cubicBezTo>
                    <a:pt x="17765" y="40815"/>
                    <a:pt x="18920" y="40458"/>
                    <a:pt x="20575" y="40351"/>
                  </a:cubicBezTo>
                  <a:lnTo>
                    <a:pt x="21730" y="40303"/>
                  </a:lnTo>
                  <a:cubicBezTo>
                    <a:pt x="22694" y="40291"/>
                    <a:pt x="23706" y="40255"/>
                    <a:pt x="24682" y="40041"/>
                  </a:cubicBezTo>
                  <a:cubicBezTo>
                    <a:pt x="24825" y="40005"/>
                    <a:pt x="25289" y="39886"/>
                    <a:pt x="25468" y="39481"/>
                  </a:cubicBezTo>
                  <a:cubicBezTo>
                    <a:pt x="26182" y="39535"/>
                    <a:pt x="26904" y="39562"/>
                    <a:pt x="27636" y="39562"/>
                  </a:cubicBezTo>
                  <a:cubicBezTo>
                    <a:pt x="27881" y="39562"/>
                    <a:pt x="28126" y="39559"/>
                    <a:pt x="28373" y="39553"/>
                  </a:cubicBezTo>
                  <a:cubicBezTo>
                    <a:pt x="28475" y="39553"/>
                    <a:pt x="28575" y="39551"/>
                    <a:pt x="28673" y="39551"/>
                  </a:cubicBezTo>
                  <a:cubicBezTo>
                    <a:pt x="28918" y="39551"/>
                    <a:pt x="29149" y="39563"/>
                    <a:pt x="29361" y="39648"/>
                  </a:cubicBezTo>
                  <a:cubicBezTo>
                    <a:pt x="29600" y="39743"/>
                    <a:pt x="29826" y="39958"/>
                    <a:pt x="29826" y="40220"/>
                  </a:cubicBezTo>
                  <a:cubicBezTo>
                    <a:pt x="29826" y="40398"/>
                    <a:pt x="29981" y="40553"/>
                    <a:pt x="30159" y="40553"/>
                  </a:cubicBezTo>
                  <a:lnTo>
                    <a:pt x="30171" y="40553"/>
                  </a:lnTo>
                  <a:cubicBezTo>
                    <a:pt x="30350" y="40553"/>
                    <a:pt x="30493" y="40410"/>
                    <a:pt x="30493" y="40232"/>
                  </a:cubicBezTo>
                  <a:cubicBezTo>
                    <a:pt x="30504" y="39648"/>
                    <a:pt x="30064" y="39208"/>
                    <a:pt x="29611" y="39041"/>
                  </a:cubicBezTo>
                  <a:cubicBezTo>
                    <a:pt x="29247" y="38895"/>
                    <a:pt x="28864" y="38886"/>
                    <a:pt x="28495" y="38886"/>
                  </a:cubicBezTo>
                  <a:cubicBezTo>
                    <a:pt x="28442" y="38886"/>
                    <a:pt x="28390" y="38886"/>
                    <a:pt x="28337" y="38886"/>
                  </a:cubicBezTo>
                  <a:cubicBezTo>
                    <a:pt x="28124" y="38891"/>
                    <a:pt x="27909" y="38894"/>
                    <a:pt x="27695" y="38894"/>
                  </a:cubicBezTo>
                  <a:cubicBezTo>
                    <a:pt x="26906" y="38894"/>
                    <a:pt x="26114" y="38861"/>
                    <a:pt x="25337" y="38815"/>
                  </a:cubicBezTo>
                  <a:cubicBezTo>
                    <a:pt x="27849" y="36886"/>
                    <a:pt x="29671" y="35648"/>
                    <a:pt x="31445" y="34457"/>
                  </a:cubicBezTo>
                  <a:cubicBezTo>
                    <a:pt x="32481" y="33778"/>
                    <a:pt x="33457" y="33112"/>
                    <a:pt x="34517" y="32361"/>
                  </a:cubicBezTo>
                  <a:cubicBezTo>
                    <a:pt x="34576" y="32314"/>
                    <a:pt x="34612" y="32254"/>
                    <a:pt x="34636" y="32195"/>
                  </a:cubicBezTo>
                  <a:cubicBezTo>
                    <a:pt x="36648" y="31611"/>
                    <a:pt x="38470" y="30814"/>
                    <a:pt x="40077" y="29933"/>
                  </a:cubicBezTo>
                  <a:lnTo>
                    <a:pt x="40077" y="29933"/>
                  </a:lnTo>
                  <a:cubicBezTo>
                    <a:pt x="37029" y="33576"/>
                    <a:pt x="34064" y="37612"/>
                    <a:pt x="31266" y="41517"/>
                  </a:cubicBezTo>
                  <a:cubicBezTo>
                    <a:pt x="30945" y="41529"/>
                    <a:pt x="30552" y="41696"/>
                    <a:pt x="30254" y="41898"/>
                  </a:cubicBezTo>
                  <a:cubicBezTo>
                    <a:pt x="30158" y="41902"/>
                    <a:pt x="30062" y="41904"/>
                    <a:pt x="29966" y="41904"/>
                  </a:cubicBezTo>
                  <a:cubicBezTo>
                    <a:pt x="29152" y="41904"/>
                    <a:pt x="28319" y="41777"/>
                    <a:pt x="27456" y="41660"/>
                  </a:cubicBezTo>
                  <a:cubicBezTo>
                    <a:pt x="26565" y="41529"/>
                    <a:pt x="25659" y="41405"/>
                    <a:pt x="24743" y="41405"/>
                  </a:cubicBezTo>
                  <a:cubicBezTo>
                    <a:pt x="24497" y="41405"/>
                    <a:pt x="24251" y="41414"/>
                    <a:pt x="24004" y="41434"/>
                  </a:cubicBezTo>
                  <a:cubicBezTo>
                    <a:pt x="22849" y="41541"/>
                    <a:pt x="21968" y="41970"/>
                    <a:pt x="21479" y="42660"/>
                  </a:cubicBezTo>
                  <a:cubicBezTo>
                    <a:pt x="21372" y="42803"/>
                    <a:pt x="21396" y="43018"/>
                    <a:pt x="21551" y="43125"/>
                  </a:cubicBezTo>
                  <a:cubicBezTo>
                    <a:pt x="21610" y="43160"/>
                    <a:pt x="21670" y="43184"/>
                    <a:pt x="21741" y="43184"/>
                  </a:cubicBezTo>
                  <a:cubicBezTo>
                    <a:pt x="21849" y="43184"/>
                    <a:pt x="21956" y="43137"/>
                    <a:pt x="22015" y="43041"/>
                  </a:cubicBezTo>
                  <a:cubicBezTo>
                    <a:pt x="22492" y="42375"/>
                    <a:pt x="23384" y="42160"/>
                    <a:pt x="24051" y="42113"/>
                  </a:cubicBezTo>
                  <a:cubicBezTo>
                    <a:pt x="24292" y="42089"/>
                    <a:pt x="24535" y="42079"/>
                    <a:pt x="24779" y="42079"/>
                  </a:cubicBezTo>
                  <a:cubicBezTo>
                    <a:pt x="25632" y="42079"/>
                    <a:pt x="26498" y="42204"/>
                    <a:pt x="27349" y="42315"/>
                  </a:cubicBezTo>
                  <a:cubicBezTo>
                    <a:pt x="28159" y="42434"/>
                    <a:pt x="28980" y="42541"/>
                    <a:pt x="29802" y="42565"/>
                  </a:cubicBezTo>
                  <a:cubicBezTo>
                    <a:pt x="29814" y="42613"/>
                    <a:pt x="29838" y="42660"/>
                    <a:pt x="29873" y="42684"/>
                  </a:cubicBezTo>
                  <a:cubicBezTo>
                    <a:pt x="29361" y="42732"/>
                    <a:pt x="28861" y="42744"/>
                    <a:pt x="28326" y="42768"/>
                  </a:cubicBezTo>
                  <a:cubicBezTo>
                    <a:pt x="27921" y="42779"/>
                    <a:pt x="27528" y="42779"/>
                    <a:pt x="27135" y="42803"/>
                  </a:cubicBezTo>
                  <a:cubicBezTo>
                    <a:pt x="25337" y="42910"/>
                    <a:pt x="24051" y="43327"/>
                    <a:pt x="23123" y="44113"/>
                  </a:cubicBezTo>
                  <a:cubicBezTo>
                    <a:pt x="22992" y="44232"/>
                    <a:pt x="22968" y="44446"/>
                    <a:pt x="23087" y="44589"/>
                  </a:cubicBezTo>
                  <a:cubicBezTo>
                    <a:pt x="23146" y="44673"/>
                    <a:pt x="23242" y="44708"/>
                    <a:pt x="23337" y="44708"/>
                  </a:cubicBezTo>
                  <a:cubicBezTo>
                    <a:pt x="23408" y="44708"/>
                    <a:pt x="23480" y="44684"/>
                    <a:pt x="23563" y="44637"/>
                  </a:cubicBezTo>
                  <a:cubicBezTo>
                    <a:pt x="24373" y="43934"/>
                    <a:pt x="25528" y="43577"/>
                    <a:pt x="27171" y="43482"/>
                  </a:cubicBezTo>
                  <a:lnTo>
                    <a:pt x="28337" y="43434"/>
                  </a:lnTo>
                  <a:cubicBezTo>
                    <a:pt x="29302" y="43422"/>
                    <a:pt x="30314" y="43387"/>
                    <a:pt x="31290" y="43160"/>
                  </a:cubicBezTo>
                  <a:cubicBezTo>
                    <a:pt x="31433" y="43137"/>
                    <a:pt x="31897" y="43018"/>
                    <a:pt x="32076" y="42613"/>
                  </a:cubicBezTo>
                  <a:cubicBezTo>
                    <a:pt x="32766" y="42656"/>
                    <a:pt x="33463" y="42687"/>
                    <a:pt x="34170" y="42687"/>
                  </a:cubicBezTo>
                  <a:cubicBezTo>
                    <a:pt x="34439" y="42687"/>
                    <a:pt x="34709" y="42682"/>
                    <a:pt x="34981" y="42672"/>
                  </a:cubicBezTo>
                  <a:cubicBezTo>
                    <a:pt x="35041" y="42672"/>
                    <a:pt x="35100" y="42672"/>
                    <a:pt x="35158" y="42672"/>
                  </a:cubicBezTo>
                  <a:cubicBezTo>
                    <a:pt x="35448" y="42672"/>
                    <a:pt x="35721" y="42680"/>
                    <a:pt x="35969" y="42779"/>
                  </a:cubicBezTo>
                  <a:cubicBezTo>
                    <a:pt x="36208" y="42863"/>
                    <a:pt x="36434" y="43089"/>
                    <a:pt x="36434" y="43339"/>
                  </a:cubicBezTo>
                  <a:cubicBezTo>
                    <a:pt x="36434" y="43518"/>
                    <a:pt x="36577" y="43684"/>
                    <a:pt x="36755" y="43684"/>
                  </a:cubicBezTo>
                  <a:lnTo>
                    <a:pt x="36779" y="43684"/>
                  </a:lnTo>
                  <a:cubicBezTo>
                    <a:pt x="36958" y="43684"/>
                    <a:pt x="37100" y="43541"/>
                    <a:pt x="37100" y="43363"/>
                  </a:cubicBezTo>
                  <a:cubicBezTo>
                    <a:pt x="37112" y="42779"/>
                    <a:pt x="36672" y="42327"/>
                    <a:pt x="36219" y="42172"/>
                  </a:cubicBezTo>
                  <a:cubicBezTo>
                    <a:pt x="35855" y="42026"/>
                    <a:pt x="35472" y="42017"/>
                    <a:pt x="35103" y="42017"/>
                  </a:cubicBezTo>
                  <a:cubicBezTo>
                    <a:pt x="35050" y="42017"/>
                    <a:pt x="34998" y="42017"/>
                    <a:pt x="34945" y="42017"/>
                  </a:cubicBezTo>
                  <a:cubicBezTo>
                    <a:pt x="34779" y="42019"/>
                    <a:pt x="34612" y="42020"/>
                    <a:pt x="34445" y="42020"/>
                  </a:cubicBezTo>
                  <a:cubicBezTo>
                    <a:pt x="33608" y="42020"/>
                    <a:pt x="32767" y="41996"/>
                    <a:pt x="31933" y="41946"/>
                  </a:cubicBezTo>
                  <a:cubicBezTo>
                    <a:pt x="31921" y="41910"/>
                    <a:pt x="31909" y="41875"/>
                    <a:pt x="31874" y="41839"/>
                  </a:cubicBezTo>
                  <a:cubicBezTo>
                    <a:pt x="35005" y="37481"/>
                    <a:pt x="38351" y="32957"/>
                    <a:pt x="41780" y="28992"/>
                  </a:cubicBezTo>
                  <a:cubicBezTo>
                    <a:pt x="41792" y="28980"/>
                    <a:pt x="41803" y="28968"/>
                    <a:pt x="41815" y="28932"/>
                  </a:cubicBezTo>
                  <a:cubicBezTo>
                    <a:pt x="42315" y="28623"/>
                    <a:pt x="42792" y="28313"/>
                    <a:pt x="43220" y="28004"/>
                  </a:cubicBezTo>
                  <a:cubicBezTo>
                    <a:pt x="44982" y="26766"/>
                    <a:pt x="46602" y="25361"/>
                    <a:pt x="48090" y="23920"/>
                  </a:cubicBezTo>
                  <a:lnTo>
                    <a:pt x="70914" y="14514"/>
                  </a:lnTo>
                  <a:cubicBezTo>
                    <a:pt x="73688" y="13371"/>
                    <a:pt x="77141" y="11954"/>
                    <a:pt x="79177" y="9156"/>
                  </a:cubicBezTo>
                  <a:cubicBezTo>
                    <a:pt x="79761" y="8370"/>
                    <a:pt x="80023" y="7680"/>
                    <a:pt x="80058" y="7013"/>
                  </a:cubicBezTo>
                  <a:cubicBezTo>
                    <a:pt x="80023" y="6311"/>
                    <a:pt x="79761" y="5561"/>
                    <a:pt x="79213" y="5215"/>
                  </a:cubicBezTo>
                  <a:cubicBezTo>
                    <a:pt x="79522" y="4799"/>
                    <a:pt x="79772" y="4429"/>
                    <a:pt x="79451" y="3870"/>
                  </a:cubicBezTo>
                  <a:cubicBezTo>
                    <a:pt x="79177" y="3429"/>
                    <a:pt x="78653" y="3179"/>
                    <a:pt x="78058" y="3179"/>
                  </a:cubicBezTo>
                  <a:cubicBezTo>
                    <a:pt x="77927" y="3179"/>
                    <a:pt x="77796" y="3191"/>
                    <a:pt x="77665" y="3215"/>
                  </a:cubicBezTo>
                  <a:cubicBezTo>
                    <a:pt x="77070" y="3334"/>
                    <a:pt x="76570" y="3679"/>
                    <a:pt x="76093" y="4001"/>
                  </a:cubicBezTo>
                  <a:cubicBezTo>
                    <a:pt x="70617" y="7799"/>
                    <a:pt x="64794" y="11216"/>
                    <a:pt x="58806" y="14121"/>
                  </a:cubicBezTo>
                  <a:lnTo>
                    <a:pt x="58282" y="14383"/>
                  </a:lnTo>
                  <a:cubicBezTo>
                    <a:pt x="56972" y="15014"/>
                    <a:pt x="55615" y="15681"/>
                    <a:pt x="54365" y="16479"/>
                  </a:cubicBezTo>
                  <a:lnTo>
                    <a:pt x="53841" y="16514"/>
                  </a:lnTo>
                  <a:cubicBezTo>
                    <a:pt x="53567" y="16526"/>
                    <a:pt x="53293" y="16526"/>
                    <a:pt x="53019" y="16526"/>
                  </a:cubicBezTo>
                  <a:cubicBezTo>
                    <a:pt x="51448" y="16526"/>
                    <a:pt x="49840" y="16300"/>
                    <a:pt x="48173" y="15871"/>
                  </a:cubicBezTo>
                  <a:cubicBezTo>
                    <a:pt x="49126" y="14502"/>
                    <a:pt x="49935" y="13026"/>
                    <a:pt x="50543" y="11478"/>
                  </a:cubicBezTo>
                  <a:lnTo>
                    <a:pt x="50840" y="10728"/>
                  </a:lnTo>
                  <a:lnTo>
                    <a:pt x="50840" y="10728"/>
                  </a:lnTo>
                  <a:lnTo>
                    <a:pt x="50114" y="11061"/>
                  </a:lnTo>
                  <a:cubicBezTo>
                    <a:pt x="48911" y="11585"/>
                    <a:pt x="47554" y="11847"/>
                    <a:pt x="46066" y="11847"/>
                  </a:cubicBezTo>
                  <a:cubicBezTo>
                    <a:pt x="44066" y="11847"/>
                    <a:pt x="41839" y="11407"/>
                    <a:pt x="39065" y="10430"/>
                  </a:cubicBezTo>
                  <a:cubicBezTo>
                    <a:pt x="38446" y="10216"/>
                    <a:pt x="37815" y="9990"/>
                    <a:pt x="37184" y="9752"/>
                  </a:cubicBezTo>
                  <a:cubicBezTo>
                    <a:pt x="36529" y="9513"/>
                    <a:pt x="35886" y="9275"/>
                    <a:pt x="35219" y="9049"/>
                  </a:cubicBezTo>
                  <a:lnTo>
                    <a:pt x="34183" y="8335"/>
                  </a:lnTo>
                  <a:cubicBezTo>
                    <a:pt x="32183" y="6918"/>
                    <a:pt x="30100" y="5453"/>
                    <a:pt x="27956" y="4168"/>
                  </a:cubicBezTo>
                  <a:cubicBezTo>
                    <a:pt x="23230" y="1358"/>
                    <a:pt x="18991" y="0"/>
                    <a:pt x="149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a:off x="8654350" y="5874700"/>
              <a:ext cx="45250" cy="69900"/>
            </a:xfrm>
            <a:custGeom>
              <a:avLst/>
              <a:gdLst/>
              <a:ahLst/>
              <a:cxnLst/>
              <a:rect l="l" t="t" r="r" b="b"/>
              <a:pathLst>
                <a:path w="1810" h="2796" extrusionOk="0">
                  <a:moveTo>
                    <a:pt x="205" y="0"/>
                  </a:moveTo>
                  <a:cubicBezTo>
                    <a:pt x="191" y="0"/>
                    <a:pt x="178" y="4"/>
                    <a:pt x="167" y="11"/>
                  </a:cubicBezTo>
                  <a:cubicBezTo>
                    <a:pt x="0" y="94"/>
                    <a:pt x="215" y="785"/>
                    <a:pt x="607" y="1559"/>
                  </a:cubicBezTo>
                  <a:cubicBezTo>
                    <a:pt x="993" y="2274"/>
                    <a:pt x="1418" y="2796"/>
                    <a:pt x="1612" y="2796"/>
                  </a:cubicBezTo>
                  <a:cubicBezTo>
                    <a:pt x="1628" y="2796"/>
                    <a:pt x="1643" y="2792"/>
                    <a:pt x="1655" y="2785"/>
                  </a:cubicBezTo>
                  <a:cubicBezTo>
                    <a:pt x="1810" y="2702"/>
                    <a:pt x="1608" y="2011"/>
                    <a:pt x="1203" y="1237"/>
                  </a:cubicBezTo>
                  <a:cubicBezTo>
                    <a:pt x="818" y="522"/>
                    <a:pt x="382"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p:cNvSpPr/>
            <p:nvPr/>
          </p:nvSpPr>
          <p:spPr>
            <a:xfrm>
              <a:off x="8735600" y="5983950"/>
              <a:ext cx="63425" cy="55800"/>
            </a:xfrm>
            <a:custGeom>
              <a:avLst/>
              <a:gdLst/>
              <a:ahLst/>
              <a:cxnLst/>
              <a:rect l="l" t="t" r="r" b="b"/>
              <a:pathLst>
                <a:path w="2537" h="2232" extrusionOk="0">
                  <a:moveTo>
                    <a:pt x="114" y="0"/>
                  </a:moveTo>
                  <a:cubicBezTo>
                    <a:pt x="98" y="0"/>
                    <a:pt x="84" y="3"/>
                    <a:pt x="72" y="10"/>
                  </a:cubicBezTo>
                  <a:cubicBezTo>
                    <a:pt x="1" y="58"/>
                    <a:pt x="13" y="260"/>
                    <a:pt x="132" y="558"/>
                  </a:cubicBezTo>
                  <a:cubicBezTo>
                    <a:pt x="263" y="856"/>
                    <a:pt x="513" y="1237"/>
                    <a:pt x="870" y="1558"/>
                  </a:cubicBezTo>
                  <a:cubicBezTo>
                    <a:pt x="1251" y="1868"/>
                    <a:pt x="1644" y="2082"/>
                    <a:pt x="1965" y="2165"/>
                  </a:cubicBezTo>
                  <a:cubicBezTo>
                    <a:pt x="2110" y="2210"/>
                    <a:pt x="2232" y="2231"/>
                    <a:pt x="2324" y="2231"/>
                  </a:cubicBezTo>
                  <a:cubicBezTo>
                    <a:pt x="2428" y="2231"/>
                    <a:pt x="2494" y="2204"/>
                    <a:pt x="2513" y="2154"/>
                  </a:cubicBezTo>
                  <a:cubicBezTo>
                    <a:pt x="2537" y="2046"/>
                    <a:pt x="2394" y="1915"/>
                    <a:pt x="2168" y="1737"/>
                  </a:cubicBezTo>
                  <a:cubicBezTo>
                    <a:pt x="1941" y="1558"/>
                    <a:pt x="1632" y="1320"/>
                    <a:pt x="1322" y="1058"/>
                  </a:cubicBezTo>
                  <a:cubicBezTo>
                    <a:pt x="1013" y="772"/>
                    <a:pt x="739" y="499"/>
                    <a:pt x="513" y="296"/>
                  </a:cubicBezTo>
                  <a:cubicBezTo>
                    <a:pt x="340" y="113"/>
                    <a:pt x="202" y="0"/>
                    <a:pt x="1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5"/>
            <p:cNvSpPr/>
            <p:nvPr/>
          </p:nvSpPr>
          <p:spPr>
            <a:xfrm>
              <a:off x="8859725" y="6059825"/>
              <a:ext cx="78000" cy="28850"/>
            </a:xfrm>
            <a:custGeom>
              <a:avLst/>
              <a:gdLst/>
              <a:ahLst/>
              <a:cxnLst/>
              <a:rect l="l" t="t" r="r" b="b"/>
              <a:pathLst>
                <a:path w="3120" h="1154" extrusionOk="0">
                  <a:moveTo>
                    <a:pt x="257" y="0"/>
                  </a:moveTo>
                  <a:cubicBezTo>
                    <a:pt x="172" y="0"/>
                    <a:pt x="116" y="18"/>
                    <a:pt x="96" y="59"/>
                  </a:cubicBezTo>
                  <a:cubicBezTo>
                    <a:pt x="1" y="202"/>
                    <a:pt x="584" y="714"/>
                    <a:pt x="1465" y="1000"/>
                  </a:cubicBezTo>
                  <a:cubicBezTo>
                    <a:pt x="1861" y="1111"/>
                    <a:pt x="2229" y="1154"/>
                    <a:pt x="2516" y="1154"/>
                  </a:cubicBezTo>
                  <a:cubicBezTo>
                    <a:pt x="2876" y="1154"/>
                    <a:pt x="3108" y="1086"/>
                    <a:pt x="3108" y="1000"/>
                  </a:cubicBezTo>
                  <a:cubicBezTo>
                    <a:pt x="3120" y="797"/>
                    <a:pt x="2453" y="595"/>
                    <a:pt x="1656" y="357"/>
                  </a:cubicBezTo>
                  <a:cubicBezTo>
                    <a:pt x="1045" y="168"/>
                    <a:pt x="516"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5"/>
            <p:cNvSpPr/>
            <p:nvPr/>
          </p:nvSpPr>
          <p:spPr>
            <a:xfrm>
              <a:off x="9009750" y="6082650"/>
              <a:ext cx="72050" cy="17075"/>
            </a:xfrm>
            <a:custGeom>
              <a:avLst/>
              <a:gdLst/>
              <a:ahLst/>
              <a:cxnLst/>
              <a:rect l="l" t="t" r="r" b="b"/>
              <a:pathLst>
                <a:path w="2882" h="683" extrusionOk="0">
                  <a:moveTo>
                    <a:pt x="1636" y="0"/>
                  </a:moveTo>
                  <a:cubicBezTo>
                    <a:pt x="1572" y="0"/>
                    <a:pt x="1507" y="1"/>
                    <a:pt x="1441" y="3"/>
                  </a:cubicBezTo>
                  <a:cubicBezTo>
                    <a:pt x="1375" y="1"/>
                    <a:pt x="1310" y="0"/>
                    <a:pt x="1247" y="0"/>
                  </a:cubicBezTo>
                  <a:cubicBezTo>
                    <a:pt x="564" y="0"/>
                    <a:pt x="34" y="115"/>
                    <a:pt x="12" y="289"/>
                  </a:cubicBezTo>
                  <a:cubicBezTo>
                    <a:pt x="0" y="468"/>
                    <a:pt x="631" y="646"/>
                    <a:pt x="1441" y="682"/>
                  </a:cubicBezTo>
                  <a:cubicBezTo>
                    <a:pt x="2251" y="646"/>
                    <a:pt x="2882" y="456"/>
                    <a:pt x="2870" y="277"/>
                  </a:cubicBezTo>
                  <a:cubicBezTo>
                    <a:pt x="2859" y="114"/>
                    <a:pt x="2320" y="0"/>
                    <a:pt x="16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5"/>
            <p:cNvSpPr/>
            <p:nvPr/>
          </p:nvSpPr>
          <p:spPr>
            <a:xfrm>
              <a:off x="9147850" y="6050125"/>
              <a:ext cx="66100" cy="26775"/>
            </a:xfrm>
            <a:custGeom>
              <a:avLst/>
              <a:gdLst/>
              <a:ahLst/>
              <a:cxnLst/>
              <a:rect l="l" t="t" r="r" b="b"/>
              <a:pathLst>
                <a:path w="2644" h="1071" extrusionOk="0">
                  <a:moveTo>
                    <a:pt x="2306" y="1"/>
                  </a:moveTo>
                  <a:cubicBezTo>
                    <a:pt x="2050" y="1"/>
                    <a:pt x="1642" y="93"/>
                    <a:pt x="1215" y="269"/>
                  </a:cubicBezTo>
                  <a:cubicBezTo>
                    <a:pt x="513" y="459"/>
                    <a:pt x="1" y="769"/>
                    <a:pt x="25" y="947"/>
                  </a:cubicBezTo>
                  <a:cubicBezTo>
                    <a:pt x="46" y="1029"/>
                    <a:pt x="187" y="1070"/>
                    <a:pt x="403" y="1070"/>
                  </a:cubicBezTo>
                  <a:cubicBezTo>
                    <a:pt x="661" y="1070"/>
                    <a:pt x="1028" y="1011"/>
                    <a:pt x="1430" y="888"/>
                  </a:cubicBezTo>
                  <a:cubicBezTo>
                    <a:pt x="2144" y="602"/>
                    <a:pt x="2644" y="245"/>
                    <a:pt x="2573" y="90"/>
                  </a:cubicBezTo>
                  <a:cubicBezTo>
                    <a:pt x="2547" y="30"/>
                    <a:pt x="2450" y="1"/>
                    <a:pt x="2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5"/>
            <p:cNvSpPr/>
            <p:nvPr/>
          </p:nvSpPr>
          <p:spPr>
            <a:xfrm>
              <a:off x="9271975" y="5999525"/>
              <a:ext cx="48850" cy="28150"/>
            </a:xfrm>
            <a:custGeom>
              <a:avLst/>
              <a:gdLst/>
              <a:ahLst/>
              <a:cxnLst/>
              <a:rect l="l" t="t" r="r" b="b"/>
              <a:pathLst>
                <a:path w="1954" h="1126" extrusionOk="0">
                  <a:moveTo>
                    <a:pt x="1642" y="1"/>
                  </a:moveTo>
                  <a:cubicBezTo>
                    <a:pt x="1442" y="1"/>
                    <a:pt x="1135" y="93"/>
                    <a:pt x="822" y="269"/>
                  </a:cubicBezTo>
                  <a:cubicBezTo>
                    <a:pt x="322" y="530"/>
                    <a:pt x="1" y="876"/>
                    <a:pt x="96" y="1042"/>
                  </a:cubicBezTo>
                  <a:cubicBezTo>
                    <a:pt x="124" y="1099"/>
                    <a:pt x="198" y="1126"/>
                    <a:pt x="301" y="1126"/>
                  </a:cubicBezTo>
                  <a:cubicBezTo>
                    <a:pt x="500" y="1126"/>
                    <a:pt x="811" y="1028"/>
                    <a:pt x="1132" y="864"/>
                  </a:cubicBezTo>
                  <a:cubicBezTo>
                    <a:pt x="1620" y="590"/>
                    <a:pt x="1953" y="257"/>
                    <a:pt x="1858" y="90"/>
                  </a:cubicBezTo>
                  <a:cubicBezTo>
                    <a:pt x="1832" y="30"/>
                    <a:pt x="1754" y="1"/>
                    <a:pt x="16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5"/>
            <p:cNvSpPr/>
            <p:nvPr/>
          </p:nvSpPr>
          <p:spPr>
            <a:xfrm>
              <a:off x="9358300" y="5937750"/>
              <a:ext cx="61350" cy="37875"/>
            </a:xfrm>
            <a:custGeom>
              <a:avLst/>
              <a:gdLst/>
              <a:ahLst/>
              <a:cxnLst/>
              <a:rect l="l" t="t" r="r" b="b"/>
              <a:pathLst>
                <a:path w="2454" h="1515" extrusionOk="0">
                  <a:moveTo>
                    <a:pt x="2215" y="0"/>
                  </a:moveTo>
                  <a:cubicBezTo>
                    <a:pt x="1980" y="0"/>
                    <a:pt x="1527" y="181"/>
                    <a:pt x="1060" y="477"/>
                  </a:cubicBezTo>
                  <a:cubicBezTo>
                    <a:pt x="429" y="858"/>
                    <a:pt x="1" y="1299"/>
                    <a:pt x="96" y="1454"/>
                  </a:cubicBezTo>
                  <a:cubicBezTo>
                    <a:pt x="116" y="1495"/>
                    <a:pt x="168" y="1514"/>
                    <a:pt x="244" y="1514"/>
                  </a:cubicBezTo>
                  <a:cubicBezTo>
                    <a:pt x="475" y="1514"/>
                    <a:pt x="930" y="1333"/>
                    <a:pt x="1405" y="1037"/>
                  </a:cubicBezTo>
                  <a:cubicBezTo>
                    <a:pt x="2025" y="656"/>
                    <a:pt x="2453" y="227"/>
                    <a:pt x="2370" y="61"/>
                  </a:cubicBezTo>
                  <a:cubicBezTo>
                    <a:pt x="2346" y="20"/>
                    <a:pt x="2293" y="0"/>
                    <a:pt x="2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5"/>
            <p:cNvSpPr/>
            <p:nvPr/>
          </p:nvSpPr>
          <p:spPr>
            <a:xfrm>
              <a:off x="8737975" y="5915750"/>
              <a:ext cx="65525" cy="59400"/>
            </a:xfrm>
            <a:custGeom>
              <a:avLst/>
              <a:gdLst/>
              <a:ahLst/>
              <a:cxnLst/>
              <a:rect l="l" t="t" r="r" b="b"/>
              <a:pathLst>
                <a:path w="2621" h="2376" extrusionOk="0">
                  <a:moveTo>
                    <a:pt x="205" y="0"/>
                  </a:moveTo>
                  <a:cubicBezTo>
                    <a:pt x="187" y="0"/>
                    <a:pt x="170" y="4"/>
                    <a:pt x="156" y="12"/>
                  </a:cubicBezTo>
                  <a:cubicBezTo>
                    <a:pt x="1" y="107"/>
                    <a:pt x="287" y="845"/>
                    <a:pt x="977" y="1548"/>
                  </a:cubicBezTo>
                  <a:cubicBezTo>
                    <a:pt x="1542" y="2093"/>
                    <a:pt x="2155" y="2376"/>
                    <a:pt x="2411" y="2376"/>
                  </a:cubicBezTo>
                  <a:cubicBezTo>
                    <a:pt x="2468" y="2376"/>
                    <a:pt x="2508" y="2362"/>
                    <a:pt x="2525" y="2334"/>
                  </a:cubicBezTo>
                  <a:cubicBezTo>
                    <a:pt x="2620" y="2143"/>
                    <a:pt x="2084" y="1655"/>
                    <a:pt x="1442" y="1060"/>
                  </a:cubicBezTo>
                  <a:cubicBezTo>
                    <a:pt x="873" y="480"/>
                    <a:pt x="414"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5"/>
            <p:cNvSpPr/>
            <p:nvPr/>
          </p:nvSpPr>
          <p:spPr>
            <a:xfrm>
              <a:off x="8835325" y="6000850"/>
              <a:ext cx="54500" cy="30650"/>
            </a:xfrm>
            <a:custGeom>
              <a:avLst/>
              <a:gdLst/>
              <a:ahLst/>
              <a:cxnLst/>
              <a:rect l="l" t="t" r="r" b="b"/>
              <a:pathLst>
                <a:path w="2180" h="1226" extrusionOk="0">
                  <a:moveTo>
                    <a:pt x="262" y="0"/>
                  </a:moveTo>
                  <a:cubicBezTo>
                    <a:pt x="199" y="0"/>
                    <a:pt x="150" y="15"/>
                    <a:pt x="119" y="49"/>
                  </a:cubicBezTo>
                  <a:cubicBezTo>
                    <a:pt x="0" y="180"/>
                    <a:pt x="322" y="644"/>
                    <a:pt x="917" y="978"/>
                  </a:cubicBezTo>
                  <a:cubicBezTo>
                    <a:pt x="1267" y="1149"/>
                    <a:pt x="1605" y="1226"/>
                    <a:pt x="1838" y="1226"/>
                  </a:cubicBezTo>
                  <a:cubicBezTo>
                    <a:pt x="2009" y="1226"/>
                    <a:pt x="2123" y="1184"/>
                    <a:pt x="2143" y="1108"/>
                  </a:cubicBezTo>
                  <a:cubicBezTo>
                    <a:pt x="2179" y="930"/>
                    <a:pt x="1762" y="644"/>
                    <a:pt x="1227" y="382"/>
                  </a:cubicBezTo>
                  <a:cubicBezTo>
                    <a:pt x="834" y="163"/>
                    <a:pt x="470"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5"/>
            <p:cNvSpPr/>
            <p:nvPr/>
          </p:nvSpPr>
          <p:spPr>
            <a:xfrm>
              <a:off x="8956175" y="6038350"/>
              <a:ext cx="66100" cy="19175"/>
            </a:xfrm>
            <a:custGeom>
              <a:avLst/>
              <a:gdLst/>
              <a:ahLst/>
              <a:cxnLst/>
              <a:rect l="l" t="t" r="r" b="b"/>
              <a:pathLst>
                <a:path w="2644" h="767" extrusionOk="0">
                  <a:moveTo>
                    <a:pt x="636" y="1"/>
                  </a:moveTo>
                  <a:cubicBezTo>
                    <a:pt x="312" y="1"/>
                    <a:pt x="84" y="61"/>
                    <a:pt x="48" y="168"/>
                  </a:cubicBezTo>
                  <a:cubicBezTo>
                    <a:pt x="0" y="347"/>
                    <a:pt x="548" y="609"/>
                    <a:pt x="1298" y="751"/>
                  </a:cubicBezTo>
                  <a:cubicBezTo>
                    <a:pt x="1429" y="762"/>
                    <a:pt x="1555" y="767"/>
                    <a:pt x="1675" y="767"/>
                  </a:cubicBezTo>
                  <a:cubicBezTo>
                    <a:pt x="2232" y="767"/>
                    <a:pt x="2643" y="660"/>
                    <a:pt x="2643" y="513"/>
                  </a:cubicBezTo>
                  <a:cubicBezTo>
                    <a:pt x="2643" y="335"/>
                    <a:pt x="2084" y="144"/>
                    <a:pt x="1381" y="85"/>
                  </a:cubicBezTo>
                  <a:cubicBezTo>
                    <a:pt x="1110" y="28"/>
                    <a:pt x="852" y="1"/>
                    <a:pt x="6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5"/>
            <p:cNvSpPr/>
            <p:nvPr/>
          </p:nvSpPr>
          <p:spPr>
            <a:xfrm>
              <a:off x="9087125" y="6030575"/>
              <a:ext cx="65225" cy="19500"/>
            </a:xfrm>
            <a:custGeom>
              <a:avLst/>
              <a:gdLst/>
              <a:ahLst/>
              <a:cxnLst/>
              <a:rect l="l" t="t" r="r" b="b"/>
              <a:pathLst>
                <a:path w="2609" h="780" extrusionOk="0">
                  <a:moveTo>
                    <a:pt x="1937" y="0"/>
                  </a:moveTo>
                  <a:cubicBezTo>
                    <a:pt x="1735" y="0"/>
                    <a:pt x="1500" y="20"/>
                    <a:pt x="1251" y="62"/>
                  </a:cubicBezTo>
                  <a:cubicBezTo>
                    <a:pt x="549" y="181"/>
                    <a:pt x="1" y="420"/>
                    <a:pt x="25" y="598"/>
                  </a:cubicBezTo>
                  <a:cubicBezTo>
                    <a:pt x="48" y="713"/>
                    <a:pt x="304" y="779"/>
                    <a:pt x="672" y="779"/>
                  </a:cubicBezTo>
                  <a:cubicBezTo>
                    <a:pt x="874" y="779"/>
                    <a:pt x="1109" y="759"/>
                    <a:pt x="1358" y="717"/>
                  </a:cubicBezTo>
                  <a:cubicBezTo>
                    <a:pt x="2049" y="622"/>
                    <a:pt x="2608" y="360"/>
                    <a:pt x="2573" y="181"/>
                  </a:cubicBezTo>
                  <a:cubicBezTo>
                    <a:pt x="2557" y="66"/>
                    <a:pt x="2304" y="0"/>
                    <a:pt x="19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5"/>
            <p:cNvSpPr/>
            <p:nvPr/>
          </p:nvSpPr>
          <p:spPr>
            <a:xfrm>
              <a:off x="9206800" y="5989125"/>
              <a:ext cx="49125" cy="22800"/>
            </a:xfrm>
            <a:custGeom>
              <a:avLst/>
              <a:gdLst/>
              <a:ahLst/>
              <a:cxnLst/>
              <a:rect l="l" t="t" r="r" b="b"/>
              <a:pathLst>
                <a:path w="1965" h="912" extrusionOk="0">
                  <a:moveTo>
                    <a:pt x="1620" y="0"/>
                  </a:moveTo>
                  <a:cubicBezTo>
                    <a:pt x="1427" y="0"/>
                    <a:pt x="1157" y="65"/>
                    <a:pt x="869" y="173"/>
                  </a:cubicBezTo>
                  <a:cubicBezTo>
                    <a:pt x="393" y="339"/>
                    <a:pt x="0" y="565"/>
                    <a:pt x="36" y="744"/>
                  </a:cubicBezTo>
                  <a:cubicBezTo>
                    <a:pt x="50" y="848"/>
                    <a:pt x="216" y="911"/>
                    <a:pt x="463" y="911"/>
                  </a:cubicBezTo>
                  <a:cubicBezTo>
                    <a:pt x="641" y="911"/>
                    <a:pt x="861" y="878"/>
                    <a:pt x="1096" y="804"/>
                  </a:cubicBezTo>
                  <a:cubicBezTo>
                    <a:pt x="1631" y="613"/>
                    <a:pt x="1965" y="256"/>
                    <a:pt x="1881" y="89"/>
                  </a:cubicBezTo>
                  <a:cubicBezTo>
                    <a:pt x="1839" y="28"/>
                    <a:pt x="1746"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5"/>
            <p:cNvSpPr/>
            <p:nvPr/>
          </p:nvSpPr>
          <p:spPr>
            <a:xfrm>
              <a:off x="8536775" y="5457350"/>
              <a:ext cx="62525" cy="62525"/>
            </a:xfrm>
            <a:custGeom>
              <a:avLst/>
              <a:gdLst/>
              <a:ahLst/>
              <a:cxnLst/>
              <a:rect l="l" t="t" r="r" b="b"/>
              <a:pathLst>
                <a:path w="2501" h="2501" extrusionOk="0">
                  <a:moveTo>
                    <a:pt x="1250" y="0"/>
                  </a:moveTo>
                  <a:cubicBezTo>
                    <a:pt x="560" y="0"/>
                    <a:pt x="0" y="548"/>
                    <a:pt x="0" y="1251"/>
                  </a:cubicBezTo>
                  <a:cubicBezTo>
                    <a:pt x="0" y="1953"/>
                    <a:pt x="548" y="2501"/>
                    <a:pt x="1250" y="2501"/>
                  </a:cubicBezTo>
                  <a:cubicBezTo>
                    <a:pt x="1953" y="2501"/>
                    <a:pt x="2501" y="1941"/>
                    <a:pt x="2501" y="1251"/>
                  </a:cubicBezTo>
                  <a:cubicBezTo>
                    <a:pt x="2501" y="572"/>
                    <a:pt x="1953" y="0"/>
                    <a:pt x="12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5"/>
            <p:cNvSpPr/>
            <p:nvPr/>
          </p:nvSpPr>
          <p:spPr>
            <a:xfrm>
              <a:off x="8556700" y="5467300"/>
              <a:ext cx="64325" cy="70150"/>
            </a:xfrm>
            <a:custGeom>
              <a:avLst/>
              <a:gdLst/>
              <a:ahLst/>
              <a:cxnLst/>
              <a:rect l="l" t="t" r="r" b="b"/>
              <a:pathLst>
                <a:path w="2573" h="2806" extrusionOk="0">
                  <a:moveTo>
                    <a:pt x="2212" y="1"/>
                  </a:moveTo>
                  <a:cubicBezTo>
                    <a:pt x="2190" y="1"/>
                    <a:pt x="2166" y="7"/>
                    <a:pt x="2144" y="19"/>
                  </a:cubicBezTo>
                  <a:cubicBezTo>
                    <a:pt x="2061" y="55"/>
                    <a:pt x="2013" y="150"/>
                    <a:pt x="2049" y="233"/>
                  </a:cubicBezTo>
                  <a:cubicBezTo>
                    <a:pt x="2239" y="781"/>
                    <a:pt x="2132" y="1424"/>
                    <a:pt x="1763" y="1865"/>
                  </a:cubicBezTo>
                  <a:cubicBezTo>
                    <a:pt x="1448" y="2251"/>
                    <a:pt x="968" y="2481"/>
                    <a:pt x="472" y="2481"/>
                  </a:cubicBezTo>
                  <a:cubicBezTo>
                    <a:pt x="387" y="2481"/>
                    <a:pt x="301" y="2474"/>
                    <a:pt x="215" y="2460"/>
                  </a:cubicBezTo>
                  <a:cubicBezTo>
                    <a:pt x="208" y="2459"/>
                    <a:pt x="201" y="2458"/>
                    <a:pt x="194" y="2458"/>
                  </a:cubicBezTo>
                  <a:cubicBezTo>
                    <a:pt x="116" y="2458"/>
                    <a:pt x="36" y="2515"/>
                    <a:pt x="25" y="2591"/>
                  </a:cubicBezTo>
                  <a:cubicBezTo>
                    <a:pt x="1" y="2686"/>
                    <a:pt x="61" y="2769"/>
                    <a:pt x="156" y="2793"/>
                  </a:cubicBezTo>
                  <a:cubicBezTo>
                    <a:pt x="239" y="2805"/>
                    <a:pt x="346" y="2805"/>
                    <a:pt x="442" y="2805"/>
                  </a:cubicBezTo>
                  <a:cubicBezTo>
                    <a:pt x="1037" y="2805"/>
                    <a:pt x="1632" y="2531"/>
                    <a:pt x="2001" y="2079"/>
                  </a:cubicBezTo>
                  <a:cubicBezTo>
                    <a:pt x="2442" y="1543"/>
                    <a:pt x="2573" y="769"/>
                    <a:pt x="2323" y="126"/>
                  </a:cubicBezTo>
                  <a:cubicBezTo>
                    <a:pt x="2331" y="47"/>
                    <a:pt x="2276" y="1"/>
                    <a:pt x="22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5"/>
            <p:cNvSpPr/>
            <p:nvPr/>
          </p:nvSpPr>
          <p:spPr>
            <a:xfrm>
              <a:off x="8807625" y="5670975"/>
              <a:ext cx="59575" cy="230200"/>
            </a:xfrm>
            <a:custGeom>
              <a:avLst/>
              <a:gdLst/>
              <a:ahLst/>
              <a:cxnLst/>
              <a:rect l="l" t="t" r="r" b="b"/>
              <a:pathLst>
                <a:path w="2383" h="9208" extrusionOk="0">
                  <a:moveTo>
                    <a:pt x="1859" y="1"/>
                  </a:moveTo>
                  <a:cubicBezTo>
                    <a:pt x="1806" y="1"/>
                    <a:pt x="1757" y="28"/>
                    <a:pt x="1727" y="87"/>
                  </a:cubicBezTo>
                  <a:cubicBezTo>
                    <a:pt x="1" y="2826"/>
                    <a:pt x="132" y="6564"/>
                    <a:pt x="2049" y="9172"/>
                  </a:cubicBezTo>
                  <a:cubicBezTo>
                    <a:pt x="2085" y="9196"/>
                    <a:pt x="2144" y="9208"/>
                    <a:pt x="2192" y="9208"/>
                  </a:cubicBezTo>
                  <a:cubicBezTo>
                    <a:pt x="2216" y="9208"/>
                    <a:pt x="2263" y="9196"/>
                    <a:pt x="2299" y="9184"/>
                  </a:cubicBezTo>
                  <a:cubicBezTo>
                    <a:pt x="2370" y="9124"/>
                    <a:pt x="2382" y="9017"/>
                    <a:pt x="2323" y="8946"/>
                  </a:cubicBezTo>
                  <a:cubicBezTo>
                    <a:pt x="489" y="6445"/>
                    <a:pt x="358" y="2873"/>
                    <a:pt x="2013" y="254"/>
                  </a:cubicBezTo>
                  <a:cubicBezTo>
                    <a:pt x="2061" y="183"/>
                    <a:pt x="2037" y="76"/>
                    <a:pt x="1954" y="28"/>
                  </a:cubicBezTo>
                  <a:cubicBezTo>
                    <a:pt x="1923" y="10"/>
                    <a:pt x="1890" y="1"/>
                    <a:pt x="18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5"/>
            <p:cNvSpPr/>
            <p:nvPr/>
          </p:nvSpPr>
          <p:spPr>
            <a:xfrm>
              <a:off x="8821325" y="5869050"/>
              <a:ext cx="65225" cy="73200"/>
            </a:xfrm>
            <a:custGeom>
              <a:avLst/>
              <a:gdLst/>
              <a:ahLst/>
              <a:cxnLst/>
              <a:rect l="l" t="t" r="r" b="b"/>
              <a:pathLst>
                <a:path w="2609" h="2928" extrusionOk="0">
                  <a:moveTo>
                    <a:pt x="206" y="0"/>
                  </a:moveTo>
                  <a:cubicBezTo>
                    <a:pt x="189" y="0"/>
                    <a:pt x="172" y="3"/>
                    <a:pt x="155" y="11"/>
                  </a:cubicBezTo>
                  <a:cubicBezTo>
                    <a:pt x="60" y="34"/>
                    <a:pt x="1" y="130"/>
                    <a:pt x="36" y="213"/>
                  </a:cubicBezTo>
                  <a:cubicBezTo>
                    <a:pt x="358" y="1404"/>
                    <a:pt x="1251" y="2440"/>
                    <a:pt x="2370" y="2916"/>
                  </a:cubicBezTo>
                  <a:cubicBezTo>
                    <a:pt x="2382" y="2928"/>
                    <a:pt x="2418" y="2928"/>
                    <a:pt x="2430" y="2928"/>
                  </a:cubicBezTo>
                  <a:cubicBezTo>
                    <a:pt x="2489" y="2928"/>
                    <a:pt x="2549" y="2880"/>
                    <a:pt x="2584" y="2821"/>
                  </a:cubicBezTo>
                  <a:cubicBezTo>
                    <a:pt x="2608" y="2737"/>
                    <a:pt x="2584" y="2642"/>
                    <a:pt x="2489" y="2594"/>
                  </a:cubicBezTo>
                  <a:cubicBezTo>
                    <a:pt x="1465" y="2154"/>
                    <a:pt x="644" y="1213"/>
                    <a:pt x="358" y="130"/>
                  </a:cubicBezTo>
                  <a:cubicBezTo>
                    <a:pt x="339" y="54"/>
                    <a:pt x="274" y="0"/>
                    <a:pt x="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a:off x="9431225" y="5773700"/>
              <a:ext cx="61050" cy="68850"/>
            </a:xfrm>
            <a:custGeom>
              <a:avLst/>
              <a:gdLst/>
              <a:ahLst/>
              <a:cxnLst/>
              <a:rect l="l" t="t" r="r" b="b"/>
              <a:pathLst>
                <a:path w="2442" h="2754" extrusionOk="0">
                  <a:moveTo>
                    <a:pt x="2239" y="1"/>
                  </a:moveTo>
                  <a:cubicBezTo>
                    <a:pt x="2174" y="1"/>
                    <a:pt x="2119" y="36"/>
                    <a:pt x="2084" y="98"/>
                  </a:cubicBezTo>
                  <a:cubicBezTo>
                    <a:pt x="1667" y="1039"/>
                    <a:pt x="953" y="1872"/>
                    <a:pt x="108" y="2444"/>
                  </a:cubicBezTo>
                  <a:cubicBezTo>
                    <a:pt x="36" y="2479"/>
                    <a:pt x="1" y="2586"/>
                    <a:pt x="60" y="2670"/>
                  </a:cubicBezTo>
                  <a:cubicBezTo>
                    <a:pt x="84" y="2717"/>
                    <a:pt x="143" y="2753"/>
                    <a:pt x="191" y="2753"/>
                  </a:cubicBezTo>
                  <a:cubicBezTo>
                    <a:pt x="227" y="2753"/>
                    <a:pt x="251" y="2741"/>
                    <a:pt x="286" y="2717"/>
                  </a:cubicBezTo>
                  <a:cubicBezTo>
                    <a:pt x="1203" y="2110"/>
                    <a:pt x="1953" y="1229"/>
                    <a:pt x="2394" y="241"/>
                  </a:cubicBezTo>
                  <a:cubicBezTo>
                    <a:pt x="2441" y="146"/>
                    <a:pt x="2394" y="62"/>
                    <a:pt x="2310" y="15"/>
                  </a:cubicBezTo>
                  <a:cubicBezTo>
                    <a:pt x="2285" y="5"/>
                    <a:pt x="2261" y="1"/>
                    <a:pt x="2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5"/>
            <p:cNvSpPr/>
            <p:nvPr/>
          </p:nvSpPr>
          <p:spPr>
            <a:xfrm>
              <a:off x="9504450" y="5777725"/>
              <a:ext cx="33950" cy="35350"/>
            </a:xfrm>
            <a:custGeom>
              <a:avLst/>
              <a:gdLst/>
              <a:ahLst/>
              <a:cxnLst/>
              <a:rect l="l" t="t" r="r" b="b"/>
              <a:pathLst>
                <a:path w="1358" h="1414" extrusionOk="0">
                  <a:moveTo>
                    <a:pt x="1169" y="1"/>
                  </a:moveTo>
                  <a:cubicBezTo>
                    <a:pt x="1123" y="1"/>
                    <a:pt x="1079" y="19"/>
                    <a:pt x="1048" y="56"/>
                  </a:cubicBezTo>
                  <a:lnTo>
                    <a:pt x="60" y="1128"/>
                  </a:lnTo>
                  <a:cubicBezTo>
                    <a:pt x="0" y="1211"/>
                    <a:pt x="0" y="1306"/>
                    <a:pt x="84" y="1366"/>
                  </a:cubicBezTo>
                  <a:cubicBezTo>
                    <a:pt x="108" y="1401"/>
                    <a:pt x="155" y="1413"/>
                    <a:pt x="203" y="1413"/>
                  </a:cubicBezTo>
                  <a:cubicBezTo>
                    <a:pt x="239" y="1413"/>
                    <a:pt x="286" y="1401"/>
                    <a:pt x="322" y="1354"/>
                  </a:cubicBezTo>
                  <a:lnTo>
                    <a:pt x="1298" y="282"/>
                  </a:lnTo>
                  <a:cubicBezTo>
                    <a:pt x="1358" y="211"/>
                    <a:pt x="1358" y="104"/>
                    <a:pt x="1286" y="44"/>
                  </a:cubicBezTo>
                  <a:cubicBezTo>
                    <a:pt x="1252" y="16"/>
                    <a:pt x="1210" y="1"/>
                    <a:pt x="1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5"/>
            <p:cNvSpPr/>
            <p:nvPr/>
          </p:nvSpPr>
          <p:spPr>
            <a:xfrm>
              <a:off x="9533625" y="5786900"/>
              <a:ext cx="22950" cy="33025"/>
            </a:xfrm>
            <a:custGeom>
              <a:avLst/>
              <a:gdLst/>
              <a:ahLst/>
              <a:cxnLst/>
              <a:rect l="l" t="t" r="r" b="b"/>
              <a:pathLst>
                <a:path w="918" h="1321" extrusionOk="0">
                  <a:moveTo>
                    <a:pt x="738" y="1"/>
                  </a:moveTo>
                  <a:cubicBezTo>
                    <a:pt x="683" y="1"/>
                    <a:pt x="628" y="33"/>
                    <a:pt x="596" y="82"/>
                  </a:cubicBezTo>
                  <a:lnTo>
                    <a:pt x="60" y="1058"/>
                  </a:lnTo>
                  <a:cubicBezTo>
                    <a:pt x="0" y="1154"/>
                    <a:pt x="24" y="1261"/>
                    <a:pt x="119" y="1296"/>
                  </a:cubicBezTo>
                  <a:cubicBezTo>
                    <a:pt x="143" y="1320"/>
                    <a:pt x="179" y="1320"/>
                    <a:pt x="191" y="1320"/>
                  </a:cubicBezTo>
                  <a:cubicBezTo>
                    <a:pt x="250" y="1320"/>
                    <a:pt x="310" y="1284"/>
                    <a:pt x="346" y="1225"/>
                  </a:cubicBezTo>
                  <a:lnTo>
                    <a:pt x="869" y="249"/>
                  </a:lnTo>
                  <a:cubicBezTo>
                    <a:pt x="917" y="165"/>
                    <a:pt x="893" y="70"/>
                    <a:pt x="810" y="22"/>
                  </a:cubicBezTo>
                  <a:cubicBezTo>
                    <a:pt x="788" y="7"/>
                    <a:pt x="763" y="1"/>
                    <a:pt x="7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p:nvPr/>
          </p:nvSpPr>
          <p:spPr>
            <a:xfrm>
              <a:off x="8877575" y="5737825"/>
              <a:ext cx="46475" cy="26425"/>
            </a:xfrm>
            <a:custGeom>
              <a:avLst/>
              <a:gdLst/>
              <a:ahLst/>
              <a:cxnLst/>
              <a:rect l="l" t="t" r="r" b="b"/>
              <a:pathLst>
                <a:path w="1859" h="1057" extrusionOk="0">
                  <a:moveTo>
                    <a:pt x="180" y="0"/>
                  </a:moveTo>
                  <a:cubicBezTo>
                    <a:pt x="135" y="0"/>
                    <a:pt x="90" y="15"/>
                    <a:pt x="60" y="45"/>
                  </a:cubicBezTo>
                  <a:cubicBezTo>
                    <a:pt x="1" y="104"/>
                    <a:pt x="1" y="223"/>
                    <a:pt x="60" y="283"/>
                  </a:cubicBezTo>
                  <a:cubicBezTo>
                    <a:pt x="489" y="723"/>
                    <a:pt x="1061" y="985"/>
                    <a:pt x="1668" y="1057"/>
                  </a:cubicBezTo>
                  <a:lnTo>
                    <a:pt x="1680" y="1057"/>
                  </a:lnTo>
                  <a:cubicBezTo>
                    <a:pt x="1775" y="1057"/>
                    <a:pt x="1834" y="997"/>
                    <a:pt x="1846" y="914"/>
                  </a:cubicBezTo>
                  <a:cubicBezTo>
                    <a:pt x="1858" y="842"/>
                    <a:pt x="1799" y="747"/>
                    <a:pt x="1715" y="735"/>
                  </a:cubicBezTo>
                  <a:cubicBezTo>
                    <a:pt x="1180" y="676"/>
                    <a:pt x="691" y="426"/>
                    <a:pt x="299" y="45"/>
                  </a:cubicBezTo>
                  <a:cubicBezTo>
                    <a:pt x="269" y="15"/>
                    <a:pt x="224" y="0"/>
                    <a:pt x="1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a:off x="8933550" y="5674900"/>
              <a:ext cx="64325" cy="19100"/>
            </a:xfrm>
            <a:custGeom>
              <a:avLst/>
              <a:gdLst/>
              <a:ahLst/>
              <a:cxnLst/>
              <a:rect l="l" t="t" r="r" b="b"/>
              <a:pathLst>
                <a:path w="2573" h="764" extrusionOk="0">
                  <a:moveTo>
                    <a:pt x="181" y="0"/>
                  </a:moveTo>
                  <a:cubicBezTo>
                    <a:pt x="104" y="0"/>
                    <a:pt x="23" y="57"/>
                    <a:pt x="12" y="133"/>
                  </a:cubicBezTo>
                  <a:cubicBezTo>
                    <a:pt x="0" y="228"/>
                    <a:pt x="60" y="323"/>
                    <a:pt x="143" y="335"/>
                  </a:cubicBezTo>
                  <a:lnTo>
                    <a:pt x="2358" y="764"/>
                  </a:lnTo>
                  <a:lnTo>
                    <a:pt x="2393" y="764"/>
                  </a:lnTo>
                  <a:cubicBezTo>
                    <a:pt x="2465" y="764"/>
                    <a:pt x="2536" y="704"/>
                    <a:pt x="2548" y="633"/>
                  </a:cubicBezTo>
                  <a:cubicBezTo>
                    <a:pt x="2572" y="538"/>
                    <a:pt x="2513" y="454"/>
                    <a:pt x="2417" y="431"/>
                  </a:cubicBezTo>
                  <a:lnTo>
                    <a:pt x="203" y="2"/>
                  </a:lnTo>
                  <a:cubicBezTo>
                    <a:pt x="196" y="1"/>
                    <a:pt x="188" y="0"/>
                    <a:pt x="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a:off x="8986525" y="5609300"/>
              <a:ext cx="64625" cy="13275"/>
            </a:xfrm>
            <a:custGeom>
              <a:avLst/>
              <a:gdLst/>
              <a:ahLst/>
              <a:cxnLst/>
              <a:rect l="l" t="t" r="r" b="b"/>
              <a:pathLst>
                <a:path w="2585" h="531" extrusionOk="0">
                  <a:moveTo>
                    <a:pt x="171" y="0"/>
                  </a:moveTo>
                  <a:cubicBezTo>
                    <a:pt x="101" y="0"/>
                    <a:pt x="34" y="45"/>
                    <a:pt x="24" y="114"/>
                  </a:cubicBezTo>
                  <a:cubicBezTo>
                    <a:pt x="1" y="197"/>
                    <a:pt x="48" y="292"/>
                    <a:pt x="143" y="328"/>
                  </a:cubicBezTo>
                  <a:cubicBezTo>
                    <a:pt x="703" y="459"/>
                    <a:pt x="1275" y="530"/>
                    <a:pt x="1846" y="530"/>
                  </a:cubicBezTo>
                  <a:cubicBezTo>
                    <a:pt x="2048" y="530"/>
                    <a:pt x="2227" y="530"/>
                    <a:pt x="2418" y="518"/>
                  </a:cubicBezTo>
                  <a:cubicBezTo>
                    <a:pt x="2501" y="518"/>
                    <a:pt x="2584" y="423"/>
                    <a:pt x="2560" y="340"/>
                  </a:cubicBezTo>
                  <a:cubicBezTo>
                    <a:pt x="2560" y="252"/>
                    <a:pt x="2489" y="184"/>
                    <a:pt x="2403" y="184"/>
                  </a:cubicBezTo>
                  <a:cubicBezTo>
                    <a:pt x="2396" y="184"/>
                    <a:pt x="2389" y="184"/>
                    <a:pt x="2382" y="185"/>
                  </a:cubicBezTo>
                  <a:cubicBezTo>
                    <a:pt x="2200" y="200"/>
                    <a:pt x="2019" y="207"/>
                    <a:pt x="1837" y="207"/>
                  </a:cubicBezTo>
                  <a:cubicBezTo>
                    <a:pt x="1293" y="207"/>
                    <a:pt x="751" y="140"/>
                    <a:pt x="215" y="7"/>
                  </a:cubicBezTo>
                  <a:cubicBezTo>
                    <a:pt x="200" y="2"/>
                    <a:pt x="186" y="0"/>
                    <a:pt x="1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a:off x="9191325" y="5655850"/>
              <a:ext cx="46750" cy="12850"/>
            </a:xfrm>
            <a:custGeom>
              <a:avLst/>
              <a:gdLst/>
              <a:ahLst/>
              <a:cxnLst/>
              <a:rect l="l" t="t" r="r" b="b"/>
              <a:pathLst>
                <a:path w="1870" h="514" extrusionOk="0">
                  <a:moveTo>
                    <a:pt x="174" y="1"/>
                  </a:moveTo>
                  <a:cubicBezTo>
                    <a:pt x="95" y="1"/>
                    <a:pt x="12" y="79"/>
                    <a:pt x="12" y="157"/>
                  </a:cubicBezTo>
                  <a:cubicBezTo>
                    <a:pt x="0" y="252"/>
                    <a:pt x="72" y="323"/>
                    <a:pt x="167" y="335"/>
                  </a:cubicBezTo>
                  <a:lnTo>
                    <a:pt x="1679" y="514"/>
                  </a:lnTo>
                  <a:lnTo>
                    <a:pt x="1691" y="514"/>
                  </a:lnTo>
                  <a:cubicBezTo>
                    <a:pt x="1786" y="514"/>
                    <a:pt x="1846" y="454"/>
                    <a:pt x="1857" y="371"/>
                  </a:cubicBezTo>
                  <a:cubicBezTo>
                    <a:pt x="1869" y="276"/>
                    <a:pt x="1798" y="192"/>
                    <a:pt x="1703" y="192"/>
                  </a:cubicBezTo>
                  <a:lnTo>
                    <a:pt x="191" y="2"/>
                  </a:lnTo>
                  <a:cubicBezTo>
                    <a:pt x="185" y="1"/>
                    <a:pt x="180" y="1"/>
                    <a:pt x="1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a:off x="9118100" y="5749800"/>
              <a:ext cx="40200" cy="15050"/>
            </a:xfrm>
            <a:custGeom>
              <a:avLst/>
              <a:gdLst/>
              <a:ahLst/>
              <a:cxnLst/>
              <a:rect l="l" t="t" r="r" b="b"/>
              <a:pathLst>
                <a:path w="1608" h="602" extrusionOk="0">
                  <a:moveTo>
                    <a:pt x="165" y="1"/>
                  </a:moveTo>
                  <a:cubicBezTo>
                    <a:pt x="93" y="1"/>
                    <a:pt x="22" y="56"/>
                    <a:pt x="12" y="137"/>
                  </a:cubicBezTo>
                  <a:cubicBezTo>
                    <a:pt x="0" y="221"/>
                    <a:pt x="60" y="316"/>
                    <a:pt x="143" y="328"/>
                  </a:cubicBezTo>
                  <a:lnTo>
                    <a:pt x="1393" y="602"/>
                  </a:lnTo>
                  <a:lnTo>
                    <a:pt x="1417" y="602"/>
                  </a:lnTo>
                  <a:cubicBezTo>
                    <a:pt x="1500" y="602"/>
                    <a:pt x="1572" y="542"/>
                    <a:pt x="1584" y="459"/>
                  </a:cubicBezTo>
                  <a:cubicBezTo>
                    <a:pt x="1608" y="375"/>
                    <a:pt x="1548" y="280"/>
                    <a:pt x="1453" y="268"/>
                  </a:cubicBezTo>
                  <a:lnTo>
                    <a:pt x="203" y="6"/>
                  </a:lnTo>
                  <a:cubicBezTo>
                    <a:pt x="190" y="3"/>
                    <a:pt x="177"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5"/>
            <p:cNvSpPr/>
            <p:nvPr/>
          </p:nvSpPr>
          <p:spPr>
            <a:xfrm>
              <a:off x="8993375" y="5825250"/>
              <a:ext cx="37525" cy="10450"/>
            </a:xfrm>
            <a:custGeom>
              <a:avLst/>
              <a:gdLst/>
              <a:ahLst/>
              <a:cxnLst/>
              <a:rect l="l" t="t" r="r" b="b"/>
              <a:pathLst>
                <a:path w="1501" h="418" extrusionOk="0">
                  <a:moveTo>
                    <a:pt x="179" y="1"/>
                  </a:moveTo>
                  <a:cubicBezTo>
                    <a:pt x="84" y="1"/>
                    <a:pt x="0" y="60"/>
                    <a:pt x="0" y="155"/>
                  </a:cubicBezTo>
                  <a:cubicBezTo>
                    <a:pt x="0" y="239"/>
                    <a:pt x="60" y="334"/>
                    <a:pt x="143" y="334"/>
                  </a:cubicBezTo>
                  <a:lnTo>
                    <a:pt x="1310" y="417"/>
                  </a:lnTo>
                  <a:lnTo>
                    <a:pt x="1322" y="417"/>
                  </a:lnTo>
                  <a:cubicBezTo>
                    <a:pt x="1417" y="417"/>
                    <a:pt x="1489" y="358"/>
                    <a:pt x="1489" y="274"/>
                  </a:cubicBezTo>
                  <a:cubicBezTo>
                    <a:pt x="1501" y="179"/>
                    <a:pt x="1441" y="96"/>
                    <a:pt x="1334" y="96"/>
                  </a:cubicBezTo>
                  <a:lnTo>
                    <a:pt x="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 name="Google Shape;389;p35"/>
          <p:cNvSpPr/>
          <p:nvPr/>
        </p:nvSpPr>
        <p:spPr>
          <a:xfrm>
            <a:off x="1700025" y="539375"/>
            <a:ext cx="264000" cy="2640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a:off x="5083777" y="3638723"/>
            <a:ext cx="239041" cy="604157"/>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1" name="Google Shape;391;p35"/>
          <p:cNvCxnSpPr>
            <a:cxnSpLocks/>
          </p:cNvCxnSpPr>
          <p:nvPr/>
        </p:nvCxnSpPr>
        <p:spPr>
          <a:xfrm>
            <a:off x="4818900" y="3714388"/>
            <a:ext cx="0" cy="507900"/>
          </a:xfrm>
          <a:prstGeom prst="straightConnector1">
            <a:avLst/>
          </a:prstGeom>
          <a:noFill/>
          <a:ln w="38100" cap="flat" cmpd="sng">
            <a:solidFill>
              <a:schemeClr val="dk2"/>
            </a:solidFill>
            <a:prstDash val="solid"/>
            <a:round/>
            <a:headEnd type="none" w="med" len="med"/>
            <a:tailEnd type="none" w="med" len="med"/>
          </a:ln>
        </p:spPr>
      </p:cxnSp>
      <p:cxnSp>
        <p:nvCxnSpPr>
          <p:cNvPr id="392" name="Google Shape;392;p35"/>
          <p:cNvCxnSpPr/>
          <p:nvPr/>
        </p:nvCxnSpPr>
        <p:spPr>
          <a:xfrm>
            <a:off x="4917675" y="3714388"/>
            <a:ext cx="0" cy="507900"/>
          </a:xfrm>
          <a:prstGeom prst="straightConnector1">
            <a:avLst/>
          </a:prstGeom>
          <a:noFill/>
          <a:ln w="19050" cap="flat" cmpd="sng">
            <a:solidFill>
              <a:schemeClr val="dk2"/>
            </a:solidFill>
            <a:prstDash val="solid"/>
            <a:round/>
            <a:headEnd type="none" w="med" len="med"/>
            <a:tailEnd type="none" w="med" len="med"/>
          </a:ln>
        </p:spPr>
      </p:cxnSp>
      <p:cxnSp>
        <p:nvCxnSpPr>
          <p:cNvPr id="393" name="Google Shape;393;p35"/>
          <p:cNvCxnSpPr/>
          <p:nvPr/>
        </p:nvCxnSpPr>
        <p:spPr>
          <a:xfrm>
            <a:off x="6759175" y="3714388"/>
            <a:ext cx="0" cy="507900"/>
          </a:xfrm>
          <a:prstGeom prst="straightConnector1">
            <a:avLst/>
          </a:prstGeom>
          <a:noFill/>
          <a:ln w="9525" cap="flat" cmpd="sng">
            <a:solidFill>
              <a:schemeClr val="dk2"/>
            </a:solidFill>
            <a:prstDash val="solid"/>
            <a:round/>
            <a:headEnd type="none" w="med" len="med"/>
            <a:tailEnd type="none" w="med" len="med"/>
          </a:ln>
        </p:spPr>
      </p:cxnSp>
      <p:cxnSp>
        <p:nvCxnSpPr>
          <p:cNvPr id="394" name="Google Shape;394;p35"/>
          <p:cNvCxnSpPr/>
          <p:nvPr/>
        </p:nvCxnSpPr>
        <p:spPr>
          <a:xfrm>
            <a:off x="8473675" y="3714388"/>
            <a:ext cx="0" cy="507900"/>
          </a:xfrm>
          <a:prstGeom prst="straightConnector1">
            <a:avLst/>
          </a:prstGeom>
          <a:noFill/>
          <a:ln w="9525" cap="flat" cmpd="sng">
            <a:solidFill>
              <a:schemeClr val="dk2"/>
            </a:solidFill>
            <a:prstDash val="solid"/>
            <a:round/>
            <a:headEnd type="none" w="med" len="med"/>
            <a:tailEnd type="none" w="med" len="med"/>
          </a:ln>
        </p:spPr>
      </p:cxnSp>
      <p:sp>
        <p:nvSpPr>
          <p:cNvPr id="395" name="Google Shape;395;p35"/>
          <p:cNvSpPr/>
          <p:nvPr/>
        </p:nvSpPr>
        <p:spPr>
          <a:xfrm>
            <a:off x="5815238" y="3887325"/>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5"/>
          <p:cNvSpPr/>
          <p:nvPr/>
        </p:nvSpPr>
        <p:spPr>
          <a:xfrm>
            <a:off x="6113838" y="3714400"/>
            <a:ext cx="480125" cy="409850"/>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5"/>
          <p:cNvSpPr/>
          <p:nvPr/>
        </p:nvSpPr>
        <p:spPr>
          <a:xfrm>
            <a:off x="6977025" y="4074625"/>
            <a:ext cx="129500" cy="347000"/>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5"/>
          <p:cNvSpPr/>
          <p:nvPr/>
        </p:nvSpPr>
        <p:spPr>
          <a:xfrm>
            <a:off x="7254200" y="37414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9" name="Google Shape;399;p35"/>
          <p:cNvCxnSpPr/>
          <p:nvPr/>
        </p:nvCxnSpPr>
        <p:spPr>
          <a:xfrm>
            <a:off x="6886225" y="4370350"/>
            <a:ext cx="289200" cy="0"/>
          </a:xfrm>
          <a:prstGeom prst="straightConnector1">
            <a:avLst/>
          </a:prstGeom>
          <a:noFill/>
          <a:ln w="9525" cap="flat" cmpd="sng">
            <a:solidFill>
              <a:schemeClr val="dk2"/>
            </a:solidFill>
            <a:prstDash val="solid"/>
            <a:round/>
            <a:headEnd type="none" w="med" len="med"/>
            <a:tailEnd type="none" w="med" len="med"/>
          </a:ln>
        </p:spPr>
      </p:cxnSp>
      <p:sp>
        <p:nvSpPr>
          <p:cNvPr id="400" name="Google Shape;400;p35"/>
          <p:cNvSpPr/>
          <p:nvPr/>
        </p:nvSpPr>
        <p:spPr>
          <a:xfrm>
            <a:off x="7628150" y="3579638"/>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5"/>
          <p:cNvSpPr/>
          <p:nvPr/>
        </p:nvSpPr>
        <p:spPr>
          <a:xfrm>
            <a:off x="8002100" y="3579638"/>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5"/>
          <p:cNvSpPr/>
          <p:nvPr/>
        </p:nvSpPr>
        <p:spPr>
          <a:xfrm>
            <a:off x="8593950" y="3887313"/>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5"/>
          <p:cNvSpPr/>
          <p:nvPr/>
        </p:nvSpPr>
        <p:spPr>
          <a:xfrm>
            <a:off x="8847588" y="3748901"/>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 name="Google Shape;404;p35"/>
          <p:cNvCxnSpPr>
            <a:cxnSpLocks/>
          </p:cNvCxnSpPr>
          <p:nvPr/>
        </p:nvCxnSpPr>
        <p:spPr>
          <a:xfrm>
            <a:off x="853093" y="3757500"/>
            <a:ext cx="0" cy="507900"/>
          </a:xfrm>
          <a:prstGeom prst="straightConnector1">
            <a:avLst/>
          </a:prstGeom>
          <a:noFill/>
          <a:ln w="38100" cap="flat" cmpd="sng">
            <a:solidFill>
              <a:schemeClr val="accent3"/>
            </a:solidFill>
            <a:prstDash val="solid"/>
            <a:round/>
            <a:headEnd type="none" w="med" len="med"/>
            <a:tailEnd type="none" w="med" len="med"/>
          </a:ln>
        </p:spPr>
      </p:cxnSp>
      <p:sp>
        <p:nvSpPr>
          <p:cNvPr id="405" name="Google Shape;405;p35"/>
          <p:cNvSpPr/>
          <p:nvPr/>
        </p:nvSpPr>
        <p:spPr>
          <a:xfrm>
            <a:off x="5557538" y="3763025"/>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35"/>
          <p:cNvGrpSpPr/>
          <p:nvPr/>
        </p:nvGrpSpPr>
        <p:grpSpPr>
          <a:xfrm>
            <a:off x="7106527" y="236125"/>
            <a:ext cx="1816103" cy="1008300"/>
            <a:chOff x="7106527" y="236125"/>
            <a:chExt cx="1816103" cy="1008300"/>
          </a:xfrm>
        </p:grpSpPr>
        <p:sp>
          <p:nvSpPr>
            <p:cNvPr id="407" name="Google Shape;407;p35"/>
            <p:cNvSpPr/>
            <p:nvPr/>
          </p:nvSpPr>
          <p:spPr>
            <a:xfrm>
              <a:off x="7106527" y="236125"/>
              <a:ext cx="1008300" cy="10083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a:off x="7914329" y="236125"/>
              <a:ext cx="1008300" cy="10083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 name="Google Shape;409;p35"/>
          <p:cNvSpPr/>
          <p:nvPr/>
        </p:nvSpPr>
        <p:spPr>
          <a:xfrm>
            <a:off x="8294238" y="56241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5"/>
          <p:cNvSpPr/>
          <p:nvPr/>
        </p:nvSpPr>
        <p:spPr>
          <a:xfrm>
            <a:off x="271869" y="4577180"/>
            <a:ext cx="162761" cy="411290"/>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68F64ABF-89E5-6BD9-DB43-D88851D1E7B2}"/>
              </a:ext>
            </a:extLst>
          </p:cNvPr>
          <p:cNvSpPr txBox="1"/>
          <p:nvPr/>
        </p:nvSpPr>
        <p:spPr>
          <a:xfrm>
            <a:off x="973357" y="3579638"/>
            <a:ext cx="4213555" cy="954107"/>
          </a:xfrm>
          <a:prstGeom prst="rect">
            <a:avLst/>
          </a:prstGeom>
          <a:noFill/>
        </p:spPr>
        <p:txBody>
          <a:bodyPr wrap="square">
            <a:spAutoFit/>
          </a:bodyPr>
          <a:lstStyle/>
          <a:p>
            <a:r>
              <a:rPr lang="en-US" b="1" u="sng" dirty="0">
                <a:solidFill>
                  <a:schemeClr val="bg2"/>
                </a:solidFill>
              </a:rPr>
              <a:t>Presented by </a:t>
            </a:r>
          </a:p>
          <a:p>
            <a:r>
              <a:rPr lang="en-US" dirty="0">
                <a:solidFill>
                  <a:schemeClr val="bg2"/>
                </a:solidFill>
              </a:rPr>
              <a:t>Dina Ahmed El Sayed Fathy</a:t>
            </a:r>
            <a:br>
              <a:rPr lang="en-US" dirty="0">
                <a:solidFill>
                  <a:schemeClr val="bg2"/>
                </a:solidFill>
              </a:rPr>
            </a:br>
            <a:r>
              <a:rPr lang="en-US" b="1" u="sng" dirty="0">
                <a:solidFill>
                  <a:schemeClr val="bg2"/>
                </a:solidFill>
              </a:rPr>
              <a:t>Supervised by</a:t>
            </a:r>
          </a:p>
          <a:p>
            <a:r>
              <a:rPr lang="en-US" dirty="0" err="1">
                <a:solidFill>
                  <a:schemeClr val="bg2"/>
                </a:solidFill>
              </a:rPr>
              <a:t>Prof.Doc</a:t>
            </a:r>
            <a:r>
              <a:rPr lang="en-US" dirty="0">
                <a:solidFill>
                  <a:schemeClr val="bg2"/>
                </a:solidFill>
              </a:rPr>
              <a:t> Mohamed Abo </a:t>
            </a:r>
            <a:r>
              <a:rPr lang="en-US" dirty="0" err="1">
                <a:solidFill>
                  <a:schemeClr val="bg2"/>
                </a:solidFill>
              </a:rPr>
              <a:t>Rezka</a:t>
            </a:r>
            <a:endParaRPr lang="en-US" dirty="0">
              <a:solidFill>
                <a:schemeClr val="bg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B3DA2305-517E-6ECA-527B-342FF7A80212}"/>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A44D5530-F803-36DC-9A6B-2A62AACC1116}"/>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0A938332-0AA1-E39A-CF53-925E91F0724D}"/>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1D05557E-E997-0BEE-F553-2BCCB4CE4EBC}"/>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is Artificial Intelligence(AI)?</a:t>
            </a:r>
            <a:endParaRPr dirty="0"/>
          </a:p>
        </p:txBody>
      </p:sp>
      <p:sp>
        <p:nvSpPr>
          <p:cNvPr id="589" name="Google Shape;589;p40">
            <a:extLst>
              <a:ext uri="{FF2B5EF4-FFF2-40B4-BE49-F238E27FC236}">
                <a16:creationId xmlns:a16="http://schemas.microsoft.com/office/drawing/2014/main" id="{6EDAC553-C2CA-C8DA-E098-ED3F83B73546}"/>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EE6693CB-9064-29BC-29BE-F35230DFD57C}"/>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19C9F3C7-F7D5-EC79-AC03-4BFEFA68E1F8}"/>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89C8A012-4CD6-9C82-3699-1B6125A25052}"/>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CB9111DB-BDA7-9330-D88E-5FE59D546A2D}"/>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54AEF03C-5D3E-E4C8-8291-ED88966DF12B}"/>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6159DA06-22B8-AD0D-DD43-AFA9C59B47FC}"/>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DD98CE86-9BE0-FDA2-1FC0-4778C0F2AC2A}"/>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9FF32B11-5397-C141-94DB-E68C7AD43CB5}"/>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4D1F1934-615A-B0A9-712B-E0C66147A273}"/>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1C395012-224E-8758-B822-21A581165B0B}"/>
              </a:ext>
            </a:extLst>
          </p:cNvPr>
          <p:cNvSpPr>
            <a:spLocks noGrp="1"/>
          </p:cNvSpPr>
          <p:nvPr>
            <p:ph type="body" idx="1"/>
          </p:nvPr>
        </p:nvSpPr>
        <p:spPr>
          <a:xfrm>
            <a:off x="756938" y="1874750"/>
            <a:ext cx="5004463" cy="2244587"/>
          </a:xfrm>
        </p:spPr>
        <p:txBody>
          <a:bodyPr/>
          <a:lstStyle/>
          <a:p>
            <a:pPr marL="127000" indent="0">
              <a:lnSpc>
                <a:spcPct val="250000"/>
              </a:lnSpc>
              <a:buNone/>
            </a:pPr>
            <a:r>
              <a:rPr lang="en-US" sz="1400" dirty="0">
                <a:solidFill>
                  <a:schemeClr val="bg2"/>
                </a:solidFill>
              </a:rPr>
              <a:t>A field focused on creating systems that can perform tasks </a:t>
            </a:r>
            <a:r>
              <a:rPr lang="en-US" sz="1400" b="1" u="sng" dirty="0">
                <a:solidFill>
                  <a:schemeClr val="bg2"/>
                </a:solidFill>
              </a:rPr>
              <a:t>typically requiring human intelligence</a:t>
            </a:r>
            <a:r>
              <a:rPr lang="en-US" sz="1400" dirty="0">
                <a:solidFill>
                  <a:schemeClr val="bg2"/>
                </a:solidFill>
              </a:rPr>
              <a:t>, such as understanding language, recognizing patterns, and making decisions.</a:t>
            </a:r>
          </a:p>
        </p:txBody>
      </p:sp>
      <p:pic>
        <p:nvPicPr>
          <p:cNvPr id="3074" name="Picture 2" descr="AI, Machine learning, Neural Networks, Deep Learning Concept List w/samples  | by Anix Lynch | Oct, 2024 | Medium">
            <a:extLst>
              <a:ext uri="{FF2B5EF4-FFF2-40B4-BE49-F238E27FC236}">
                <a16:creationId xmlns:a16="http://schemas.microsoft.com/office/drawing/2014/main" id="{9FFD6674-7973-8C66-FB98-E033B1B1FA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1400" y="1589725"/>
            <a:ext cx="2942299" cy="3014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4531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500" fill="hold"/>
                                        <p:tgtEl>
                                          <p:spTgt spid="3074"/>
                                        </p:tgtEl>
                                        <p:attrNameLst>
                                          <p:attrName>ppt_x</p:attrName>
                                        </p:attrNameLst>
                                      </p:cBhvr>
                                      <p:tavLst>
                                        <p:tav tm="0">
                                          <p:val>
                                            <p:strVal val="#ppt_x"/>
                                          </p:val>
                                        </p:tav>
                                        <p:tav tm="100000">
                                          <p:val>
                                            <p:strVal val="#ppt_x"/>
                                          </p:val>
                                        </p:tav>
                                      </p:tavLst>
                                    </p:anim>
                                    <p:anim calcmode="lin" valueType="num">
                                      <p:cBhvr additive="base">
                                        <p:cTn id="8"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D7898F15-E778-DC4C-C5C6-3F0198A1E007}"/>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CF8F389F-1536-1B9E-6856-1AAC78024CA6}"/>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569A4ED8-6C27-2631-B0A0-CE6CF5EC4EB5}"/>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4D29778D-DC69-5047-8F4F-46F7C76F2545}"/>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is Machine Learning(ML)?</a:t>
            </a:r>
            <a:endParaRPr dirty="0"/>
          </a:p>
        </p:txBody>
      </p:sp>
      <p:sp>
        <p:nvSpPr>
          <p:cNvPr id="589" name="Google Shape;589;p40">
            <a:extLst>
              <a:ext uri="{FF2B5EF4-FFF2-40B4-BE49-F238E27FC236}">
                <a16:creationId xmlns:a16="http://schemas.microsoft.com/office/drawing/2014/main" id="{78EFD630-108D-2DD8-F3C2-94075A3821CC}"/>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57753BDB-1C0F-2424-D1B2-A97DC599CAFB}"/>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8F9D2124-1889-B828-1936-91A1467893FD}"/>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E85D89D5-F4F6-7B34-C2A5-074F73F87C70}"/>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3B97A0CC-FE90-E7D4-17DA-F5F08BEE32F7}"/>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D35C87EA-5094-F4BD-4405-4F09507166F0}"/>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6A4C90BE-81AC-06B6-C467-6CE288D3EEB8}"/>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11C20503-555A-0407-CA50-D105006DF049}"/>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AE1EC693-F1B6-89F5-6C49-B2585160560D}"/>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9E3B351F-F5A2-7922-6E47-77711121F6DF}"/>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B212F916-1873-945E-22FF-72A129F0B13E}"/>
              </a:ext>
            </a:extLst>
          </p:cNvPr>
          <p:cNvSpPr>
            <a:spLocks noGrp="1"/>
          </p:cNvSpPr>
          <p:nvPr>
            <p:ph type="body" idx="1"/>
          </p:nvPr>
        </p:nvSpPr>
        <p:spPr>
          <a:xfrm>
            <a:off x="756938" y="1456503"/>
            <a:ext cx="7866671" cy="791919"/>
          </a:xfrm>
        </p:spPr>
        <p:txBody>
          <a:bodyPr/>
          <a:lstStyle/>
          <a:p>
            <a:pPr marL="127000" indent="0">
              <a:lnSpc>
                <a:spcPct val="150000"/>
              </a:lnSpc>
              <a:buNone/>
            </a:pPr>
            <a:r>
              <a:rPr lang="en-US" sz="1400" dirty="0">
                <a:solidFill>
                  <a:schemeClr val="bg2"/>
                </a:solidFill>
              </a:rPr>
              <a:t>Subset of AI enables system to learn from data and improve over time </a:t>
            </a:r>
            <a:r>
              <a:rPr lang="en-US" sz="1400" b="1" u="sng" dirty="0">
                <a:solidFill>
                  <a:schemeClr val="bg2"/>
                </a:solidFill>
              </a:rPr>
              <a:t>without  explicit programming</a:t>
            </a:r>
            <a:r>
              <a:rPr lang="en-US" sz="1400" dirty="0">
                <a:solidFill>
                  <a:schemeClr val="bg2"/>
                </a:solidFill>
              </a:rPr>
              <a:t>.</a:t>
            </a:r>
          </a:p>
        </p:txBody>
      </p:sp>
      <p:pic>
        <p:nvPicPr>
          <p:cNvPr id="4098" name="Picture 2" descr="A-Z Guide to the Types of Machine Learning Problems">
            <a:extLst>
              <a:ext uri="{FF2B5EF4-FFF2-40B4-BE49-F238E27FC236}">
                <a16:creationId xmlns:a16="http://schemas.microsoft.com/office/drawing/2014/main" id="{2FC7FA46-197A-5FC6-8781-EB24B1DBFC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4030" y="2218887"/>
            <a:ext cx="3928945" cy="22532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0060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additive="base">
                                        <p:cTn id="7" dur="500" fill="hold"/>
                                        <p:tgtEl>
                                          <p:spTgt spid="4098"/>
                                        </p:tgtEl>
                                        <p:attrNameLst>
                                          <p:attrName>ppt_x</p:attrName>
                                        </p:attrNameLst>
                                      </p:cBhvr>
                                      <p:tavLst>
                                        <p:tav tm="0">
                                          <p:val>
                                            <p:strVal val="#ppt_x"/>
                                          </p:val>
                                        </p:tav>
                                        <p:tav tm="100000">
                                          <p:val>
                                            <p:strVal val="#ppt_x"/>
                                          </p:val>
                                        </p:tav>
                                      </p:tavLst>
                                    </p:anim>
                                    <p:anim calcmode="lin" valueType="num">
                                      <p:cBhvr additive="base">
                                        <p:cTn id="8" dur="500" fill="hold"/>
                                        <p:tgtEl>
                                          <p:spTgt spid="409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97AEBF53-2224-694C-A3A7-46E8AE658F7C}"/>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B8028241-DA4A-10DE-65FB-9FFFCD49D8B2}"/>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2C8CDABA-B707-30CF-DF85-45CEDD2881C6}"/>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B0B1568B-57E9-934B-9757-072D234D24F8}"/>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is Deep Learning?</a:t>
            </a:r>
            <a:endParaRPr dirty="0"/>
          </a:p>
        </p:txBody>
      </p:sp>
      <p:sp>
        <p:nvSpPr>
          <p:cNvPr id="589" name="Google Shape;589;p40">
            <a:extLst>
              <a:ext uri="{FF2B5EF4-FFF2-40B4-BE49-F238E27FC236}">
                <a16:creationId xmlns:a16="http://schemas.microsoft.com/office/drawing/2014/main" id="{A63BFBB9-97F9-9DFB-0999-9EBC25065A78}"/>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08C4DBF6-8341-6535-74CC-EF5CB08BFAC4}"/>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29441105-2875-2E1B-E61E-3D55D52686EE}"/>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ECDA43DE-17E7-B40B-DFCC-CD5F8B3C019B}"/>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2D9129BB-3BA3-AF3E-64C7-7855F1D1859D}"/>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3C701675-1EEE-B2C5-EEFA-E4D20A8276A1}"/>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AFBB36BB-57C6-0CF8-85F7-09B580E4D5F1}"/>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C736A2B5-03FE-A81D-DD79-85B4638C27F5}"/>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716385D8-3434-EBCB-B601-BE99EE86F8CD}"/>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3797AA73-4349-4D74-66E5-C2BD740C49D5}"/>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E2EA22E8-1489-17F2-4B67-9D1313AB982E}"/>
              </a:ext>
            </a:extLst>
          </p:cNvPr>
          <p:cNvSpPr>
            <a:spLocks noGrp="1"/>
          </p:cNvSpPr>
          <p:nvPr>
            <p:ph type="body" idx="1"/>
          </p:nvPr>
        </p:nvSpPr>
        <p:spPr>
          <a:xfrm>
            <a:off x="756938" y="1456503"/>
            <a:ext cx="7866671" cy="791919"/>
          </a:xfrm>
        </p:spPr>
        <p:txBody>
          <a:bodyPr/>
          <a:lstStyle/>
          <a:p>
            <a:pPr marL="127000" indent="0">
              <a:lnSpc>
                <a:spcPct val="150000"/>
              </a:lnSpc>
              <a:buNone/>
            </a:pPr>
            <a:r>
              <a:rPr lang="en-US" sz="1400" dirty="0">
                <a:solidFill>
                  <a:schemeClr val="bg2"/>
                </a:solidFill>
              </a:rPr>
              <a:t>A branch of Machine Learning that uses </a:t>
            </a:r>
            <a:r>
              <a:rPr lang="en-US" sz="1400" b="1" u="sng" dirty="0">
                <a:solidFill>
                  <a:schemeClr val="bg2"/>
                </a:solidFill>
              </a:rPr>
              <a:t>neural networks </a:t>
            </a:r>
            <a:r>
              <a:rPr lang="en-US" sz="1400" dirty="0">
                <a:solidFill>
                  <a:schemeClr val="bg2"/>
                </a:solidFill>
              </a:rPr>
              <a:t>to model complex patterns</a:t>
            </a:r>
          </a:p>
        </p:txBody>
      </p:sp>
      <p:pic>
        <p:nvPicPr>
          <p:cNvPr id="3" name="Picture 2" descr="A white circle with black text&#10;&#10;Description automatically generated">
            <a:extLst>
              <a:ext uri="{FF2B5EF4-FFF2-40B4-BE49-F238E27FC236}">
                <a16:creationId xmlns:a16="http://schemas.microsoft.com/office/drawing/2014/main" id="{B90CFDC5-C05F-87CD-D87F-87B058590481}"/>
              </a:ext>
            </a:extLst>
          </p:cNvPr>
          <p:cNvPicPr>
            <a:picLocks noChangeAspect="1"/>
          </p:cNvPicPr>
          <p:nvPr/>
        </p:nvPicPr>
        <p:blipFill>
          <a:blip r:embed="rId3"/>
          <a:stretch>
            <a:fillRect/>
          </a:stretch>
        </p:blipFill>
        <p:spPr>
          <a:xfrm>
            <a:off x="527588" y="2166504"/>
            <a:ext cx="2391771" cy="2391771"/>
          </a:xfrm>
          <a:prstGeom prst="rect">
            <a:avLst/>
          </a:prstGeom>
        </p:spPr>
      </p:pic>
      <p:pic>
        <p:nvPicPr>
          <p:cNvPr id="5122" name="Picture 2" descr="General Neural Network Architecture [45] | Download Scientific Diagram">
            <a:extLst>
              <a:ext uri="{FF2B5EF4-FFF2-40B4-BE49-F238E27FC236}">
                <a16:creationId xmlns:a16="http://schemas.microsoft.com/office/drawing/2014/main" id="{508E4D14-90EA-1A19-BD8E-2ADDC25FCB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92462" y="2508267"/>
            <a:ext cx="3458388" cy="188846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775983C-4533-1A68-02F2-304D48BC423B}"/>
              </a:ext>
            </a:extLst>
          </p:cNvPr>
          <p:cNvSpPr txBox="1"/>
          <p:nvPr/>
        </p:nvSpPr>
        <p:spPr>
          <a:xfrm>
            <a:off x="4787590" y="1994476"/>
            <a:ext cx="2044391" cy="307777"/>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b="1" dirty="0">
                <a:solidFill>
                  <a:schemeClr val="bg2"/>
                </a:solidFill>
              </a:rPr>
              <a:t>Neural Network(NN)</a:t>
            </a:r>
          </a:p>
        </p:txBody>
      </p:sp>
    </p:spTree>
    <p:extLst>
      <p:ext uri="{BB962C8B-B14F-4D97-AF65-F5344CB8AC3E}">
        <p14:creationId xmlns:p14="http://schemas.microsoft.com/office/powerpoint/2010/main" val="656089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5122"/>
                                        </p:tgtEl>
                                        <p:attrNameLst>
                                          <p:attrName>style.visibility</p:attrName>
                                        </p:attrNameLst>
                                      </p:cBhvr>
                                      <p:to>
                                        <p:strVal val="visible"/>
                                      </p:to>
                                    </p:set>
                                    <p:anim calcmode="lin" valueType="num">
                                      <p:cBhvr additive="base">
                                        <p:cTn id="17" dur="500" fill="hold"/>
                                        <p:tgtEl>
                                          <p:spTgt spid="5122"/>
                                        </p:tgtEl>
                                        <p:attrNameLst>
                                          <p:attrName>ppt_x</p:attrName>
                                        </p:attrNameLst>
                                      </p:cBhvr>
                                      <p:tavLst>
                                        <p:tav tm="0">
                                          <p:val>
                                            <p:strVal val="#ppt_x"/>
                                          </p:val>
                                        </p:tav>
                                        <p:tav tm="100000">
                                          <p:val>
                                            <p:strVal val="#ppt_x"/>
                                          </p:val>
                                        </p:tav>
                                      </p:tavLst>
                                    </p:anim>
                                    <p:anim calcmode="lin" valueType="num">
                                      <p:cBhvr additive="base">
                                        <p:cTn id="18" dur="500" fill="hold"/>
                                        <p:tgtEl>
                                          <p:spTgt spid="51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250EF91A-916D-4767-50ED-FDEA8ABD7BF0}"/>
            </a:ext>
          </a:extLst>
        </p:cNvPr>
        <p:cNvGrpSpPr/>
        <p:nvPr/>
      </p:nvGrpSpPr>
      <p:grpSpPr>
        <a:xfrm>
          <a:off x="0" y="0"/>
          <a:ext cx="0" cy="0"/>
          <a:chOff x="0" y="0"/>
          <a:chExt cx="0" cy="0"/>
        </a:xfrm>
      </p:grpSpPr>
      <p:sp>
        <p:nvSpPr>
          <p:cNvPr id="591" name="Google Shape;591;p40">
            <a:extLst>
              <a:ext uri="{FF2B5EF4-FFF2-40B4-BE49-F238E27FC236}">
                <a16:creationId xmlns:a16="http://schemas.microsoft.com/office/drawing/2014/main" id="{A93008FD-7A8C-2879-D31A-95DBD9473808}"/>
              </a:ext>
            </a:extLst>
          </p:cNvPr>
          <p:cNvSpPr/>
          <p:nvPr/>
        </p:nvSpPr>
        <p:spPr>
          <a:xfrm>
            <a:off x="302125" y="126525"/>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28B73A11-3903-4A59-4772-16D7FE40ADBE}"/>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EF5E0713-72D5-42EC-E82B-C2CAEA4017BC}"/>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4580BC0E-6C6A-8FBE-5053-3C45858EF627}"/>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C958D523-8D6E-BC10-CFA1-748E7D5B528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8DDD055E-C780-8038-9BE5-FC543F1D9F7E}"/>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C461EBAA-C102-E2A2-B0E2-54FFE881C5CB}"/>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B784099D-4ED3-0CF7-9350-F603C778B80E}"/>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F8CAAFF9-B5FC-86A4-DAA5-FBEFDFD8DA6A}"/>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descr="A black background with white rectangles and words&#10;&#10;Description automatically generated">
            <a:extLst>
              <a:ext uri="{FF2B5EF4-FFF2-40B4-BE49-F238E27FC236}">
                <a16:creationId xmlns:a16="http://schemas.microsoft.com/office/drawing/2014/main" id="{FECA3C66-994A-9290-BACF-6C83287FD347}"/>
              </a:ext>
            </a:extLst>
          </p:cNvPr>
          <p:cNvPicPr>
            <a:picLocks noChangeAspect="1"/>
          </p:cNvPicPr>
          <p:nvPr/>
        </p:nvPicPr>
        <p:blipFill>
          <a:blip r:embed="rId3"/>
          <a:stretch>
            <a:fillRect/>
          </a:stretch>
        </p:blipFill>
        <p:spPr>
          <a:xfrm>
            <a:off x="628075" y="437401"/>
            <a:ext cx="8345191" cy="4535238"/>
          </a:xfrm>
          <a:prstGeom prst="rect">
            <a:avLst/>
          </a:prstGeom>
        </p:spPr>
      </p:pic>
    </p:spTree>
    <p:extLst>
      <p:ext uri="{BB962C8B-B14F-4D97-AF65-F5344CB8AC3E}">
        <p14:creationId xmlns:p14="http://schemas.microsoft.com/office/powerpoint/2010/main" val="2559521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E073E2B2-62DD-3441-9400-666DF00716C2}"/>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BF19FE76-A053-8664-9F70-CC4E1877B265}"/>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CF67164F-0D2E-4C83-87CB-CDC5D804BC3A}"/>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51097EBD-53BA-74D6-E501-9F9E4F3C86E7}"/>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Convolution Neural Network (CNN)</a:t>
            </a:r>
            <a:endParaRPr dirty="0"/>
          </a:p>
        </p:txBody>
      </p:sp>
      <p:sp>
        <p:nvSpPr>
          <p:cNvPr id="589" name="Google Shape;589;p40">
            <a:extLst>
              <a:ext uri="{FF2B5EF4-FFF2-40B4-BE49-F238E27FC236}">
                <a16:creationId xmlns:a16="http://schemas.microsoft.com/office/drawing/2014/main" id="{A2731BAC-C13C-8AFB-AE66-DD46E54CDA8A}"/>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4EFF2F9A-65C2-551F-5EC9-DF17275B5BE1}"/>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A09307D1-E597-1A26-137E-C28C352A41E7}"/>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3D0F40B4-2369-84C8-CF33-E986A43CA997}"/>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BD2A20EC-4F83-814F-8873-2ACDE4802596}"/>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93E641C7-1CFD-66CD-4C42-ACC4DDFF72A1}"/>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9F26A983-2423-A88F-4DBB-FD73A639AA02}"/>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A2FFA648-CAEC-9C1F-6A3A-44BD8D469A8B}"/>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A0762D60-8225-70BB-E4D6-734F5F694A50}"/>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9DB7BB65-FDED-D41A-A71A-07B123C63AD1}"/>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E929F0FA-8011-4115-9200-EAD54DC5F6AB}"/>
              </a:ext>
            </a:extLst>
          </p:cNvPr>
          <p:cNvSpPr>
            <a:spLocks noGrp="1"/>
          </p:cNvSpPr>
          <p:nvPr>
            <p:ph type="body" idx="1"/>
          </p:nvPr>
        </p:nvSpPr>
        <p:spPr>
          <a:xfrm>
            <a:off x="780217" y="1568293"/>
            <a:ext cx="7923483" cy="791919"/>
          </a:xfrm>
        </p:spPr>
        <p:txBody>
          <a:bodyPr/>
          <a:lstStyle/>
          <a:p>
            <a:pPr marL="127000" indent="0">
              <a:lnSpc>
                <a:spcPct val="150000"/>
              </a:lnSpc>
              <a:buNone/>
            </a:pPr>
            <a:r>
              <a:rPr lang="en-US" sz="1400" dirty="0">
                <a:solidFill>
                  <a:schemeClr val="bg2"/>
                </a:solidFill>
              </a:rPr>
              <a:t>Type of NN most applied to analyze visual data(e.g.images,videos,etc,..)</a:t>
            </a:r>
          </a:p>
          <a:p>
            <a:pPr marL="127000" indent="0">
              <a:lnSpc>
                <a:spcPct val="150000"/>
              </a:lnSpc>
              <a:buNone/>
            </a:pPr>
            <a:endParaRPr lang="en-US" sz="1400" dirty="0">
              <a:solidFill>
                <a:schemeClr val="bg2"/>
              </a:solidFill>
            </a:endParaRPr>
          </a:p>
        </p:txBody>
      </p:sp>
      <p:pic>
        <p:nvPicPr>
          <p:cNvPr id="2" name="Picture 2" descr="AI Atlas #16: Convolutional Neural Networks (CNNs)">
            <a:extLst>
              <a:ext uri="{FF2B5EF4-FFF2-40B4-BE49-F238E27FC236}">
                <a16:creationId xmlns:a16="http://schemas.microsoft.com/office/drawing/2014/main" id="{EABFA776-B3DC-8F24-3733-D88B26026E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0968" y="2133867"/>
            <a:ext cx="5463252" cy="2309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02856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56A26685-5529-F9ED-F371-030FE2B5B920}"/>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40F6E3EA-5AC3-01C6-4B64-DF7F0E30FD7B}"/>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EB22FEF3-54BD-3B7F-6683-BD6288429DC3}"/>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2823BE04-B0BD-5E4B-14C5-C5EBD1A8982C}"/>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Recurrent Neural Networks (RNN)</a:t>
            </a:r>
            <a:endParaRPr dirty="0"/>
          </a:p>
        </p:txBody>
      </p:sp>
      <p:sp>
        <p:nvSpPr>
          <p:cNvPr id="589" name="Google Shape;589;p40">
            <a:extLst>
              <a:ext uri="{FF2B5EF4-FFF2-40B4-BE49-F238E27FC236}">
                <a16:creationId xmlns:a16="http://schemas.microsoft.com/office/drawing/2014/main" id="{2EB47DAB-0303-ABF0-8CEC-7BA5A544DC99}"/>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2D83CD86-B2B6-38F9-9ED9-2E399030D7F5}"/>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429928E4-4956-0C97-E051-128B7B008E21}"/>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F53131E1-9A31-9360-355A-739ED98397C1}"/>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69A165DC-802D-2C0D-026B-BBEC5BB4F8C0}"/>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AD32585E-5C31-91A8-5B5F-A3179A30874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D350699E-0E03-81BE-A188-D48AB4A55D98}"/>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9108DA0E-0EB5-8AB5-5292-082A8C8E7FE9}"/>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B70ABEF6-B595-5C09-64F6-3631BC678B8B}"/>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8EC70447-ECB6-4620-465C-E2844526F57A}"/>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01AA7D6B-7BB6-9CD8-F2F3-7D9E1A8261CA}"/>
              </a:ext>
            </a:extLst>
          </p:cNvPr>
          <p:cNvSpPr>
            <a:spLocks noGrp="1"/>
          </p:cNvSpPr>
          <p:nvPr>
            <p:ph type="body" idx="1"/>
          </p:nvPr>
        </p:nvSpPr>
        <p:spPr>
          <a:xfrm>
            <a:off x="756938" y="1456503"/>
            <a:ext cx="7866671" cy="791919"/>
          </a:xfrm>
        </p:spPr>
        <p:txBody>
          <a:bodyPr/>
          <a:lstStyle/>
          <a:p>
            <a:pPr>
              <a:lnSpc>
                <a:spcPct val="150000"/>
              </a:lnSpc>
            </a:pPr>
            <a:r>
              <a:rPr lang="en-US" sz="1400" dirty="0">
                <a:solidFill>
                  <a:schemeClr val="bg2"/>
                </a:solidFill>
              </a:rPr>
              <a:t>Type of NN where </a:t>
            </a:r>
            <a:r>
              <a:rPr lang="en-US" sz="1400" b="1" u="sng" dirty="0">
                <a:solidFill>
                  <a:schemeClr val="bg2"/>
                </a:solidFill>
              </a:rPr>
              <a:t>output from previous step is fed as Input </a:t>
            </a:r>
            <a:r>
              <a:rPr lang="en-US" sz="1400" dirty="0">
                <a:solidFill>
                  <a:schemeClr val="bg2"/>
                </a:solidFill>
              </a:rPr>
              <a:t>to current step</a:t>
            </a:r>
          </a:p>
          <a:p>
            <a:pPr>
              <a:lnSpc>
                <a:spcPct val="150000"/>
              </a:lnSpc>
            </a:pPr>
            <a:r>
              <a:rPr lang="en-US" sz="1400" dirty="0">
                <a:solidFill>
                  <a:schemeClr val="bg2"/>
                </a:solidFill>
              </a:rPr>
              <a:t>Main problem is </a:t>
            </a:r>
            <a:r>
              <a:rPr lang="en-US" sz="1400" b="1" u="sng" dirty="0">
                <a:solidFill>
                  <a:schemeClr val="bg2"/>
                </a:solidFill>
              </a:rPr>
              <a:t>vanishing gradients  </a:t>
            </a:r>
            <a:r>
              <a:rPr lang="en-US" sz="1400" dirty="0">
                <a:solidFill>
                  <a:schemeClr val="bg2"/>
                </a:solidFill>
              </a:rPr>
              <a:t>so RNN struggle to deal with long sequences </a:t>
            </a:r>
            <a:endParaRPr lang="en-US" sz="1400" b="1" u="sng" dirty="0">
              <a:solidFill>
                <a:schemeClr val="bg2"/>
              </a:solidFill>
            </a:endParaRPr>
          </a:p>
        </p:txBody>
      </p:sp>
      <p:pic>
        <p:nvPicPr>
          <p:cNvPr id="7172" name="Picture 4" descr="Implementation of RNN, LSTM, and GRU | by Chandra Churh Chatterjee |  Towards Data Science">
            <a:extLst>
              <a:ext uri="{FF2B5EF4-FFF2-40B4-BE49-F238E27FC236}">
                <a16:creationId xmlns:a16="http://schemas.microsoft.com/office/drawing/2014/main" id="{D8465085-5C46-22E1-8F62-0E80928CCF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2774" y="2243136"/>
            <a:ext cx="5254997" cy="22751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4951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172"/>
                                        </p:tgtEl>
                                        <p:attrNameLst>
                                          <p:attrName>style.visibility</p:attrName>
                                        </p:attrNameLst>
                                      </p:cBhvr>
                                      <p:to>
                                        <p:strVal val="visible"/>
                                      </p:to>
                                    </p:set>
                                    <p:anim calcmode="lin" valueType="num">
                                      <p:cBhvr additive="base">
                                        <p:cTn id="7" dur="500" fill="hold"/>
                                        <p:tgtEl>
                                          <p:spTgt spid="7172"/>
                                        </p:tgtEl>
                                        <p:attrNameLst>
                                          <p:attrName>ppt_x</p:attrName>
                                        </p:attrNameLst>
                                      </p:cBhvr>
                                      <p:tavLst>
                                        <p:tav tm="0">
                                          <p:val>
                                            <p:strVal val="#ppt_x"/>
                                          </p:val>
                                        </p:tav>
                                        <p:tav tm="100000">
                                          <p:val>
                                            <p:strVal val="#ppt_x"/>
                                          </p:val>
                                        </p:tav>
                                      </p:tavLst>
                                    </p:anim>
                                    <p:anim calcmode="lin" valueType="num">
                                      <p:cBhvr additive="base">
                                        <p:cTn id="8" dur="500" fill="hold"/>
                                        <p:tgtEl>
                                          <p:spTgt spid="717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235AA7EC-1D8D-7E5F-32F9-FD2EC88D3B46}"/>
            </a:ext>
          </a:extLst>
        </p:cNvPr>
        <p:cNvGrpSpPr/>
        <p:nvPr/>
      </p:nvGrpSpPr>
      <p:grpSpPr>
        <a:xfrm>
          <a:off x="0" y="0"/>
          <a:ext cx="0" cy="0"/>
          <a:chOff x="0" y="0"/>
          <a:chExt cx="0" cy="0"/>
        </a:xfrm>
      </p:grpSpPr>
      <p:sp>
        <p:nvSpPr>
          <p:cNvPr id="584" name="Google Shape;584;p40">
            <a:extLst>
              <a:ext uri="{FF2B5EF4-FFF2-40B4-BE49-F238E27FC236}">
                <a16:creationId xmlns:a16="http://schemas.microsoft.com/office/drawing/2014/main" id="{0F40D023-0633-79AA-BFCD-0FE57E871E5E}"/>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Long Short Term Memory (LSTM)</a:t>
            </a:r>
            <a:endParaRPr dirty="0"/>
          </a:p>
        </p:txBody>
      </p:sp>
      <p:grpSp>
        <p:nvGrpSpPr>
          <p:cNvPr id="592" name="Google Shape;592;p40">
            <a:extLst>
              <a:ext uri="{FF2B5EF4-FFF2-40B4-BE49-F238E27FC236}">
                <a16:creationId xmlns:a16="http://schemas.microsoft.com/office/drawing/2014/main" id="{18723FD2-A7E2-6304-6E13-C7DCC5C46568}"/>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7FEC6527-21A9-C4F7-61A5-3010ED362FFB}"/>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CB476BB4-8BD1-99CD-4416-1C83494564A0}"/>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555D0EC0-1192-2CFE-22B6-98A23358409A}"/>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4BD6A9EB-0640-88C0-94FB-D9596E4D6687}"/>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A91C03B5-3C60-8C05-C924-018F6C6BB739}"/>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3DF3CEA6-A8C8-0741-7EF1-C5FC2DC97FA9}"/>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A2BE4E19-A989-3CE1-1710-F54FC9355C53}"/>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827B5593-B868-8A75-F7B5-38FA01F15450}"/>
              </a:ext>
            </a:extLst>
          </p:cNvPr>
          <p:cNvSpPr>
            <a:spLocks noGrp="1"/>
          </p:cNvSpPr>
          <p:nvPr>
            <p:ph type="body" idx="1"/>
          </p:nvPr>
        </p:nvSpPr>
        <p:spPr>
          <a:xfrm>
            <a:off x="3952944" y="1121489"/>
            <a:ext cx="3372415" cy="353730"/>
          </a:xfrm>
        </p:spPr>
        <p:txBody>
          <a:bodyPr/>
          <a:lstStyle/>
          <a:p>
            <a:pPr marL="127000" indent="0">
              <a:lnSpc>
                <a:spcPct val="150000"/>
              </a:lnSpc>
              <a:buNone/>
            </a:pPr>
            <a:r>
              <a:rPr lang="en-US" sz="1400" dirty="0">
                <a:solidFill>
                  <a:schemeClr val="bg2"/>
                </a:solidFill>
              </a:rPr>
              <a:t>Designed to fix RNN problem</a:t>
            </a:r>
          </a:p>
          <a:p>
            <a:pPr>
              <a:lnSpc>
                <a:spcPct val="150000"/>
              </a:lnSpc>
            </a:pPr>
            <a:endParaRPr lang="en-US" sz="1400" dirty="0">
              <a:solidFill>
                <a:schemeClr val="bg2"/>
              </a:solidFill>
            </a:endParaRPr>
          </a:p>
        </p:txBody>
      </p:sp>
      <p:pic>
        <p:nvPicPr>
          <p:cNvPr id="3" name="Picture 2" descr="A screenshot of a device&#10;&#10;Description automatically generated">
            <a:extLst>
              <a:ext uri="{FF2B5EF4-FFF2-40B4-BE49-F238E27FC236}">
                <a16:creationId xmlns:a16="http://schemas.microsoft.com/office/drawing/2014/main" id="{701FD33F-F887-55EE-C7F0-72D4FF39DB00}"/>
              </a:ext>
            </a:extLst>
          </p:cNvPr>
          <p:cNvPicPr>
            <a:picLocks noChangeAspect="1"/>
          </p:cNvPicPr>
          <p:nvPr/>
        </p:nvPicPr>
        <p:blipFill>
          <a:blip r:embed="rId3"/>
          <a:stretch>
            <a:fillRect/>
          </a:stretch>
        </p:blipFill>
        <p:spPr>
          <a:xfrm>
            <a:off x="880812" y="1157925"/>
            <a:ext cx="4534379" cy="3790446"/>
          </a:xfrm>
          <a:prstGeom prst="rect">
            <a:avLst/>
          </a:prstGeom>
        </p:spPr>
      </p:pic>
      <p:cxnSp>
        <p:nvCxnSpPr>
          <p:cNvPr id="8" name="Straight Connector 7">
            <a:extLst>
              <a:ext uri="{FF2B5EF4-FFF2-40B4-BE49-F238E27FC236}">
                <a16:creationId xmlns:a16="http://schemas.microsoft.com/office/drawing/2014/main" id="{6D4A3C60-C311-1B17-213C-7FCF4AAFAB36}"/>
              </a:ext>
            </a:extLst>
          </p:cNvPr>
          <p:cNvCxnSpPr>
            <a:cxnSpLocks/>
          </p:cNvCxnSpPr>
          <p:nvPr/>
        </p:nvCxnSpPr>
        <p:spPr>
          <a:xfrm>
            <a:off x="3383280" y="1361440"/>
            <a:ext cx="80264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60311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A11B57F2-CDFD-FC6F-D28A-C6699B8D633C}"/>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9C872399-65AF-3F26-C9EE-8483B39FEE07}"/>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8810DD61-E592-326C-DA3E-BF953B8E7BF9}"/>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E3EFE687-E440-3407-D08D-0578CE7BF82E}"/>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Long Short Term Memory (LSTM)</a:t>
            </a:r>
            <a:endParaRPr dirty="0"/>
          </a:p>
        </p:txBody>
      </p:sp>
      <p:sp>
        <p:nvSpPr>
          <p:cNvPr id="589" name="Google Shape;589;p40">
            <a:extLst>
              <a:ext uri="{FF2B5EF4-FFF2-40B4-BE49-F238E27FC236}">
                <a16:creationId xmlns:a16="http://schemas.microsoft.com/office/drawing/2014/main" id="{D26BBEFB-5955-8B6B-5577-B0B409E0F340}"/>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C210235D-ADE6-29E2-88F9-C6ADAE58519A}"/>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6C105F15-7BFD-ADCD-5E8E-49D5DE7E901A}"/>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994AF104-13D8-9C7E-F7A4-2816530E4D25}"/>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2F02FFFA-01C6-DFA3-A7D4-12379818FB72}"/>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8ADF4EBE-01AF-2E1A-0F92-434C09C491F9}"/>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CA435B0B-3A5F-6AAB-F8C3-A360796E5F47}"/>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17A220C1-712F-75E5-4C30-665417293520}"/>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A9E8FCF0-9145-A929-1E81-1F4CFB3F055C}"/>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05A6E161-46A7-ADCF-ACDD-D4377DDCA829}"/>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194" name="Picture 2" descr="Understanding LSTM and its diagrams | by Shi Yan | ML Review">
            <a:extLst>
              <a:ext uri="{FF2B5EF4-FFF2-40B4-BE49-F238E27FC236}">
                <a16:creationId xmlns:a16="http://schemas.microsoft.com/office/drawing/2014/main" id="{1A8395DA-AFBE-1AF7-B335-A330803689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993" y="0"/>
            <a:ext cx="9229087" cy="6908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107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75C5D512-F4D6-3EE7-0A4E-A8A798038E96}"/>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6DBB746B-EBF1-0BEE-32E5-CF3D88308D18}"/>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7C22A006-E6A8-C555-2CCC-5A7F24E105D1}"/>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FEB2F5A6-7528-CFDA-6B55-43485261FF9C}"/>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Generative Adversial Networks(GAN)</a:t>
            </a:r>
            <a:endParaRPr dirty="0"/>
          </a:p>
        </p:txBody>
      </p:sp>
      <p:sp>
        <p:nvSpPr>
          <p:cNvPr id="589" name="Google Shape;589;p40">
            <a:extLst>
              <a:ext uri="{FF2B5EF4-FFF2-40B4-BE49-F238E27FC236}">
                <a16:creationId xmlns:a16="http://schemas.microsoft.com/office/drawing/2014/main" id="{3EED0A43-A861-F10B-F5E7-88D7157234D8}"/>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1887FF44-2CCD-B68A-48EC-6F85D9F6709A}"/>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367FAD07-D860-20C6-7B5B-916FB2A8A6D8}"/>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63C1C80D-B34E-731A-FA41-1D52C2D1CCA8}"/>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2EDF8ABF-606A-0D62-1A2F-FAF60AB6E9A7}"/>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FA2EEA04-8105-A7C6-6899-717D620147BB}"/>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81CD9E29-1BB6-0507-406A-3ECDA0CD51BF}"/>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D3792114-5F8A-FD32-C2C2-7E2E61F2CFD4}"/>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B44EBCF5-9B68-EF3F-25CB-A3CCDBDC2B43}"/>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56E20175-54FD-44B7-DE0F-0ECFD58149CB}"/>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B40D98C0-EBD3-D06D-AD24-B890F9294EF8}"/>
              </a:ext>
            </a:extLst>
          </p:cNvPr>
          <p:cNvSpPr>
            <a:spLocks noGrp="1"/>
          </p:cNvSpPr>
          <p:nvPr>
            <p:ph type="body" idx="1"/>
          </p:nvPr>
        </p:nvSpPr>
        <p:spPr>
          <a:xfrm>
            <a:off x="756938" y="1456503"/>
            <a:ext cx="7866671" cy="791919"/>
          </a:xfrm>
        </p:spPr>
        <p:txBody>
          <a:bodyPr/>
          <a:lstStyle/>
          <a:p>
            <a:pPr>
              <a:lnSpc>
                <a:spcPct val="150000"/>
              </a:lnSpc>
            </a:pPr>
            <a:r>
              <a:rPr lang="en-US" sz="1400" dirty="0">
                <a:solidFill>
                  <a:schemeClr val="bg2"/>
                </a:solidFill>
              </a:rPr>
              <a:t>Type of NN  used for unsupervised learning meaning can create data without explicitly told what to generate </a:t>
            </a:r>
          </a:p>
          <a:p>
            <a:pPr>
              <a:lnSpc>
                <a:spcPct val="150000"/>
              </a:lnSpc>
            </a:pPr>
            <a:r>
              <a:rPr lang="en-US" sz="1400" dirty="0">
                <a:solidFill>
                  <a:schemeClr val="bg2"/>
                </a:solidFill>
              </a:rPr>
              <a:t>Divided into parts Generator (G) and Discriminator(D)</a:t>
            </a:r>
            <a:endParaRPr lang="en-US" sz="1400" b="1" u="sng" dirty="0">
              <a:solidFill>
                <a:schemeClr val="bg2"/>
              </a:solidFill>
            </a:endParaRPr>
          </a:p>
        </p:txBody>
      </p:sp>
      <p:pic>
        <p:nvPicPr>
          <p:cNvPr id="3" name="Picture 2">
            <a:extLst>
              <a:ext uri="{FF2B5EF4-FFF2-40B4-BE49-F238E27FC236}">
                <a16:creationId xmlns:a16="http://schemas.microsoft.com/office/drawing/2014/main" id="{F3F71A72-0734-6CC4-7599-A97BCE48DEAE}"/>
              </a:ext>
            </a:extLst>
          </p:cNvPr>
          <p:cNvPicPr>
            <a:picLocks noChangeAspect="1"/>
          </p:cNvPicPr>
          <p:nvPr/>
        </p:nvPicPr>
        <p:blipFill>
          <a:blip r:embed="rId3"/>
          <a:stretch>
            <a:fillRect/>
          </a:stretch>
        </p:blipFill>
        <p:spPr>
          <a:xfrm>
            <a:off x="448824" y="2739904"/>
            <a:ext cx="3018560" cy="1648524"/>
          </a:xfrm>
          <a:prstGeom prst="rect">
            <a:avLst/>
          </a:prstGeom>
        </p:spPr>
      </p:pic>
      <p:pic>
        <p:nvPicPr>
          <p:cNvPr id="9218" name="Picture 2" descr="Generative-Adversarial-Networks ">
            <a:extLst>
              <a:ext uri="{FF2B5EF4-FFF2-40B4-BE49-F238E27FC236}">
                <a16:creationId xmlns:a16="http://schemas.microsoft.com/office/drawing/2014/main" id="{1A72FB75-2241-B413-6F40-BC95202389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3296" y="2610109"/>
            <a:ext cx="3553602" cy="1840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63137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218"/>
                                        </p:tgtEl>
                                        <p:attrNameLst>
                                          <p:attrName>style.visibility</p:attrName>
                                        </p:attrNameLst>
                                      </p:cBhvr>
                                      <p:to>
                                        <p:strVal val="visible"/>
                                      </p:to>
                                    </p:set>
                                    <p:anim calcmode="lin" valueType="num">
                                      <p:cBhvr additive="base">
                                        <p:cTn id="13" dur="500" fill="hold"/>
                                        <p:tgtEl>
                                          <p:spTgt spid="9218"/>
                                        </p:tgtEl>
                                        <p:attrNameLst>
                                          <p:attrName>ppt_x</p:attrName>
                                        </p:attrNameLst>
                                      </p:cBhvr>
                                      <p:tavLst>
                                        <p:tav tm="0">
                                          <p:val>
                                            <p:strVal val="#ppt_x"/>
                                          </p:val>
                                        </p:tav>
                                        <p:tav tm="100000">
                                          <p:val>
                                            <p:strVal val="#ppt_x"/>
                                          </p:val>
                                        </p:tav>
                                      </p:tavLst>
                                    </p:anim>
                                    <p:anim calcmode="lin" valueType="num">
                                      <p:cBhvr additive="base">
                                        <p:cTn id="14" dur="500" fill="hold"/>
                                        <p:tgtEl>
                                          <p:spTgt spid="92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F76C70A6-40DB-A764-77CD-10C2AF4C845E}"/>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87ACED27-8936-249B-7176-F1594E18617D}"/>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04DFFFA8-2B79-86F0-B685-269AFDD73C41}"/>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Transformers</a:t>
            </a:r>
            <a:endParaRPr dirty="0"/>
          </a:p>
        </p:txBody>
      </p:sp>
      <p:sp>
        <p:nvSpPr>
          <p:cNvPr id="589" name="Google Shape;589;p40">
            <a:extLst>
              <a:ext uri="{FF2B5EF4-FFF2-40B4-BE49-F238E27FC236}">
                <a16:creationId xmlns:a16="http://schemas.microsoft.com/office/drawing/2014/main" id="{15567BD5-2E71-D8CC-96AE-1E1FFBD5C9D4}"/>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2EF53229-C2CC-3215-598D-DFD1683AA196}"/>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434C323C-36CB-EF07-3AD1-12EE5B8F5D97}"/>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1645C809-942D-637E-ED83-E5A28169EE59}"/>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A5F12456-CEAC-6C0E-B65D-0F15F5C81C64}"/>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DD97A7C8-9F2C-E23A-D36B-5564E3DEC1A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E38070BF-014C-F2EA-B5DC-8692412E3D20}"/>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1580F58D-490C-4DEE-E19E-E9AB792F1A3D}"/>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3B899D51-9BEB-AC82-0E42-D6F5CC8ED155}"/>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0CD9223-6FA5-683C-BEF6-00937A28CD86}"/>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0FC1812B-B1FF-D24C-8B79-5F5B94B9F90A}"/>
              </a:ext>
            </a:extLst>
          </p:cNvPr>
          <p:cNvSpPr>
            <a:spLocks noGrp="1"/>
          </p:cNvSpPr>
          <p:nvPr>
            <p:ph type="body" idx="1"/>
          </p:nvPr>
        </p:nvSpPr>
        <p:spPr>
          <a:xfrm>
            <a:off x="4086644" y="1498432"/>
            <a:ext cx="4845642" cy="2001799"/>
          </a:xfrm>
        </p:spPr>
        <p:txBody>
          <a:bodyPr/>
          <a:lstStyle/>
          <a:p>
            <a:pPr>
              <a:lnSpc>
                <a:spcPct val="150000"/>
              </a:lnSpc>
            </a:pPr>
            <a:r>
              <a:rPr lang="en-US" sz="1400" dirty="0">
                <a:solidFill>
                  <a:schemeClr val="bg2"/>
                </a:solidFill>
                <a:latin typeface="Times New Roman" panose="02020603050405020304" pitchFamily="18" charset="0"/>
                <a:cs typeface="Times New Roman" panose="02020603050405020304" pitchFamily="18" charset="0"/>
              </a:rPr>
              <a:t>Introduced in </a:t>
            </a:r>
            <a:r>
              <a:rPr lang="en-US" sz="1400" b="1" u="sng" dirty="0">
                <a:solidFill>
                  <a:schemeClr val="bg2"/>
                </a:solidFill>
                <a:latin typeface="Times New Roman" panose="02020603050405020304" pitchFamily="18" charset="0"/>
                <a:cs typeface="Times New Roman" panose="02020603050405020304" pitchFamily="18" charset="0"/>
              </a:rPr>
              <a:t>the 2017 paper "Attention is All You Need" by Google</a:t>
            </a:r>
            <a:r>
              <a:rPr lang="en-US" sz="1400" dirty="0">
                <a:solidFill>
                  <a:schemeClr val="bg2"/>
                </a:solidFill>
                <a:latin typeface="Times New Roman" panose="02020603050405020304" pitchFamily="18" charset="0"/>
                <a:cs typeface="Times New Roman" panose="02020603050405020304" pitchFamily="18" charset="0"/>
              </a:rPr>
              <a:t>, </a:t>
            </a:r>
          </a:p>
          <a:p>
            <a:pPr>
              <a:lnSpc>
                <a:spcPct val="150000"/>
              </a:lnSpc>
            </a:pPr>
            <a:r>
              <a:rPr lang="en-US" sz="1400" b="1" i="0" u="sng" dirty="0">
                <a:solidFill>
                  <a:schemeClr val="bg2"/>
                </a:solidFill>
                <a:effectLst/>
                <a:latin typeface="Times New Roman" panose="02020603050405020304" pitchFamily="18" charset="0"/>
                <a:cs typeface="Times New Roman" panose="02020603050405020304" pitchFamily="18" charset="0"/>
              </a:rPr>
              <a:t>Transformers were first developed to solve the problem of sequence transduction, or neural machine translation, </a:t>
            </a:r>
            <a:r>
              <a:rPr lang="en-US" sz="1400" b="0" i="0" dirty="0">
                <a:solidFill>
                  <a:schemeClr val="bg2"/>
                </a:solidFill>
                <a:effectLst/>
                <a:latin typeface="Times New Roman" panose="02020603050405020304" pitchFamily="18" charset="0"/>
                <a:cs typeface="Times New Roman" panose="02020603050405020304" pitchFamily="18" charset="0"/>
              </a:rPr>
              <a:t>which means they are meant to solve any task </a:t>
            </a:r>
            <a:r>
              <a:rPr lang="en-US" sz="1400" b="1" i="0" dirty="0">
                <a:solidFill>
                  <a:schemeClr val="bg2"/>
                </a:solidFill>
                <a:effectLst/>
                <a:latin typeface="Times New Roman" panose="02020603050405020304" pitchFamily="18" charset="0"/>
                <a:cs typeface="Times New Roman" panose="02020603050405020304" pitchFamily="18" charset="0"/>
              </a:rPr>
              <a:t>that transforms an input sequence to an output sequence</a:t>
            </a:r>
            <a:r>
              <a:rPr lang="en-US" sz="1400" b="0" i="0" dirty="0">
                <a:solidFill>
                  <a:schemeClr val="bg2"/>
                </a:solidFill>
                <a:effectLst/>
                <a:latin typeface="Times New Roman" panose="02020603050405020304" pitchFamily="18" charset="0"/>
                <a:cs typeface="Times New Roman" panose="02020603050405020304" pitchFamily="18" charset="0"/>
              </a:rPr>
              <a:t>. </a:t>
            </a:r>
          </a:p>
          <a:p>
            <a:pPr>
              <a:lnSpc>
                <a:spcPct val="150000"/>
              </a:lnSpc>
            </a:pPr>
            <a:r>
              <a:rPr lang="en-US" sz="1400" b="1" u="sng"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Attentio</a:t>
            </a:r>
            <a:r>
              <a:rPr lang="en-US" sz="14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n is a mechanism that </a:t>
            </a:r>
            <a:r>
              <a:rPr lang="en-US" sz="1400" b="1" u="sng"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lets the model focus on relevant parts of an input sequence</a:t>
            </a:r>
            <a:r>
              <a:rPr lang="en-US" sz="14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 by assigning different importance weights to each element, enabling it to capture context and relationships effectively.</a:t>
            </a:r>
          </a:p>
        </p:txBody>
      </p:sp>
      <p:pic>
        <p:nvPicPr>
          <p:cNvPr id="4" name="Picture 3">
            <a:extLst>
              <a:ext uri="{FF2B5EF4-FFF2-40B4-BE49-F238E27FC236}">
                <a16:creationId xmlns:a16="http://schemas.microsoft.com/office/drawing/2014/main" id="{8C90E311-9DDD-3F92-4E67-34D2FC3B026B}"/>
              </a:ext>
            </a:extLst>
          </p:cNvPr>
          <p:cNvPicPr>
            <a:picLocks noChangeAspect="1"/>
          </p:cNvPicPr>
          <p:nvPr/>
        </p:nvPicPr>
        <p:blipFill>
          <a:blip r:embed="rId3"/>
          <a:stretch>
            <a:fillRect/>
          </a:stretch>
        </p:blipFill>
        <p:spPr>
          <a:xfrm>
            <a:off x="938377" y="1572900"/>
            <a:ext cx="3118078" cy="2916692"/>
          </a:xfrm>
          <a:prstGeom prst="rect">
            <a:avLst/>
          </a:prstGeom>
        </p:spPr>
      </p:pic>
    </p:spTree>
    <p:extLst>
      <p:ext uri="{BB962C8B-B14F-4D97-AF65-F5344CB8AC3E}">
        <p14:creationId xmlns:p14="http://schemas.microsoft.com/office/powerpoint/2010/main" val="3050698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7"/>
          <p:cNvSpPr/>
          <p:nvPr/>
        </p:nvSpPr>
        <p:spPr>
          <a:xfrm>
            <a:off x="777900" y="3402988"/>
            <a:ext cx="840600" cy="840600"/>
          </a:xfrm>
          <a:prstGeom prst="star12">
            <a:avLst>
              <a:gd name="adj" fmla="val 3185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7"/>
          <p:cNvSpPr/>
          <p:nvPr/>
        </p:nvSpPr>
        <p:spPr>
          <a:xfrm>
            <a:off x="4768825" y="1842388"/>
            <a:ext cx="840600" cy="840600"/>
          </a:xfrm>
          <a:prstGeom prst="star12">
            <a:avLst>
              <a:gd name="adj" fmla="val 3185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7"/>
          <p:cNvSpPr/>
          <p:nvPr/>
        </p:nvSpPr>
        <p:spPr>
          <a:xfrm>
            <a:off x="4768825" y="3402988"/>
            <a:ext cx="840600" cy="840600"/>
          </a:xfrm>
          <a:prstGeom prst="star12">
            <a:avLst>
              <a:gd name="adj" fmla="val 3185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777900" y="1842388"/>
            <a:ext cx="840600" cy="840600"/>
          </a:xfrm>
          <a:prstGeom prst="star12">
            <a:avLst>
              <a:gd name="adj" fmla="val 3185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txBox="1">
            <a:spLocks noGrp="1"/>
          </p:cNvSpPr>
          <p:nvPr>
            <p:ph type="subTitle" idx="1"/>
          </p:nvPr>
        </p:nvSpPr>
        <p:spPr>
          <a:xfrm>
            <a:off x="1733600" y="2065747"/>
            <a:ext cx="2719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446" name="Google Shape;446;p37"/>
          <p:cNvSpPr txBox="1">
            <a:spLocks noGrp="1"/>
          </p:cNvSpPr>
          <p:nvPr>
            <p:ph type="title" idx="15"/>
          </p:nvPr>
        </p:nvSpPr>
        <p:spPr>
          <a:xfrm>
            <a:off x="2171700" y="452325"/>
            <a:ext cx="480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47" name="Google Shape;447;p37"/>
          <p:cNvSpPr txBox="1">
            <a:spLocks noGrp="1"/>
          </p:cNvSpPr>
          <p:nvPr>
            <p:ph type="title"/>
          </p:nvPr>
        </p:nvSpPr>
        <p:spPr>
          <a:xfrm>
            <a:off x="713400" y="1994694"/>
            <a:ext cx="960300" cy="47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49" name="Google Shape;449;p37"/>
          <p:cNvSpPr txBox="1">
            <a:spLocks noGrp="1"/>
          </p:cNvSpPr>
          <p:nvPr>
            <p:ph type="title" idx="3"/>
          </p:nvPr>
        </p:nvSpPr>
        <p:spPr>
          <a:xfrm>
            <a:off x="4708925" y="1994694"/>
            <a:ext cx="960300" cy="47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50" name="Google Shape;450;p37"/>
          <p:cNvSpPr txBox="1">
            <a:spLocks noGrp="1"/>
          </p:cNvSpPr>
          <p:nvPr>
            <p:ph type="title" idx="4"/>
          </p:nvPr>
        </p:nvSpPr>
        <p:spPr>
          <a:xfrm>
            <a:off x="713400" y="3602788"/>
            <a:ext cx="960300" cy="46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51" name="Google Shape;451;p37"/>
          <p:cNvSpPr txBox="1">
            <a:spLocks noGrp="1"/>
          </p:cNvSpPr>
          <p:nvPr>
            <p:ph type="title" idx="5"/>
          </p:nvPr>
        </p:nvSpPr>
        <p:spPr>
          <a:xfrm>
            <a:off x="4708973" y="3602788"/>
            <a:ext cx="960300" cy="46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52" name="Google Shape;452;p37"/>
          <p:cNvSpPr txBox="1">
            <a:spLocks noGrp="1"/>
          </p:cNvSpPr>
          <p:nvPr>
            <p:ph type="subTitle" idx="6"/>
          </p:nvPr>
        </p:nvSpPr>
        <p:spPr>
          <a:xfrm>
            <a:off x="5711513" y="1755788"/>
            <a:ext cx="2719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Paper 1</a:t>
            </a:r>
            <a:endParaRPr dirty="0"/>
          </a:p>
        </p:txBody>
      </p:sp>
      <p:sp>
        <p:nvSpPr>
          <p:cNvPr id="453" name="Google Shape;453;p37"/>
          <p:cNvSpPr txBox="1">
            <a:spLocks noGrp="1"/>
          </p:cNvSpPr>
          <p:nvPr>
            <p:ph type="subTitle" idx="7"/>
          </p:nvPr>
        </p:nvSpPr>
        <p:spPr>
          <a:xfrm>
            <a:off x="5711525" y="2065747"/>
            <a:ext cx="2719200" cy="677100"/>
          </a:xfrm>
          <a:prstGeom prst="rect">
            <a:avLst/>
          </a:prstGeom>
        </p:spPr>
        <p:txBody>
          <a:bodyPr spcFirstLastPara="1" wrap="square" lIns="91425" tIns="91425" rIns="91425" bIns="91425" anchor="t" anchorCtr="0">
            <a:noAutofit/>
          </a:bodyPr>
          <a:lstStyle/>
          <a:p>
            <a:pPr marL="0" indent="0"/>
            <a:r>
              <a:rPr lang="en-US" dirty="0"/>
              <a:t>Investigation on Automatic Music Generation using GAN &amp; LSTM </a:t>
            </a:r>
          </a:p>
          <a:p>
            <a:pPr marL="0" lvl="0" indent="0" algn="l" rtl="0">
              <a:spcBef>
                <a:spcPts val="0"/>
              </a:spcBef>
              <a:spcAft>
                <a:spcPts val="0"/>
              </a:spcAft>
              <a:buNone/>
            </a:pPr>
            <a:endParaRPr dirty="0"/>
          </a:p>
        </p:txBody>
      </p:sp>
      <p:sp>
        <p:nvSpPr>
          <p:cNvPr id="454" name="Google Shape;454;p37"/>
          <p:cNvSpPr txBox="1">
            <a:spLocks noGrp="1"/>
          </p:cNvSpPr>
          <p:nvPr>
            <p:ph type="subTitle" idx="8"/>
          </p:nvPr>
        </p:nvSpPr>
        <p:spPr>
          <a:xfrm>
            <a:off x="1715938" y="3323739"/>
            <a:ext cx="2719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Paper 2</a:t>
            </a:r>
            <a:endParaRPr dirty="0"/>
          </a:p>
        </p:txBody>
      </p:sp>
      <p:sp>
        <p:nvSpPr>
          <p:cNvPr id="455" name="Google Shape;455;p37"/>
          <p:cNvSpPr txBox="1">
            <a:spLocks noGrp="1"/>
          </p:cNvSpPr>
          <p:nvPr>
            <p:ph type="subTitle" idx="9"/>
          </p:nvPr>
        </p:nvSpPr>
        <p:spPr>
          <a:xfrm>
            <a:off x="1715950" y="3637510"/>
            <a:ext cx="2719200" cy="67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Bridging Paintings &amp; Music-Exploring Emotion based Music Generation through Paintings</a:t>
            </a:r>
            <a:endParaRPr sz="1400" dirty="0"/>
          </a:p>
        </p:txBody>
      </p:sp>
      <p:sp>
        <p:nvSpPr>
          <p:cNvPr id="456" name="Google Shape;456;p37"/>
          <p:cNvSpPr txBox="1">
            <a:spLocks noGrp="1"/>
          </p:cNvSpPr>
          <p:nvPr>
            <p:ph type="subTitle" idx="13"/>
          </p:nvPr>
        </p:nvSpPr>
        <p:spPr>
          <a:xfrm>
            <a:off x="5711513" y="3323739"/>
            <a:ext cx="2719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Paper 3</a:t>
            </a:r>
            <a:endParaRPr dirty="0"/>
          </a:p>
        </p:txBody>
      </p:sp>
      <p:sp>
        <p:nvSpPr>
          <p:cNvPr id="457" name="Google Shape;457;p37"/>
          <p:cNvSpPr txBox="1">
            <a:spLocks noGrp="1"/>
          </p:cNvSpPr>
          <p:nvPr>
            <p:ph type="subTitle" idx="14"/>
          </p:nvPr>
        </p:nvSpPr>
        <p:spPr>
          <a:xfrm>
            <a:off x="5711525" y="3637510"/>
            <a:ext cx="2719200" cy="67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Symbolic Music Generation with Transformers-GANs</a:t>
            </a:r>
            <a:endParaRPr dirty="0"/>
          </a:p>
        </p:txBody>
      </p:sp>
      <p:cxnSp>
        <p:nvCxnSpPr>
          <p:cNvPr id="458" name="Google Shape;458;p37"/>
          <p:cNvCxnSpPr/>
          <p:nvPr/>
        </p:nvCxnSpPr>
        <p:spPr>
          <a:xfrm>
            <a:off x="4572000" y="1835843"/>
            <a:ext cx="0" cy="765600"/>
          </a:xfrm>
          <a:prstGeom prst="straightConnector1">
            <a:avLst/>
          </a:prstGeom>
          <a:noFill/>
          <a:ln w="9525" cap="flat" cmpd="sng">
            <a:solidFill>
              <a:schemeClr val="accent2"/>
            </a:solidFill>
            <a:prstDash val="solid"/>
            <a:round/>
            <a:headEnd type="none" w="med" len="med"/>
            <a:tailEnd type="none" w="med" len="med"/>
          </a:ln>
        </p:spPr>
      </p:cxnSp>
      <p:cxnSp>
        <p:nvCxnSpPr>
          <p:cNvPr id="459" name="Google Shape;459;p37"/>
          <p:cNvCxnSpPr/>
          <p:nvPr/>
        </p:nvCxnSpPr>
        <p:spPr>
          <a:xfrm>
            <a:off x="4572000" y="3440493"/>
            <a:ext cx="0" cy="765600"/>
          </a:xfrm>
          <a:prstGeom prst="straightConnector1">
            <a:avLst/>
          </a:prstGeom>
          <a:noFill/>
          <a:ln w="9525" cap="flat" cmpd="sng">
            <a:solidFill>
              <a:schemeClr val="accent2"/>
            </a:solidFill>
            <a:prstDash val="solid"/>
            <a:round/>
            <a:headEnd type="none" w="med" len="med"/>
            <a:tailEnd type="none" w="med" len="med"/>
          </a:ln>
        </p:spPr>
      </p:cxnSp>
      <p:cxnSp>
        <p:nvCxnSpPr>
          <p:cNvPr id="460" name="Google Shape;460;p37"/>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461" name="Google Shape;461;p37"/>
          <p:cNvCxnSpPr/>
          <p:nvPr/>
        </p:nvCxnSpPr>
        <p:spPr>
          <a:xfrm>
            <a:off x="726725" y="303425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37"/>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463" name="Google Shape;463;p37"/>
          <p:cNvSpPr/>
          <p:nvPr/>
        </p:nvSpPr>
        <p:spPr>
          <a:xfrm>
            <a:off x="412751" y="587844"/>
            <a:ext cx="363695" cy="310543"/>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4" name="Google Shape;464;p37"/>
          <p:cNvCxnSpPr/>
          <p:nvPr/>
        </p:nvCxnSpPr>
        <p:spPr>
          <a:xfrm>
            <a:off x="776450" y="776272"/>
            <a:ext cx="289200" cy="0"/>
          </a:xfrm>
          <a:prstGeom prst="straightConnector1">
            <a:avLst/>
          </a:prstGeom>
          <a:noFill/>
          <a:ln w="9525" cap="flat" cmpd="sng">
            <a:solidFill>
              <a:schemeClr val="accent2"/>
            </a:solidFill>
            <a:prstDash val="solid"/>
            <a:round/>
            <a:headEnd type="none" w="med" len="med"/>
            <a:tailEnd type="none" w="med" len="med"/>
          </a:ln>
        </p:spPr>
      </p:cxnSp>
      <p:sp>
        <p:nvSpPr>
          <p:cNvPr id="465" name="Google Shape;465;p37"/>
          <p:cNvSpPr/>
          <p:nvPr/>
        </p:nvSpPr>
        <p:spPr>
          <a:xfrm>
            <a:off x="867250" y="490004"/>
            <a:ext cx="123336" cy="330483"/>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8052750"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8325833"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8628581" y="76222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580">
          <a:extLst>
            <a:ext uri="{FF2B5EF4-FFF2-40B4-BE49-F238E27FC236}">
              <a16:creationId xmlns:a16="http://schemas.microsoft.com/office/drawing/2014/main" id="{5130E333-2724-8F59-3395-194EFD5E84F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1DEB59B9-2864-DEDA-D417-D2422CF4AED7}"/>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E22BF920-395F-F478-8BC5-AC90A67BA629}"/>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Transformers</a:t>
            </a:r>
            <a:endParaRPr dirty="0"/>
          </a:p>
        </p:txBody>
      </p:sp>
      <p:sp>
        <p:nvSpPr>
          <p:cNvPr id="589" name="Google Shape;589;p40">
            <a:extLst>
              <a:ext uri="{FF2B5EF4-FFF2-40B4-BE49-F238E27FC236}">
                <a16:creationId xmlns:a16="http://schemas.microsoft.com/office/drawing/2014/main" id="{014AEF13-89BF-7B1F-375B-D4603DA6FC49}"/>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10E1D4C9-C71C-890C-6D50-FA55B9207D74}"/>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D7BED0F7-7D98-FF13-6C17-3E1A8CE070BD}"/>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47E154E2-B0D5-BE70-A07B-31F5741C6AE5}"/>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82B63C94-E2C0-BC55-D518-2C8FF645AD84}"/>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060454CA-F7F8-C577-F295-0F8987B653EA}"/>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E87B928A-D3A4-01CE-D31A-A31D0C85DA0D}"/>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06F5B5AC-AAAB-DD24-A635-7817CC4EEED7}"/>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E2093BF6-723C-616F-8857-9F82B31C69D9}"/>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5FA424D8-4A89-DF9A-9055-C48172FFE7B5}"/>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5DFFA234-9F53-62DE-14D0-A6E20E232378}"/>
              </a:ext>
            </a:extLst>
          </p:cNvPr>
          <p:cNvSpPr>
            <a:spLocks noGrp="1"/>
          </p:cNvSpPr>
          <p:nvPr>
            <p:ph type="body" idx="1"/>
          </p:nvPr>
        </p:nvSpPr>
        <p:spPr>
          <a:xfrm>
            <a:off x="245327" y="1596326"/>
            <a:ext cx="8296693" cy="2762313"/>
          </a:xfrm>
        </p:spPr>
        <p:txBody>
          <a:bodyPr/>
          <a:lstStyle/>
          <a:p>
            <a:pPr marL="127000" indent="0">
              <a:buNone/>
            </a:pPr>
            <a:endPar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endParaRPr>
          </a:p>
          <a:p>
            <a:pPr marL="127000" indent="0">
              <a:buNone/>
            </a:pPr>
            <a:r>
              <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1. Self-Attention Mechanism: Calculates the relevance of each token in a sequence to every other token to capture context.</a:t>
            </a:r>
          </a:p>
          <a:p>
            <a:pPr marL="127000" indent="0">
              <a:buNone/>
            </a:pPr>
            <a:endPar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endParaRPr>
          </a:p>
          <a:p>
            <a:pPr marL="127000" indent="0">
              <a:buNone/>
            </a:pPr>
            <a:r>
              <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2. Positional Encoding: Adds information about the order of tokens to allow the model to recognize sequence structure.</a:t>
            </a:r>
          </a:p>
          <a:p>
            <a:pPr marL="127000" indent="0">
              <a:buNone/>
            </a:pPr>
            <a:endPar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endParaRPr>
          </a:p>
          <a:p>
            <a:pPr marL="127000" indent="0">
              <a:buNone/>
            </a:pPr>
            <a:r>
              <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3. Multi-Head Attention: Uses multiple attention "heads" to capture different types of relationships between tokens in parallel.</a:t>
            </a:r>
          </a:p>
          <a:p>
            <a:pPr marL="127000" indent="0">
              <a:buNone/>
            </a:pPr>
            <a:endPar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endParaRPr>
          </a:p>
          <a:p>
            <a:pPr marL="127000" indent="0">
              <a:buNone/>
            </a:pPr>
            <a:r>
              <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4. Feed-Forward Neural Networks: Processes the output from the attention layers to generate refined representations.</a:t>
            </a:r>
          </a:p>
          <a:p>
            <a:pPr marL="127000" indent="0">
              <a:buNone/>
            </a:pPr>
            <a:endPar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endParaRPr>
          </a:p>
          <a:p>
            <a:pPr marL="127000" indent="0">
              <a:buNone/>
            </a:pPr>
            <a:r>
              <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5. Layer Normalization and Residual Connections: Stabilize training by preserving information and ensuring smoother gradients.</a:t>
            </a:r>
          </a:p>
          <a:p>
            <a:pPr marL="127000" indent="0">
              <a:buNone/>
            </a:pPr>
            <a:endPar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endParaRPr>
          </a:p>
          <a:p>
            <a:pPr marL="127000" indent="0">
              <a:buNone/>
            </a:pPr>
            <a:r>
              <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6. Stacking Layers: Builds a deep network by layering multiple attention and feed-forward blocks to capture complex patterns.</a:t>
            </a:r>
          </a:p>
          <a:p>
            <a:pPr marL="127000" indent="0">
              <a:buNone/>
            </a:pPr>
            <a:endPar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endParaRPr>
          </a:p>
          <a:p>
            <a:pPr marL="127000" indent="0">
              <a:buNone/>
            </a:pPr>
            <a:r>
              <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7. Encoder: Encodes the input sequence into a high-level representation.</a:t>
            </a:r>
          </a:p>
          <a:p>
            <a:pPr marL="127000" indent="0">
              <a:buNone/>
            </a:pPr>
            <a:endPar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endParaRPr>
          </a:p>
          <a:p>
            <a:pPr marL="127000" indent="0">
              <a:buNone/>
            </a:pPr>
            <a:r>
              <a:rPr lang="en-US" sz="1200" dirty="0">
                <a:solidFill>
                  <a:schemeClr val="bg2"/>
                </a:solidFill>
                <a:latin typeface="Times New Roman" panose="02020603050405020304" pitchFamily="18" charset="0"/>
                <a:ea typeface="Tahoma" panose="020B0604030504040204" pitchFamily="34" charset="0"/>
                <a:cs typeface="Times New Roman" panose="02020603050405020304" pitchFamily="18" charset="0"/>
              </a:rPr>
              <a:t>8. Decoder: Uses the encoder’s output to generate a new sequence, typically used for tasks like text generation or translation.</a:t>
            </a:r>
          </a:p>
        </p:txBody>
      </p:sp>
    </p:spTree>
    <p:extLst>
      <p:ext uri="{BB962C8B-B14F-4D97-AF65-F5344CB8AC3E}">
        <p14:creationId xmlns:p14="http://schemas.microsoft.com/office/powerpoint/2010/main" val="12166833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84BD4128-D018-2B6E-AF35-3E71DF732C98}"/>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498FBDB5-3F1C-619E-71A6-45F767037821}"/>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5BAC5862-170F-6860-4286-C22649359AF2}"/>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882668F1-4D1C-C06F-8769-9BDCCF53B826}"/>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i="0" dirty="0">
                <a:solidFill>
                  <a:schemeClr val="bg2"/>
                </a:solidFill>
                <a:latin typeface="Abadi" panose="020F0502020204030204" pitchFamily="34" charset="0"/>
              </a:rPr>
              <a:t>The shift from RNNs and LSTMs to Transformers</a:t>
            </a:r>
            <a:endParaRPr sz="2400" i="0" dirty="0"/>
          </a:p>
        </p:txBody>
      </p:sp>
      <p:sp>
        <p:nvSpPr>
          <p:cNvPr id="589" name="Google Shape;589;p40">
            <a:extLst>
              <a:ext uri="{FF2B5EF4-FFF2-40B4-BE49-F238E27FC236}">
                <a16:creationId xmlns:a16="http://schemas.microsoft.com/office/drawing/2014/main" id="{D3EAE9C1-6FF6-F744-58A5-7022D785BF59}"/>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5614EBBB-E2A2-2278-065D-20DE5ECE7CF9}"/>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7EAA2AF5-AC37-8D45-DD0E-0891DEE3CB82}"/>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B382914C-270B-5F14-54F8-236FC9A25F06}"/>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28296C88-4D43-2B09-A16F-601E44E0FB3E}"/>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E2D852BC-7574-C95C-D7AB-4352F89B7A5F}"/>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3013ED69-B43D-660A-B6F3-6BD59DB6AEDC}"/>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7DCA1F53-6101-74B4-D5AB-880AB9EBAE08}"/>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B470F631-84C8-89A2-071A-574608693965}"/>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FE02150-F79D-9848-9402-6F5FC7101463}"/>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E4DA2D80-E154-156A-72D1-14F5E5BE115B}"/>
              </a:ext>
            </a:extLst>
          </p:cNvPr>
          <p:cNvSpPr>
            <a:spLocks noGrp="1"/>
          </p:cNvSpPr>
          <p:nvPr>
            <p:ph type="body" idx="1"/>
          </p:nvPr>
        </p:nvSpPr>
        <p:spPr>
          <a:xfrm>
            <a:off x="837420" y="1596326"/>
            <a:ext cx="7704600" cy="2762313"/>
          </a:xfrm>
        </p:spPr>
        <p:txBody>
          <a:bodyPr/>
          <a:lstStyle/>
          <a:p>
            <a:pPr marL="127000" indent="0">
              <a:lnSpc>
                <a:spcPct val="150000"/>
              </a:lnSpc>
              <a:buNone/>
            </a:pPr>
            <a:r>
              <a:rPr lang="en-US" dirty="0">
                <a:solidFill>
                  <a:schemeClr val="bg2"/>
                </a:solidFill>
                <a:latin typeface="Abadi" panose="020F0502020204030204" pitchFamily="34" charset="0"/>
              </a:rPr>
              <a:t>The shift from RNNs and LSTMs to Transformers in NLP was driven by RNNs' slow training due </a:t>
            </a:r>
            <a:r>
              <a:rPr lang="en-US" b="1" u="sng" dirty="0">
                <a:solidFill>
                  <a:schemeClr val="bg2"/>
                </a:solidFill>
                <a:latin typeface="Abadi" panose="020F0502020204030204" pitchFamily="34" charset="0"/>
              </a:rPr>
              <a:t>to their sequential processing, which doesn't leverage parallel computing capabilities of GPUs, and their difficulty in maintaining information over long distances in a sequence</a:t>
            </a:r>
            <a:r>
              <a:rPr lang="en-US" dirty="0">
                <a:solidFill>
                  <a:schemeClr val="bg2"/>
                </a:solidFill>
                <a:latin typeface="Abadi" panose="020F0502020204030204" pitchFamily="34" charset="0"/>
              </a:rPr>
              <a:t>, whereas Transformers </a:t>
            </a:r>
            <a:r>
              <a:rPr lang="en-US" b="1" u="sng" dirty="0">
                <a:solidFill>
                  <a:schemeClr val="bg2"/>
                </a:solidFill>
                <a:latin typeface="Abadi" panose="020F0502020204030204" pitchFamily="34" charset="0"/>
              </a:rPr>
              <a:t>utilize the Attention mechanis</a:t>
            </a:r>
            <a:r>
              <a:rPr lang="en-US" dirty="0">
                <a:solidFill>
                  <a:schemeClr val="bg2"/>
                </a:solidFill>
                <a:latin typeface="Abadi" panose="020F0502020204030204" pitchFamily="34" charset="0"/>
              </a:rPr>
              <a:t>m to efficiently focus on all parts of the input simultaneously, enhancing both performance and speed.</a:t>
            </a:r>
          </a:p>
        </p:txBody>
      </p:sp>
    </p:spTree>
    <p:extLst>
      <p:ext uri="{BB962C8B-B14F-4D97-AF65-F5344CB8AC3E}">
        <p14:creationId xmlns:p14="http://schemas.microsoft.com/office/powerpoint/2010/main" val="1844809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0">
          <a:extLst>
            <a:ext uri="{FF2B5EF4-FFF2-40B4-BE49-F238E27FC236}">
              <a16:creationId xmlns:a16="http://schemas.microsoft.com/office/drawing/2014/main" id="{7BBD31BC-267A-033E-D471-CFACFCDB7111}"/>
            </a:ext>
          </a:extLst>
        </p:cNvPr>
        <p:cNvGrpSpPr/>
        <p:nvPr/>
      </p:nvGrpSpPr>
      <p:grpSpPr>
        <a:xfrm>
          <a:off x="0" y="0"/>
          <a:ext cx="0" cy="0"/>
          <a:chOff x="0" y="0"/>
          <a:chExt cx="0" cy="0"/>
        </a:xfrm>
      </p:grpSpPr>
      <p:sp>
        <p:nvSpPr>
          <p:cNvPr id="511" name="Google Shape;511;p39">
            <a:extLst>
              <a:ext uri="{FF2B5EF4-FFF2-40B4-BE49-F238E27FC236}">
                <a16:creationId xmlns:a16="http://schemas.microsoft.com/office/drawing/2014/main" id="{0B31EC7F-D5EC-CE0F-ABF4-F79EAD39975C}"/>
              </a:ext>
            </a:extLst>
          </p:cNvPr>
          <p:cNvSpPr/>
          <p:nvPr/>
        </p:nvSpPr>
        <p:spPr>
          <a:xfrm>
            <a:off x="1327799" y="1793700"/>
            <a:ext cx="1556400" cy="15561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9">
            <a:extLst>
              <a:ext uri="{FF2B5EF4-FFF2-40B4-BE49-F238E27FC236}">
                <a16:creationId xmlns:a16="http://schemas.microsoft.com/office/drawing/2014/main" id="{8EEEDB60-66BD-0E9B-9AEE-7FBD67469D7A}"/>
              </a:ext>
            </a:extLst>
          </p:cNvPr>
          <p:cNvSpPr txBox="1">
            <a:spLocks noGrp="1"/>
          </p:cNvSpPr>
          <p:nvPr>
            <p:ph type="title" idx="2"/>
          </p:nvPr>
        </p:nvSpPr>
        <p:spPr>
          <a:xfrm>
            <a:off x="3410900" y="2381050"/>
            <a:ext cx="4492200" cy="80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Paper 1</a:t>
            </a:r>
            <a:endParaRPr dirty="0"/>
          </a:p>
        </p:txBody>
      </p:sp>
      <p:sp>
        <p:nvSpPr>
          <p:cNvPr id="513" name="Google Shape;513;p39">
            <a:extLst>
              <a:ext uri="{FF2B5EF4-FFF2-40B4-BE49-F238E27FC236}">
                <a16:creationId xmlns:a16="http://schemas.microsoft.com/office/drawing/2014/main" id="{A5614A2E-58E2-15C8-1E16-32AF789D2E22}"/>
              </a:ext>
            </a:extLst>
          </p:cNvPr>
          <p:cNvSpPr txBox="1">
            <a:spLocks noGrp="1"/>
          </p:cNvSpPr>
          <p:nvPr>
            <p:ph type="title"/>
          </p:nvPr>
        </p:nvSpPr>
        <p:spPr>
          <a:xfrm>
            <a:off x="1488750" y="2109738"/>
            <a:ext cx="1234500" cy="92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515" name="Google Shape;515;p39">
            <a:extLst>
              <a:ext uri="{FF2B5EF4-FFF2-40B4-BE49-F238E27FC236}">
                <a16:creationId xmlns:a16="http://schemas.microsoft.com/office/drawing/2014/main" id="{916FF0C8-4150-45AA-5943-302EE2FF2F42}"/>
              </a:ext>
            </a:extLst>
          </p:cNvPr>
          <p:cNvGrpSpPr/>
          <p:nvPr/>
        </p:nvGrpSpPr>
        <p:grpSpPr>
          <a:xfrm>
            <a:off x="3399675" y="1685061"/>
            <a:ext cx="5744146" cy="485108"/>
            <a:chOff x="0" y="1756825"/>
            <a:chExt cx="3894600" cy="461700"/>
          </a:xfrm>
        </p:grpSpPr>
        <p:cxnSp>
          <p:nvCxnSpPr>
            <p:cNvPr id="516" name="Google Shape;516;p39">
              <a:extLst>
                <a:ext uri="{FF2B5EF4-FFF2-40B4-BE49-F238E27FC236}">
                  <a16:creationId xmlns:a16="http://schemas.microsoft.com/office/drawing/2014/main" id="{F84744AF-C92B-FB75-070D-B3A7FD350E91}"/>
                </a:ext>
              </a:extLst>
            </p:cNvPr>
            <p:cNvCxnSpPr/>
            <p:nvPr/>
          </p:nvCxnSpPr>
          <p:spPr>
            <a:xfrm>
              <a:off x="0" y="17568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7" name="Google Shape;517;p39">
              <a:extLst>
                <a:ext uri="{FF2B5EF4-FFF2-40B4-BE49-F238E27FC236}">
                  <a16:creationId xmlns:a16="http://schemas.microsoft.com/office/drawing/2014/main" id="{52EF5011-ED26-7C40-4053-693D30C252E9}"/>
                </a:ext>
              </a:extLst>
            </p:cNvPr>
            <p:cNvCxnSpPr/>
            <p:nvPr/>
          </p:nvCxnSpPr>
          <p:spPr>
            <a:xfrm>
              <a:off x="0" y="19107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8" name="Google Shape;518;p39">
              <a:extLst>
                <a:ext uri="{FF2B5EF4-FFF2-40B4-BE49-F238E27FC236}">
                  <a16:creationId xmlns:a16="http://schemas.microsoft.com/office/drawing/2014/main" id="{5393E75D-5812-7B27-7FC4-AC17B5F4A49B}"/>
                </a:ext>
              </a:extLst>
            </p:cNvPr>
            <p:cNvCxnSpPr/>
            <p:nvPr/>
          </p:nvCxnSpPr>
          <p:spPr>
            <a:xfrm>
              <a:off x="0" y="20646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9" name="Google Shape;519;p39">
              <a:extLst>
                <a:ext uri="{FF2B5EF4-FFF2-40B4-BE49-F238E27FC236}">
                  <a16:creationId xmlns:a16="http://schemas.microsoft.com/office/drawing/2014/main" id="{E51C615B-A4FC-8DA3-83EE-C2DEED2BE349}"/>
                </a:ext>
              </a:extLst>
            </p:cNvPr>
            <p:cNvCxnSpPr/>
            <p:nvPr/>
          </p:nvCxnSpPr>
          <p:spPr>
            <a:xfrm>
              <a:off x="0" y="2218525"/>
              <a:ext cx="3894600" cy="0"/>
            </a:xfrm>
            <a:prstGeom prst="straightConnector1">
              <a:avLst/>
            </a:prstGeom>
            <a:noFill/>
            <a:ln w="9525" cap="flat" cmpd="sng">
              <a:solidFill>
                <a:schemeClr val="dk2"/>
              </a:solidFill>
              <a:prstDash val="solid"/>
              <a:round/>
              <a:headEnd type="none" w="med" len="med"/>
              <a:tailEnd type="none" w="med" len="med"/>
            </a:ln>
          </p:spPr>
        </p:cxnSp>
      </p:grpSp>
      <p:sp>
        <p:nvSpPr>
          <p:cNvPr id="520" name="Google Shape;520;p39">
            <a:extLst>
              <a:ext uri="{FF2B5EF4-FFF2-40B4-BE49-F238E27FC236}">
                <a16:creationId xmlns:a16="http://schemas.microsoft.com/office/drawing/2014/main" id="{4D80ACFD-B9C3-2254-0F60-0DA621A8A827}"/>
              </a:ext>
            </a:extLst>
          </p:cNvPr>
          <p:cNvSpPr/>
          <p:nvPr/>
        </p:nvSpPr>
        <p:spPr>
          <a:xfrm>
            <a:off x="3664552" y="1598148"/>
            <a:ext cx="239041" cy="604157"/>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1" name="Google Shape;521;p39">
            <a:extLst>
              <a:ext uri="{FF2B5EF4-FFF2-40B4-BE49-F238E27FC236}">
                <a16:creationId xmlns:a16="http://schemas.microsoft.com/office/drawing/2014/main" id="{9400070F-9F60-7BD5-9FB7-FFD4186E25AD}"/>
              </a:ext>
            </a:extLst>
          </p:cNvPr>
          <p:cNvCxnSpPr/>
          <p:nvPr/>
        </p:nvCxnSpPr>
        <p:spPr>
          <a:xfrm>
            <a:off x="3399675" y="1673813"/>
            <a:ext cx="0" cy="507900"/>
          </a:xfrm>
          <a:prstGeom prst="straightConnector1">
            <a:avLst/>
          </a:prstGeom>
          <a:noFill/>
          <a:ln w="38100" cap="flat" cmpd="sng">
            <a:solidFill>
              <a:schemeClr val="dk2"/>
            </a:solidFill>
            <a:prstDash val="solid"/>
            <a:round/>
            <a:headEnd type="none" w="med" len="med"/>
            <a:tailEnd type="none" w="med" len="med"/>
          </a:ln>
        </p:spPr>
      </p:cxnSp>
      <p:cxnSp>
        <p:nvCxnSpPr>
          <p:cNvPr id="522" name="Google Shape;522;p39">
            <a:extLst>
              <a:ext uri="{FF2B5EF4-FFF2-40B4-BE49-F238E27FC236}">
                <a16:creationId xmlns:a16="http://schemas.microsoft.com/office/drawing/2014/main" id="{F6DD4422-6622-2831-3388-BF7A54B86D33}"/>
              </a:ext>
            </a:extLst>
          </p:cNvPr>
          <p:cNvCxnSpPr/>
          <p:nvPr/>
        </p:nvCxnSpPr>
        <p:spPr>
          <a:xfrm>
            <a:off x="3498450" y="1673813"/>
            <a:ext cx="0" cy="507900"/>
          </a:xfrm>
          <a:prstGeom prst="straightConnector1">
            <a:avLst/>
          </a:prstGeom>
          <a:noFill/>
          <a:ln w="19050" cap="flat" cmpd="sng">
            <a:solidFill>
              <a:schemeClr val="dk2"/>
            </a:solidFill>
            <a:prstDash val="solid"/>
            <a:round/>
            <a:headEnd type="none" w="med" len="med"/>
            <a:tailEnd type="none" w="med" len="med"/>
          </a:ln>
        </p:spPr>
      </p:cxnSp>
      <p:cxnSp>
        <p:nvCxnSpPr>
          <p:cNvPr id="523" name="Google Shape;523;p39">
            <a:extLst>
              <a:ext uri="{FF2B5EF4-FFF2-40B4-BE49-F238E27FC236}">
                <a16:creationId xmlns:a16="http://schemas.microsoft.com/office/drawing/2014/main" id="{9602734F-5131-468C-6F76-D19E34A937C8}"/>
              </a:ext>
            </a:extLst>
          </p:cNvPr>
          <p:cNvCxnSpPr/>
          <p:nvPr/>
        </p:nvCxnSpPr>
        <p:spPr>
          <a:xfrm>
            <a:off x="5339950" y="1673813"/>
            <a:ext cx="0" cy="507900"/>
          </a:xfrm>
          <a:prstGeom prst="straightConnector1">
            <a:avLst/>
          </a:prstGeom>
          <a:noFill/>
          <a:ln w="9525" cap="flat" cmpd="sng">
            <a:solidFill>
              <a:schemeClr val="dk2"/>
            </a:solidFill>
            <a:prstDash val="solid"/>
            <a:round/>
            <a:headEnd type="none" w="med" len="med"/>
            <a:tailEnd type="none" w="med" len="med"/>
          </a:ln>
        </p:spPr>
      </p:cxnSp>
      <p:cxnSp>
        <p:nvCxnSpPr>
          <p:cNvPr id="524" name="Google Shape;524;p39">
            <a:extLst>
              <a:ext uri="{FF2B5EF4-FFF2-40B4-BE49-F238E27FC236}">
                <a16:creationId xmlns:a16="http://schemas.microsoft.com/office/drawing/2014/main" id="{7B970705-9E44-31F7-8717-B447DAA366EF}"/>
              </a:ext>
            </a:extLst>
          </p:cNvPr>
          <p:cNvCxnSpPr/>
          <p:nvPr/>
        </p:nvCxnSpPr>
        <p:spPr>
          <a:xfrm>
            <a:off x="7054450" y="1673813"/>
            <a:ext cx="0" cy="507900"/>
          </a:xfrm>
          <a:prstGeom prst="straightConnector1">
            <a:avLst/>
          </a:prstGeom>
          <a:noFill/>
          <a:ln w="9525" cap="flat" cmpd="sng">
            <a:solidFill>
              <a:schemeClr val="dk2"/>
            </a:solidFill>
            <a:prstDash val="solid"/>
            <a:round/>
            <a:headEnd type="none" w="med" len="med"/>
            <a:tailEnd type="none" w="med" len="med"/>
          </a:ln>
        </p:spPr>
      </p:cxnSp>
      <p:sp>
        <p:nvSpPr>
          <p:cNvPr id="525" name="Google Shape;525;p39">
            <a:extLst>
              <a:ext uri="{FF2B5EF4-FFF2-40B4-BE49-F238E27FC236}">
                <a16:creationId xmlns:a16="http://schemas.microsoft.com/office/drawing/2014/main" id="{E1C60DA3-389F-572D-F196-D8A556F36C2F}"/>
              </a:ext>
            </a:extLst>
          </p:cNvPr>
          <p:cNvSpPr/>
          <p:nvPr/>
        </p:nvSpPr>
        <p:spPr>
          <a:xfrm>
            <a:off x="4396013" y="1846750"/>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9">
            <a:extLst>
              <a:ext uri="{FF2B5EF4-FFF2-40B4-BE49-F238E27FC236}">
                <a16:creationId xmlns:a16="http://schemas.microsoft.com/office/drawing/2014/main" id="{9294379B-30B0-6E62-52AB-2B4505C04CB9}"/>
              </a:ext>
            </a:extLst>
          </p:cNvPr>
          <p:cNvSpPr/>
          <p:nvPr/>
        </p:nvSpPr>
        <p:spPr>
          <a:xfrm>
            <a:off x="4694613" y="1673825"/>
            <a:ext cx="480125" cy="409850"/>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9">
            <a:extLst>
              <a:ext uri="{FF2B5EF4-FFF2-40B4-BE49-F238E27FC236}">
                <a16:creationId xmlns:a16="http://schemas.microsoft.com/office/drawing/2014/main" id="{6C69D61B-B54E-4FC7-7D1F-54DDF5FDC39E}"/>
              </a:ext>
            </a:extLst>
          </p:cNvPr>
          <p:cNvSpPr/>
          <p:nvPr/>
        </p:nvSpPr>
        <p:spPr>
          <a:xfrm>
            <a:off x="5557800" y="1251150"/>
            <a:ext cx="129500" cy="347000"/>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9">
            <a:extLst>
              <a:ext uri="{FF2B5EF4-FFF2-40B4-BE49-F238E27FC236}">
                <a16:creationId xmlns:a16="http://schemas.microsoft.com/office/drawing/2014/main" id="{A2549320-A083-BEC0-F0C9-9330FF8C349E}"/>
              </a:ext>
            </a:extLst>
          </p:cNvPr>
          <p:cNvSpPr/>
          <p:nvPr/>
        </p:nvSpPr>
        <p:spPr>
          <a:xfrm>
            <a:off x="5834975" y="1700888"/>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 name="Google Shape;529;p39">
            <a:extLst>
              <a:ext uri="{FF2B5EF4-FFF2-40B4-BE49-F238E27FC236}">
                <a16:creationId xmlns:a16="http://schemas.microsoft.com/office/drawing/2014/main" id="{1A33581A-5469-577B-0A90-056ABD1AB186}"/>
              </a:ext>
            </a:extLst>
          </p:cNvPr>
          <p:cNvCxnSpPr/>
          <p:nvPr/>
        </p:nvCxnSpPr>
        <p:spPr>
          <a:xfrm>
            <a:off x="5467000" y="1546875"/>
            <a:ext cx="289200" cy="0"/>
          </a:xfrm>
          <a:prstGeom prst="straightConnector1">
            <a:avLst/>
          </a:prstGeom>
          <a:noFill/>
          <a:ln w="9525" cap="flat" cmpd="sng">
            <a:solidFill>
              <a:schemeClr val="dk2"/>
            </a:solidFill>
            <a:prstDash val="solid"/>
            <a:round/>
            <a:headEnd type="none" w="med" len="med"/>
            <a:tailEnd type="none" w="med" len="med"/>
          </a:ln>
        </p:spPr>
      </p:cxnSp>
      <p:sp>
        <p:nvSpPr>
          <p:cNvPr id="530" name="Google Shape;530;p39">
            <a:extLst>
              <a:ext uri="{FF2B5EF4-FFF2-40B4-BE49-F238E27FC236}">
                <a16:creationId xmlns:a16="http://schemas.microsoft.com/office/drawing/2014/main" id="{EF512E30-249F-8D4A-7CEF-89A2C4D28CF0}"/>
              </a:ext>
            </a:extLst>
          </p:cNvPr>
          <p:cNvSpPr/>
          <p:nvPr/>
        </p:nvSpPr>
        <p:spPr>
          <a:xfrm>
            <a:off x="6208925" y="15390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9">
            <a:extLst>
              <a:ext uri="{FF2B5EF4-FFF2-40B4-BE49-F238E27FC236}">
                <a16:creationId xmlns:a16="http://schemas.microsoft.com/office/drawing/2014/main" id="{D678DC30-6BFF-A912-997D-BEC03E43BAA8}"/>
              </a:ext>
            </a:extLst>
          </p:cNvPr>
          <p:cNvSpPr/>
          <p:nvPr/>
        </p:nvSpPr>
        <p:spPr>
          <a:xfrm>
            <a:off x="6582875" y="15390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9">
            <a:extLst>
              <a:ext uri="{FF2B5EF4-FFF2-40B4-BE49-F238E27FC236}">
                <a16:creationId xmlns:a16="http://schemas.microsoft.com/office/drawing/2014/main" id="{1E34FF1F-996D-D0F8-12FA-5880B63192BC}"/>
              </a:ext>
            </a:extLst>
          </p:cNvPr>
          <p:cNvSpPr/>
          <p:nvPr/>
        </p:nvSpPr>
        <p:spPr>
          <a:xfrm>
            <a:off x="7174725" y="1846738"/>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9">
            <a:extLst>
              <a:ext uri="{FF2B5EF4-FFF2-40B4-BE49-F238E27FC236}">
                <a16:creationId xmlns:a16="http://schemas.microsoft.com/office/drawing/2014/main" id="{37F365AF-3A1A-F76F-661D-0CB5B00055D7}"/>
              </a:ext>
            </a:extLst>
          </p:cNvPr>
          <p:cNvSpPr/>
          <p:nvPr/>
        </p:nvSpPr>
        <p:spPr>
          <a:xfrm>
            <a:off x="7428363" y="1708326"/>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9">
            <a:extLst>
              <a:ext uri="{FF2B5EF4-FFF2-40B4-BE49-F238E27FC236}">
                <a16:creationId xmlns:a16="http://schemas.microsoft.com/office/drawing/2014/main" id="{6F1DB002-B542-1D7B-9DC7-AE3499415CEA}"/>
              </a:ext>
            </a:extLst>
          </p:cNvPr>
          <p:cNvSpPr/>
          <p:nvPr/>
        </p:nvSpPr>
        <p:spPr>
          <a:xfrm>
            <a:off x="4138313" y="1722450"/>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a:extLst>
              <a:ext uri="{FF2B5EF4-FFF2-40B4-BE49-F238E27FC236}">
                <a16:creationId xmlns:a16="http://schemas.microsoft.com/office/drawing/2014/main" id="{6204C5C6-8F43-4923-F51C-167E4AB1C8EF}"/>
              </a:ext>
            </a:extLst>
          </p:cNvPr>
          <p:cNvSpPr/>
          <p:nvPr/>
        </p:nvSpPr>
        <p:spPr>
          <a:xfrm>
            <a:off x="7770938" y="1512013"/>
            <a:ext cx="480125" cy="409850"/>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 name="Google Shape;536;p39">
            <a:extLst>
              <a:ext uri="{FF2B5EF4-FFF2-40B4-BE49-F238E27FC236}">
                <a16:creationId xmlns:a16="http://schemas.microsoft.com/office/drawing/2014/main" id="{DF9B819D-C2D6-39D9-21C5-761C3EBEC812}"/>
              </a:ext>
            </a:extLst>
          </p:cNvPr>
          <p:cNvCxnSpPr/>
          <p:nvPr/>
        </p:nvCxnSpPr>
        <p:spPr>
          <a:xfrm>
            <a:off x="8664175" y="1673813"/>
            <a:ext cx="0" cy="507900"/>
          </a:xfrm>
          <a:prstGeom prst="straightConnector1">
            <a:avLst/>
          </a:prstGeom>
          <a:noFill/>
          <a:ln w="9525" cap="flat" cmpd="sng">
            <a:solidFill>
              <a:schemeClr val="dk2"/>
            </a:solidFill>
            <a:prstDash val="solid"/>
            <a:round/>
            <a:headEnd type="none" w="med" len="med"/>
            <a:tailEnd type="none" w="med" len="med"/>
          </a:ln>
        </p:spPr>
      </p:cxnSp>
      <p:sp>
        <p:nvSpPr>
          <p:cNvPr id="537" name="Google Shape;537;p39">
            <a:extLst>
              <a:ext uri="{FF2B5EF4-FFF2-40B4-BE49-F238E27FC236}">
                <a16:creationId xmlns:a16="http://schemas.microsoft.com/office/drawing/2014/main" id="{A4B96CAE-987F-14A6-7720-B8820670A2F1}"/>
              </a:ext>
            </a:extLst>
          </p:cNvPr>
          <p:cNvSpPr/>
          <p:nvPr/>
        </p:nvSpPr>
        <p:spPr>
          <a:xfrm>
            <a:off x="8405050" y="2034050"/>
            <a:ext cx="129500" cy="347000"/>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8" name="Google Shape;538;p39">
            <a:extLst>
              <a:ext uri="{FF2B5EF4-FFF2-40B4-BE49-F238E27FC236}">
                <a16:creationId xmlns:a16="http://schemas.microsoft.com/office/drawing/2014/main" id="{A1943C08-A3E7-5CC8-7946-005AEF0E6F5F}"/>
              </a:ext>
            </a:extLst>
          </p:cNvPr>
          <p:cNvCxnSpPr/>
          <p:nvPr/>
        </p:nvCxnSpPr>
        <p:spPr>
          <a:xfrm>
            <a:off x="8314250" y="2329775"/>
            <a:ext cx="289200" cy="0"/>
          </a:xfrm>
          <a:prstGeom prst="straightConnector1">
            <a:avLst/>
          </a:prstGeom>
          <a:noFill/>
          <a:ln w="9525" cap="flat" cmpd="sng">
            <a:solidFill>
              <a:schemeClr val="dk2"/>
            </a:solidFill>
            <a:prstDash val="solid"/>
            <a:round/>
            <a:headEnd type="none" w="med" len="med"/>
            <a:tailEnd type="none" w="med" len="med"/>
          </a:ln>
        </p:spPr>
      </p:cxnSp>
      <p:sp>
        <p:nvSpPr>
          <p:cNvPr id="539" name="Google Shape;539;p39">
            <a:extLst>
              <a:ext uri="{FF2B5EF4-FFF2-40B4-BE49-F238E27FC236}">
                <a16:creationId xmlns:a16="http://schemas.microsoft.com/office/drawing/2014/main" id="{7B6E5AD7-6C53-F885-EA90-085B3C9B966B}"/>
              </a:ext>
            </a:extLst>
          </p:cNvPr>
          <p:cNvSpPr/>
          <p:nvPr/>
        </p:nvSpPr>
        <p:spPr>
          <a:xfrm>
            <a:off x="8787225" y="18657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39">
            <a:extLst>
              <a:ext uri="{FF2B5EF4-FFF2-40B4-BE49-F238E27FC236}">
                <a16:creationId xmlns:a16="http://schemas.microsoft.com/office/drawing/2014/main" id="{EB09403E-BB73-C0F7-8347-FAA87786504D}"/>
              </a:ext>
            </a:extLst>
          </p:cNvPr>
          <p:cNvGrpSpPr/>
          <p:nvPr/>
        </p:nvGrpSpPr>
        <p:grpSpPr>
          <a:xfrm flipH="1">
            <a:off x="7121367" y="1128416"/>
            <a:ext cx="720562" cy="584159"/>
            <a:chOff x="4638950" y="5134975"/>
            <a:chExt cx="1630600" cy="1321925"/>
          </a:xfrm>
        </p:grpSpPr>
        <p:sp>
          <p:nvSpPr>
            <p:cNvPr id="541" name="Google Shape;541;p39">
              <a:extLst>
                <a:ext uri="{FF2B5EF4-FFF2-40B4-BE49-F238E27FC236}">
                  <a16:creationId xmlns:a16="http://schemas.microsoft.com/office/drawing/2014/main" id="{E6F17BA6-5828-AECA-4205-51428A2FA4F7}"/>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a:extLst>
                <a:ext uri="{FF2B5EF4-FFF2-40B4-BE49-F238E27FC236}">
                  <a16:creationId xmlns:a16="http://schemas.microsoft.com/office/drawing/2014/main" id="{0FDEA64A-B2F5-C712-ADA7-6DAC4B3E81F8}"/>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a:extLst>
                <a:ext uri="{FF2B5EF4-FFF2-40B4-BE49-F238E27FC236}">
                  <a16:creationId xmlns:a16="http://schemas.microsoft.com/office/drawing/2014/main" id="{F9BE364F-241A-DEFD-06F5-80BDB7319504}"/>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a:extLst>
                <a:ext uri="{FF2B5EF4-FFF2-40B4-BE49-F238E27FC236}">
                  <a16:creationId xmlns:a16="http://schemas.microsoft.com/office/drawing/2014/main" id="{0782B789-B45A-5C67-5849-477C59DE3B33}"/>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a:extLst>
                <a:ext uri="{FF2B5EF4-FFF2-40B4-BE49-F238E27FC236}">
                  <a16:creationId xmlns:a16="http://schemas.microsoft.com/office/drawing/2014/main" id="{F39CC19D-39D2-1CCC-7568-164C45910DD0}"/>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a:extLst>
                <a:ext uri="{FF2B5EF4-FFF2-40B4-BE49-F238E27FC236}">
                  <a16:creationId xmlns:a16="http://schemas.microsoft.com/office/drawing/2014/main" id="{F2BD491B-14E9-D106-CC92-95FAF7F11EC2}"/>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a:extLst>
                <a:ext uri="{FF2B5EF4-FFF2-40B4-BE49-F238E27FC236}">
                  <a16:creationId xmlns:a16="http://schemas.microsoft.com/office/drawing/2014/main" id="{2366EB0F-DD15-4BC3-720B-A0AA28E45712}"/>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a:extLst>
                <a:ext uri="{FF2B5EF4-FFF2-40B4-BE49-F238E27FC236}">
                  <a16:creationId xmlns:a16="http://schemas.microsoft.com/office/drawing/2014/main" id="{C8F503E9-3744-C6D5-AC77-53745F998761}"/>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a:extLst>
                <a:ext uri="{FF2B5EF4-FFF2-40B4-BE49-F238E27FC236}">
                  <a16:creationId xmlns:a16="http://schemas.microsoft.com/office/drawing/2014/main" id="{98C8D4DF-B09F-F8BB-D085-3483138BA500}"/>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a:extLst>
                <a:ext uri="{FF2B5EF4-FFF2-40B4-BE49-F238E27FC236}">
                  <a16:creationId xmlns:a16="http://schemas.microsoft.com/office/drawing/2014/main" id="{F2513CED-4FCF-CE3E-C7FF-49D412F97DF1}"/>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a:extLst>
                <a:ext uri="{FF2B5EF4-FFF2-40B4-BE49-F238E27FC236}">
                  <a16:creationId xmlns:a16="http://schemas.microsoft.com/office/drawing/2014/main" id="{7F801347-7079-4FB4-269D-D0A087491809}"/>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a:extLst>
                <a:ext uri="{FF2B5EF4-FFF2-40B4-BE49-F238E27FC236}">
                  <a16:creationId xmlns:a16="http://schemas.microsoft.com/office/drawing/2014/main" id="{D2E6EA8D-3AA2-4E7E-8B42-D68F4461CBB5}"/>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a:extLst>
                <a:ext uri="{FF2B5EF4-FFF2-40B4-BE49-F238E27FC236}">
                  <a16:creationId xmlns:a16="http://schemas.microsoft.com/office/drawing/2014/main" id="{DFC3DFB9-E981-E115-2761-0D00BC0DEA61}"/>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a:extLst>
                <a:ext uri="{FF2B5EF4-FFF2-40B4-BE49-F238E27FC236}">
                  <a16:creationId xmlns:a16="http://schemas.microsoft.com/office/drawing/2014/main" id="{8B17B558-8BDB-86B7-9296-6789D0640575}"/>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a:extLst>
                <a:ext uri="{FF2B5EF4-FFF2-40B4-BE49-F238E27FC236}">
                  <a16:creationId xmlns:a16="http://schemas.microsoft.com/office/drawing/2014/main" id="{163BF7A1-44D8-96BC-1D1D-ECBCF4ADA89F}"/>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a:extLst>
                <a:ext uri="{FF2B5EF4-FFF2-40B4-BE49-F238E27FC236}">
                  <a16:creationId xmlns:a16="http://schemas.microsoft.com/office/drawing/2014/main" id="{ABDE31BB-817A-7055-9F88-5A6E0FB2941F}"/>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a:extLst>
                <a:ext uri="{FF2B5EF4-FFF2-40B4-BE49-F238E27FC236}">
                  <a16:creationId xmlns:a16="http://schemas.microsoft.com/office/drawing/2014/main" id="{185E9050-1B91-8E63-CA97-4EC6BCEC7D33}"/>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a:extLst>
                <a:ext uri="{FF2B5EF4-FFF2-40B4-BE49-F238E27FC236}">
                  <a16:creationId xmlns:a16="http://schemas.microsoft.com/office/drawing/2014/main" id="{FF9E7444-9F1A-8838-FF7F-68A3C0B56A7A}"/>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a:extLst>
                <a:ext uri="{FF2B5EF4-FFF2-40B4-BE49-F238E27FC236}">
                  <a16:creationId xmlns:a16="http://schemas.microsoft.com/office/drawing/2014/main" id="{2CE958FF-7B2C-5557-2EF6-7CEDC647E785}"/>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a:extLst>
                <a:ext uri="{FF2B5EF4-FFF2-40B4-BE49-F238E27FC236}">
                  <a16:creationId xmlns:a16="http://schemas.microsoft.com/office/drawing/2014/main" id="{281EDF5E-05E3-92C4-C331-52B7D613E470}"/>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a:extLst>
                <a:ext uri="{FF2B5EF4-FFF2-40B4-BE49-F238E27FC236}">
                  <a16:creationId xmlns:a16="http://schemas.microsoft.com/office/drawing/2014/main" id="{05DB43B9-46FC-5CB5-7A51-E5146046F113}"/>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a:extLst>
                <a:ext uri="{FF2B5EF4-FFF2-40B4-BE49-F238E27FC236}">
                  <a16:creationId xmlns:a16="http://schemas.microsoft.com/office/drawing/2014/main" id="{753059B7-945E-9424-4155-BB85565A836C}"/>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a:extLst>
                <a:ext uri="{FF2B5EF4-FFF2-40B4-BE49-F238E27FC236}">
                  <a16:creationId xmlns:a16="http://schemas.microsoft.com/office/drawing/2014/main" id="{9B2EE5BF-504A-EE6C-518C-9B50776FB368}"/>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a:extLst>
                <a:ext uri="{FF2B5EF4-FFF2-40B4-BE49-F238E27FC236}">
                  <a16:creationId xmlns:a16="http://schemas.microsoft.com/office/drawing/2014/main" id="{3CD68F0F-EEB6-B7A6-0CBB-E04F2B226BF6}"/>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a:extLst>
                <a:ext uri="{FF2B5EF4-FFF2-40B4-BE49-F238E27FC236}">
                  <a16:creationId xmlns:a16="http://schemas.microsoft.com/office/drawing/2014/main" id="{36A43379-4D12-4C7E-181F-97223770266A}"/>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a:extLst>
                <a:ext uri="{FF2B5EF4-FFF2-40B4-BE49-F238E27FC236}">
                  <a16:creationId xmlns:a16="http://schemas.microsoft.com/office/drawing/2014/main" id="{96CDE526-0C51-91B5-35FC-0D7B6A302C8A}"/>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a:extLst>
                <a:ext uri="{FF2B5EF4-FFF2-40B4-BE49-F238E27FC236}">
                  <a16:creationId xmlns:a16="http://schemas.microsoft.com/office/drawing/2014/main" id="{1502EBAE-39A1-D2ED-8406-AFE021D20D2A}"/>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a:extLst>
                <a:ext uri="{FF2B5EF4-FFF2-40B4-BE49-F238E27FC236}">
                  <a16:creationId xmlns:a16="http://schemas.microsoft.com/office/drawing/2014/main" id="{F5BCCCC5-21CA-CDC8-BF18-39381E809D7D}"/>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a:extLst>
                <a:ext uri="{FF2B5EF4-FFF2-40B4-BE49-F238E27FC236}">
                  <a16:creationId xmlns:a16="http://schemas.microsoft.com/office/drawing/2014/main" id="{1F024436-1F25-2141-66D8-8005EBCF4E7D}"/>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a:extLst>
                <a:ext uri="{FF2B5EF4-FFF2-40B4-BE49-F238E27FC236}">
                  <a16:creationId xmlns:a16="http://schemas.microsoft.com/office/drawing/2014/main" id="{27EC5969-98C0-4A53-DBB0-13C06D7A2F98}"/>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a:extLst>
                <a:ext uri="{FF2B5EF4-FFF2-40B4-BE49-F238E27FC236}">
                  <a16:creationId xmlns:a16="http://schemas.microsoft.com/office/drawing/2014/main" id="{0B9B7C88-2075-1384-8427-53AA76A77279}"/>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a:extLst>
                <a:ext uri="{FF2B5EF4-FFF2-40B4-BE49-F238E27FC236}">
                  <a16:creationId xmlns:a16="http://schemas.microsoft.com/office/drawing/2014/main" id="{6CECD7E4-1E9E-08A4-6299-4251B9D2330C}"/>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a:extLst>
                <a:ext uri="{FF2B5EF4-FFF2-40B4-BE49-F238E27FC236}">
                  <a16:creationId xmlns:a16="http://schemas.microsoft.com/office/drawing/2014/main" id="{52AA84B9-046C-158C-F8C0-639D90DBB9A5}"/>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39">
            <a:extLst>
              <a:ext uri="{FF2B5EF4-FFF2-40B4-BE49-F238E27FC236}">
                <a16:creationId xmlns:a16="http://schemas.microsoft.com/office/drawing/2014/main" id="{6C1E0DCC-9260-A6D0-3B36-25D33199C51E}"/>
              </a:ext>
            </a:extLst>
          </p:cNvPr>
          <p:cNvSpPr/>
          <p:nvPr/>
        </p:nvSpPr>
        <p:spPr>
          <a:xfrm rot="3599956" flipH="1">
            <a:off x="8526791" y="1242462"/>
            <a:ext cx="274769" cy="608812"/>
          </a:xfrm>
          <a:custGeom>
            <a:avLst/>
            <a:gdLst/>
            <a:ahLst/>
            <a:cxnLst/>
            <a:rect l="l" t="t" r="r" b="b"/>
            <a:pathLst>
              <a:path w="10991" h="24353" extrusionOk="0">
                <a:moveTo>
                  <a:pt x="9503" y="379"/>
                </a:moveTo>
                <a:cubicBezTo>
                  <a:pt x="10179" y="379"/>
                  <a:pt x="10619" y="916"/>
                  <a:pt x="10585" y="1886"/>
                </a:cubicBezTo>
                <a:cubicBezTo>
                  <a:pt x="10526" y="3755"/>
                  <a:pt x="9693" y="5231"/>
                  <a:pt x="8133" y="6291"/>
                </a:cubicBezTo>
                <a:cubicBezTo>
                  <a:pt x="7954" y="6410"/>
                  <a:pt x="7728" y="6469"/>
                  <a:pt x="7526" y="6553"/>
                </a:cubicBezTo>
                <a:cubicBezTo>
                  <a:pt x="7490" y="6529"/>
                  <a:pt x="7442" y="6493"/>
                  <a:pt x="7418" y="6446"/>
                </a:cubicBezTo>
                <a:cubicBezTo>
                  <a:pt x="7835" y="5303"/>
                  <a:pt x="8264" y="4160"/>
                  <a:pt x="8692" y="3029"/>
                </a:cubicBezTo>
                <a:cubicBezTo>
                  <a:pt x="8633" y="2993"/>
                  <a:pt x="8597" y="2981"/>
                  <a:pt x="8538" y="2957"/>
                </a:cubicBezTo>
                <a:cubicBezTo>
                  <a:pt x="8442" y="3088"/>
                  <a:pt x="8323" y="3219"/>
                  <a:pt x="8264" y="3374"/>
                </a:cubicBezTo>
                <a:cubicBezTo>
                  <a:pt x="7907" y="4326"/>
                  <a:pt x="7502" y="5255"/>
                  <a:pt x="7204" y="6231"/>
                </a:cubicBezTo>
                <a:cubicBezTo>
                  <a:pt x="7125" y="6494"/>
                  <a:pt x="7032" y="6597"/>
                  <a:pt x="6916" y="6597"/>
                </a:cubicBezTo>
                <a:cubicBezTo>
                  <a:pt x="6822" y="6597"/>
                  <a:pt x="6713" y="6529"/>
                  <a:pt x="6585" y="6422"/>
                </a:cubicBezTo>
                <a:cubicBezTo>
                  <a:pt x="5990" y="5934"/>
                  <a:pt x="5978" y="5231"/>
                  <a:pt x="6073" y="4576"/>
                </a:cubicBezTo>
                <a:cubicBezTo>
                  <a:pt x="6311" y="3112"/>
                  <a:pt x="6990" y="1886"/>
                  <a:pt x="8133" y="945"/>
                </a:cubicBezTo>
                <a:cubicBezTo>
                  <a:pt x="8252" y="850"/>
                  <a:pt x="8371" y="766"/>
                  <a:pt x="8502" y="695"/>
                </a:cubicBezTo>
                <a:cubicBezTo>
                  <a:pt x="8867" y="481"/>
                  <a:pt x="9208" y="379"/>
                  <a:pt x="9503" y="379"/>
                </a:cubicBezTo>
                <a:close/>
                <a:moveTo>
                  <a:pt x="2595" y="3523"/>
                </a:moveTo>
                <a:cubicBezTo>
                  <a:pt x="2966" y="3523"/>
                  <a:pt x="3340" y="3670"/>
                  <a:pt x="3656" y="3969"/>
                </a:cubicBezTo>
                <a:cubicBezTo>
                  <a:pt x="4966" y="5195"/>
                  <a:pt x="4966" y="8101"/>
                  <a:pt x="3632" y="9327"/>
                </a:cubicBezTo>
                <a:cubicBezTo>
                  <a:pt x="3430" y="9517"/>
                  <a:pt x="3132" y="9636"/>
                  <a:pt x="2858" y="9779"/>
                </a:cubicBezTo>
                <a:cubicBezTo>
                  <a:pt x="2799" y="9756"/>
                  <a:pt x="2739" y="9708"/>
                  <a:pt x="2680" y="9684"/>
                </a:cubicBezTo>
                <a:cubicBezTo>
                  <a:pt x="2561" y="8565"/>
                  <a:pt x="2430" y="7434"/>
                  <a:pt x="2299" y="6267"/>
                </a:cubicBezTo>
                <a:cubicBezTo>
                  <a:pt x="2251" y="6291"/>
                  <a:pt x="2192" y="6291"/>
                  <a:pt x="2132" y="6291"/>
                </a:cubicBezTo>
                <a:cubicBezTo>
                  <a:pt x="2132" y="6850"/>
                  <a:pt x="2108" y="7422"/>
                  <a:pt x="2144" y="7982"/>
                </a:cubicBezTo>
                <a:cubicBezTo>
                  <a:pt x="2192" y="8565"/>
                  <a:pt x="2323" y="9125"/>
                  <a:pt x="2465" y="9887"/>
                </a:cubicBezTo>
                <a:cubicBezTo>
                  <a:pt x="2049" y="9589"/>
                  <a:pt x="1668" y="9422"/>
                  <a:pt x="1430" y="9136"/>
                </a:cubicBezTo>
                <a:cubicBezTo>
                  <a:pt x="334" y="7851"/>
                  <a:pt x="346" y="5410"/>
                  <a:pt x="1430" y="4100"/>
                </a:cubicBezTo>
                <a:cubicBezTo>
                  <a:pt x="1748" y="3718"/>
                  <a:pt x="2169" y="3523"/>
                  <a:pt x="2595" y="3523"/>
                </a:cubicBezTo>
                <a:close/>
                <a:moveTo>
                  <a:pt x="9453" y="0"/>
                </a:moveTo>
                <a:cubicBezTo>
                  <a:pt x="9057" y="0"/>
                  <a:pt x="8625" y="143"/>
                  <a:pt x="8216" y="421"/>
                </a:cubicBezTo>
                <a:cubicBezTo>
                  <a:pt x="6823" y="1385"/>
                  <a:pt x="6037" y="2755"/>
                  <a:pt x="5763" y="4410"/>
                </a:cubicBezTo>
                <a:cubicBezTo>
                  <a:pt x="5561" y="5743"/>
                  <a:pt x="5883" y="6374"/>
                  <a:pt x="6847" y="6898"/>
                </a:cubicBezTo>
                <a:cubicBezTo>
                  <a:pt x="6418" y="9613"/>
                  <a:pt x="5978" y="12292"/>
                  <a:pt x="5537" y="14994"/>
                </a:cubicBezTo>
                <a:cubicBezTo>
                  <a:pt x="4347" y="13566"/>
                  <a:pt x="3418" y="11958"/>
                  <a:pt x="2954" y="10232"/>
                </a:cubicBezTo>
                <a:cubicBezTo>
                  <a:pt x="3394" y="9851"/>
                  <a:pt x="3847" y="9601"/>
                  <a:pt x="4144" y="9232"/>
                </a:cubicBezTo>
                <a:cubicBezTo>
                  <a:pt x="5216" y="7922"/>
                  <a:pt x="5228" y="5445"/>
                  <a:pt x="4216" y="4100"/>
                </a:cubicBezTo>
                <a:cubicBezTo>
                  <a:pt x="3752" y="3471"/>
                  <a:pt x="3159" y="3152"/>
                  <a:pt x="2579" y="3152"/>
                </a:cubicBezTo>
                <a:cubicBezTo>
                  <a:pt x="1951" y="3152"/>
                  <a:pt x="1338" y="3524"/>
                  <a:pt x="918" y="4279"/>
                </a:cubicBezTo>
                <a:cubicBezTo>
                  <a:pt x="1" y="5862"/>
                  <a:pt x="37" y="7505"/>
                  <a:pt x="1013" y="9065"/>
                </a:cubicBezTo>
                <a:cubicBezTo>
                  <a:pt x="1251" y="9434"/>
                  <a:pt x="1703" y="9779"/>
                  <a:pt x="2120" y="9946"/>
                </a:cubicBezTo>
                <a:cubicBezTo>
                  <a:pt x="2465" y="10077"/>
                  <a:pt x="2620" y="10208"/>
                  <a:pt x="2727" y="10541"/>
                </a:cubicBezTo>
                <a:cubicBezTo>
                  <a:pt x="3299" y="12315"/>
                  <a:pt x="4204" y="13863"/>
                  <a:pt x="5406" y="15256"/>
                </a:cubicBezTo>
                <a:cubicBezTo>
                  <a:pt x="5525" y="15411"/>
                  <a:pt x="5632" y="15661"/>
                  <a:pt x="5621" y="15852"/>
                </a:cubicBezTo>
                <a:cubicBezTo>
                  <a:pt x="5442" y="18471"/>
                  <a:pt x="5513" y="21078"/>
                  <a:pt x="5978" y="23674"/>
                </a:cubicBezTo>
                <a:cubicBezTo>
                  <a:pt x="6013" y="23912"/>
                  <a:pt x="6121" y="24126"/>
                  <a:pt x="6192" y="24353"/>
                </a:cubicBezTo>
                <a:cubicBezTo>
                  <a:pt x="6335" y="24269"/>
                  <a:pt x="6347" y="24186"/>
                  <a:pt x="6347" y="24126"/>
                </a:cubicBezTo>
                <a:cubicBezTo>
                  <a:pt x="6180" y="22507"/>
                  <a:pt x="5942" y="20900"/>
                  <a:pt x="5871" y="19292"/>
                </a:cubicBezTo>
                <a:cubicBezTo>
                  <a:pt x="5752" y="16685"/>
                  <a:pt x="5978" y="14089"/>
                  <a:pt x="6371" y="11494"/>
                </a:cubicBezTo>
                <a:cubicBezTo>
                  <a:pt x="6597" y="10065"/>
                  <a:pt x="6954" y="8648"/>
                  <a:pt x="7252" y="7243"/>
                </a:cubicBezTo>
                <a:cubicBezTo>
                  <a:pt x="7264" y="7112"/>
                  <a:pt x="7371" y="6922"/>
                  <a:pt x="7466" y="6910"/>
                </a:cubicBezTo>
                <a:cubicBezTo>
                  <a:pt x="8633" y="6648"/>
                  <a:pt x="9347" y="5826"/>
                  <a:pt x="9990" y="4898"/>
                </a:cubicBezTo>
                <a:cubicBezTo>
                  <a:pt x="10538" y="4100"/>
                  <a:pt x="10800" y="3183"/>
                  <a:pt x="10990" y="2255"/>
                </a:cubicBezTo>
                <a:lnTo>
                  <a:pt x="10990" y="1516"/>
                </a:lnTo>
                <a:cubicBezTo>
                  <a:pt x="10955" y="1505"/>
                  <a:pt x="10919" y="1493"/>
                  <a:pt x="10919" y="1457"/>
                </a:cubicBezTo>
                <a:cubicBezTo>
                  <a:pt x="10780" y="473"/>
                  <a:pt x="10176" y="0"/>
                  <a:pt x="9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a:extLst>
              <a:ext uri="{FF2B5EF4-FFF2-40B4-BE49-F238E27FC236}">
                <a16:creationId xmlns:a16="http://schemas.microsoft.com/office/drawing/2014/main" id="{6F329F72-23FB-AB9E-B40A-331244353343}"/>
              </a:ext>
            </a:extLst>
          </p:cNvPr>
          <p:cNvSpPr/>
          <p:nvPr/>
        </p:nvSpPr>
        <p:spPr>
          <a:xfrm rot="7025883" flipH="1">
            <a:off x="5624924" y="1808762"/>
            <a:ext cx="333989" cy="685578"/>
          </a:xfrm>
          <a:custGeom>
            <a:avLst/>
            <a:gdLst/>
            <a:ahLst/>
            <a:cxnLst/>
            <a:rect l="l" t="t" r="r" b="b"/>
            <a:pathLst>
              <a:path w="13360" h="27424" extrusionOk="0">
                <a:moveTo>
                  <a:pt x="8987" y="319"/>
                </a:moveTo>
                <a:cubicBezTo>
                  <a:pt x="9015" y="319"/>
                  <a:pt x="9044" y="321"/>
                  <a:pt x="9074" y="325"/>
                </a:cubicBezTo>
                <a:cubicBezTo>
                  <a:pt x="9478" y="361"/>
                  <a:pt x="9585" y="694"/>
                  <a:pt x="9597" y="1218"/>
                </a:cubicBezTo>
                <a:cubicBezTo>
                  <a:pt x="9455" y="1325"/>
                  <a:pt x="9240" y="1539"/>
                  <a:pt x="9002" y="1599"/>
                </a:cubicBezTo>
                <a:cubicBezTo>
                  <a:pt x="8986" y="1601"/>
                  <a:pt x="8970" y="1603"/>
                  <a:pt x="8954" y="1603"/>
                </a:cubicBezTo>
                <a:cubicBezTo>
                  <a:pt x="8667" y="1603"/>
                  <a:pt x="8444" y="1210"/>
                  <a:pt x="8478" y="849"/>
                </a:cubicBezTo>
                <a:cubicBezTo>
                  <a:pt x="8522" y="534"/>
                  <a:pt x="8703" y="319"/>
                  <a:pt x="8987" y="319"/>
                </a:cubicBezTo>
                <a:close/>
                <a:moveTo>
                  <a:pt x="10653" y="2535"/>
                </a:moveTo>
                <a:cubicBezTo>
                  <a:pt x="10776" y="2535"/>
                  <a:pt x="11014" y="2619"/>
                  <a:pt x="11014" y="2932"/>
                </a:cubicBezTo>
                <a:cubicBezTo>
                  <a:pt x="11014" y="3325"/>
                  <a:pt x="10705" y="3444"/>
                  <a:pt x="10478" y="3480"/>
                </a:cubicBezTo>
                <a:cubicBezTo>
                  <a:pt x="10477" y="3480"/>
                  <a:pt x="10475" y="3480"/>
                  <a:pt x="10474" y="3480"/>
                </a:cubicBezTo>
                <a:cubicBezTo>
                  <a:pt x="10374" y="3480"/>
                  <a:pt x="10086" y="3133"/>
                  <a:pt x="10121" y="3028"/>
                </a:cubicBezTo>
                <a:cubicBezTo>
                  <a:pt x="10193" y="2825"/>
                  <a:pt x="10407" y="2635"/>
                  <a:pt x="10609" y="2540"/>
                </a:cubicBezTo>
                <a:cubicBezTo>
                  <a:pt x="10621" y="2537"/>
                  <a:pt x="10636" y="2535"/>
                  <a:pt x="10653" y="2535"/>
                </a:cubicBezTo>
                <a:close/>
                <a:moveTo>
                  <a:pt x="3037" y="1992"/>
                </a:moveTo>
                <a:cubicBezTo>
                  <a:pt x="3478" y="3361"/>
                  <a:pt x="3930" y="4742"/>
                  <a:pt x="4359" y="6088"/>
                </a:cubicBezTo>
                <a:cubicBezTo>
                  <a:pt x="3216" y="5469"/>
                  <a:pt x="2620" y="3409"/>
                  <a:pt x="3037" y="1992"/>
                </a:cubicBezTo>
                <a:close/>
                <a:moveTo>
                  <a:pt x="3406" y="1694"/>
                </a:moveTo>
                <a:cubicBezTo>
                  <a:pt x="4573" y="2909"/>
                  <a:pt x="5121" y="4326"/>
                  <a:pt x="4835" y="6040"/>
                </a:cubicBezTo>
                <a:cubicBezTo>
                  <a:pt x="4775" y="6052"/>
                  <a:pt x="4728" y="6088"/>
                  <a:pt x="4668" y="6100"/>
                </a:cubicBezTo>
                <a:cubicBezTo>
                  <a:pt x="4192" y="4635"/>
                  <a:pt x="3716" y="3194"/>
                  <a:pt x="3263" y="1742"/>
                </a:cubicBezTo>
                <a:cubicBezTo>
                  <a:pt x="3299" y="1718"/>
                  <a:pt x="3359" y="1706"/>
                  <a:pt x="3406" y="1694"/>
                </a:cubicBezTo>
                <a:close/>
                <a:moveTo>
                  <a:pt x="12550" y="8743"/>
                </a:moveTo>
                <a:cubicBezTo>
                  <a:pt x="11371" y="9374"/>
                  <a:pt x="10240" y="9957"/>
                  <a:pt x="8990" y="10588"/>
                </a:cubicBezTo>
                <a:cubicBezTo>
                  <a:pt x="9895" y="9302"/>
                  <a:pt x="11181" y="9005"/>
                  <a:pt x="12550" y="8743"/>
                </a:cubicBezTo>
                <a:close/>
                <a:moveTo>
                  <a:pt x="561" y="7397"/>
                </a:moveTo>
                <a:lnTo>
                  <a:pt x="561" y="7397"/>
                </a:lnTo>
                <a:cubicBezTo>
                  <a:pt x="799" y="8469"/>
                  <a:pt x="1025" y="9552"/>
                  <a:pt x="1251" y="10624"/>
                </a:cubicBezTo>
                <a:cubicBezTo>
                  <a:pt x="477" y="9659"/>
                  <a:pt x="465" y="8528"/>
                  <a:pt x="561" y="7397"/>
                </a:cubicBezTo>
                <a:close/>
                <a:moveTo>
                  <a:pt x="822" y="7290"/>
                </a:moveTo>
                <a:lnTo>
                  <a:pt x="822" y="7290"/>
                </a:lnTo>
                <a:cubicBezTo>
                  <a:pt x="1775" y="8314"/>
                  <a:pt x="1811" y="9517"/>
                  <a:pt x="1561" y="10791"/>
                </a:cubicBezTo>
                <a:cubicBezTo>
                  <a:pt x="1311" y="9624"/>
                  <a:pt x="1073" y="8445"/>
                  <a:pt x="822" y="7290"/>
                </a:cubicBezTo>
                <a:close/>
                <a:moveTo>
                  <a:pt x="12407" y="9064"/>
                </a:moveTo>
                <a:lnTo>
                  <a:pt x="12503" y="9243"/>
                </a:lnTo>
                <a:cubicBezTo>
                  <a:pt x="11514" y="10088"/>
                  <a:pt x="10419" y="10695"/>
                  <a:pt x="9169" y="11029"/>
                </a:cubicBezTo>
                <a:cubicBezTo>
                  <a:pt x="9133" y="10981"/>
                  <a:pt x="9109" y="10922"/>
                  <a:pt x="9074" y="10862"/>
                </a:cubicBezTo>
                <a:cubicBezTo>
                  <a:pt x="10181" y="10267"/>
                  <a:pt x="11300" y="9671"/>
                  <a:pt x="12407" y="9064"/>
                </a:cubicBezTo>
                <a:close/>
                <a:moveTo>
                  <a:pt x="3632" y="10755"/>
                </a:moveTo>
                <a:lnTo>
                  <a:pt x="3632" y="10755"/>
                </a:lnTo>
                <a:cubicBezTo>
                  <a:pt x="3287" y="11398"/>
                  <a:pt x="2930" y="12017"/>
                  <a:pt x="2585" y="12648"/>
                </a:cubicBezTo>
                <a:cubicBezTo>
                  <a:pt x="2632" y="11862"/>
                  <a:pt x="3001" y="11219"/>
                  <a:pt x="3632" y="10755"/>
                </a:cubicBezTo>
                <a:close/>
                <a:moveTo>
                  <a:pt x="3942" y="10743"/>
                </a:moveTo>
                <a:lnTo>
                  <a:pt x="3942" y="10743"/>
                </a:lnTo>
                <a:cubicBezTo>
                  <a:pt x="3918" y="11636"/>
                  <a:pt x="3418" y="12267"/>
                  <a:pt x="2882" y="12886"/>
                </a:cubicBezTo>
                <a:cubicBezTo>
                  <a:pt x="2835" y="12862"/>
                  <a:pt x="2811" y="12838"/>
                  <a:pt x="2763" y="12803"/>
                </a:cubicBezTo>
                <a:cubicBezTo>
                  <a:pt x="3168" y="12124"/>
                  <a:pt x="3561" y="11422"/>
                  <a:pt x="3942" y="10743"/>
                </a:cubicBezTo>
                <a:close/>
                <a:moveTo>
                  <a:pt x="9003" y="0"/>
                </a:moveTo>
                <a:cubicBezTo>
                  <a:pt x="8880" y="0"/>
                  <a:pt x="8758" y="28"/>
                  <a:pt x="8645" y="87"/>
                </a:cubicBezTo>
                <a:cubicBezTo>
                  <a:pt x="8228" y="289"/>
                  <a:pt x="8002" y="873"/>
                  <a:pt x="8276" y="1337"/>
                </a:cubicBezTo>
                <a:cubicBezTo>
                  <a:pt x="8466" y="1647"/>
                  <a:pt x="8347" y="1861"/>
                  <a:pt x="8240" y="2135"/>
                </a:cubicBezTo>
                <a:cubicBezTo>
                  <a:pt x="7907" y="3004"/>
                  <a:pt x="7550" y="3861"/>
                  <a:pt x="7276" y="4754"/>
                </a:cubicBezTo>
                <a:cubicBezTo>
                  <a:pt x="6918" y="5933"/>
                  <a:pt x="6633" y="7135"/>
                  <a:pt x="6299" y="8433"/>
                </a:cubicBezTo>
                <a:cubicBezTo>
                  <a:pt x="5859" y="7814"/>
                  <a:pt x="5442" y="7243"/>
                  <a:pt x="5061" y="6659"/>
                </a:cubicBezTo>
                <a:cubicBezTo>
                  <a:pt x="5002" y="6588"/>
                  <a:pt x="5013" y="6457"/>
                  <a:pt x="5049" y="6350"/>
                </a:cubicBezTo>
                <a:cubicBezTo>
                  <a:pt x="5490" y="4373"/>
                  <a:pt x="4906" y="2718"/>
                  <a:pt x="3442" y="1361"/>
                </a:cubicBezTo>
                <a:cubicBezTo>
                  <a:pt x="3274" y="1208"/>
                  <a:pt x="3145" y="1129"/>
                  <a:pt x="3046" y="1129"/>
                </a:cubicBezTo>
                <a:cubicBezTo>
                  <a:pt x="2914" y="1129"/>
                  <a:pt x="2835" y="1270"/>
                  <a:pt x="2787" y="1563"/>
                </a:cubicBezTo>
                <a:cubicBezTo>
                  <a:pt x="2680" y="2170"/>
                  <a:pt x="2632" y="2790"/>
                  <a:pt x="2644" y="3409"/>
                </a:cubicBezTo>
                <a:cubicBezTo>
                  <a:pt x="2668" y="4576"/>
                  <a:pt x="3120" y="5611"/>
                  <a:pt x="4061" y="6278"/>
                </a:cubicBezTo>
                <a:cubicBezTo>
                  <a:pt x="4668" y="6707"/>
                  <a:pt x="5085" y="7243"/>
                  <a:pt x="5525" y="7814"/>
                </a:cubicBezTo>
                <a:cubicBezTo>
                  <a:pt x="5716" y="8052"/>
                  <a:pt x="5918" y="8302"/>
                  <a:pt x="6085" y="8564"/>
                </a:cubicBezTo>
                <a:cubicBezTo>
                  <a:pt x="6180" y="8719"/>
                  <a:pt x="6216" y="8921"/>
                  <a:pt x="6204" y="9088"/>
                </a:cubicBezTo>
                <a:lnTo>
                  <a:pt x="5359" y="15339"/>
                </a:lnTo>
                <a:cubicBezTo>
                  <a:pt x="5287" y="15875"/>
                  <a:pt x="5252" y="16422"/>
                  <a:pt x="5192" y="17041"/>
                </a:cubicBezTo>
                <a:cubicBezTo>
                  <a:pt x="3990" y="16041"/>
                  <a:pt x="3085" y="14910"/>
                  <a:pt x="2442" y="13541"/>
                </a:cubicBezTo>
                <a:cubicBezTo>
                  <a:pt x="3216" y="13053"/>
                  <a:pt x="3775" y="12398"/>
                  <a:pt x="4097" y="11588"/>
                </a:cubicBezTo>
                <a:cubicBezTo>
                  <a:pt x="4299" y="11053"/>
                  <a:pt x="4513" y="10469"/>
                  <a:pt x="4132" y="9850"/>
                </a:cubicBezTo>
                <a:lnTo>
                  <a:pt x="4132" y="9850"/>
                </a:lnTo>
                <a:cubicBezTo>
                  <a:pt x="3061" y="10624"/>
                  <a:pt x="2346" y="11529"/>
                  <a:pt x="2144" y="12827"/>
                </a:cubicBezTo>
                <a:cubicBezTo>
                  <a:pt x="1977" y="12315"/>
                  <a:pt x="1692" y="11779"/>
                  <a:pt x="1787" y="11303"/>
                </a:cubicBezTo>
                <a:cubicBezTo>
                  <a:pt x="1954" y="10469"/>
                  <a:pt x="2013" y="9659"/>
                  <a:pt x="1918" y="8826"/>
                </a:cubicBezTo>
                <a:cubicBezTo>
                  <a:pt x="1846" y="8005"/>
                  <a:pt x="1454" y="7338"/>
                  <a:pt x="834" y="6802"/>
                </a:cubicBezTo>
                <a:cubicBezTo>
                  <a:pt x="734" y="6713"/>
                  <a:pt x="634" y="6652"/>
                  <a:pt x="547" y="6652"/>
                </a:cubicBezTo>
                <a:cubicBezTo>
                  <a:pt x="448" y="6652"/>
                  <a:pt x="367" y="6730"/>
                  <a:pt x="322" y="6933"/>
                </a:cubicBezTo>
                <a:cubicBezTo>
                  <a:pt x="1" y="8564"/>
                  <a:pt x="239" y="10088"/>
                  <a:pt x="1299" y="11422"/>
                </a:cubicBezTo>
                <a:cubicBezTo>
                  <a:pt x="1394" y="11564"/>
                  <a:pt x="1501" y="11719"/>
                  <a:pt x="1549" y="11886"/>
                </a:cubicBezTo>
                <a:cubicBezTo>
                  <a:pt x="2085" y="14017"/>
                  <a:pt x="3239" y="15732"/>
                  <a:pt x="4883" y="17137"/>
                </a:cubicBezTo>
                <a:cubicBezTo>
                  <a:pt x="5025" y="17256"/>
                  <a:pt x="5133" y="17530"/>
                  <a:pt x="5133" y="17720"/>
                </a:cubicBezTo>
                <a:cubicBezTo>
                  <a:pt x="5180" y="19756"/>
                  <a:pt x="5133" y="21816"/>
                  <a:pt x="5264" y="23852"/>
                </a:cubicBezTo>
                <a:cubicBezTo>
                  <a:pt x="5359" y="25054"/>
                  <a:pt x="5716" y="26233"/>
                  <a:pt x="5954" y="27424"/>
                </a:cubicBezTo>
                <a:lnTo>
                  <a:pt x="6145" y="27424"/>
                </a:lnTo>
                <a:cubicBezTo>
                  <a:pt x="6121" y="27257"/>
                  <a:pt x="6097" y="27102"/>
                  <a:pt x="6073" y="26935"/>
                </a:cubicBezTo>
                <a:cubicBezTo>
                  <a:pt x="5859" y="25590"/>
                  <a:pt x="5561" y="24268"/>
                  <a:pt x="5478" y="22935"/>
                </a:cubicBezTo>
                <a:cubicBezTo>
                  <a:pt x="5371" y="21220"/>
                  <a:pt x="5406" y="19506"/>
                  <a:pt x="5466" y="17791"/>
                </a:cubicBezTo>
                <a:cubicBezTo>
                  <a:pt x="5525" y="16398"/>
                  <a:pt x="5716" y="14993"/>
                  <a:pt x="5847" y="13600"/>
                </a:cubicBezTo>
                <a:cubicBezTo>
                  <a:pt x="5859" y="13469"/>
                  <a:pt x="5918" y="13303"/>
                  <a:pt x="6026" y="13231"/>
                </a:cubicBezTo>
                <a:cubicBezTo>
                  <a:pt x="6847" y="12612"/>
                  <a:pt x="7669" y="12017"/>
                  <a:pt x="8502" y="11422"/>
                </a:cubicBezTo>
                <a:cubicBezTo>
                  <a:pt x="8585" y="11362"/>
                  <a:pt x="8704" y="11326"/>
                  <a:pt x="8812" y="11303"/>
                </a:cubicBezTo>
                <a:cubicBezTo>
                  <a:pt x="10586" y="11160"/>
                  <a:pt x="11955" y="10267"/>
                  <a:pt x="13122" y="9017"/>
                </a:cubicBezTo>
                <a:cubicBezTo>
                  <a:pt x="13241" y="8897"/>
                  <a:pt x="13288" y="8719"/>
                  <a:pt x="13360" y="8564"/>
                </a:cubicBezTo>
                <a:cubicBezTo>
                  <a:pt x="13336" y="8528"/>
                  <a:pt x="13300" y="8469"/>
                  <a:pt x="13276" y="8421"/>
                </a:cubicBezTo>
                <a:cubicBezTo>
                  <a:pt x="12681" y="8505"/>
                  <a:pt x="12074" y="8540"/>
                  <a:pt x="11479" y="8683"/>
                </a:cubicBezTo>
                <a:cubicBezTo>
                  <a:pt x="10169" y="9005"/>
                  <a:pt x="9014" y="9564"/>
                  <a:pt x="8526" y="10969"/>
                </a:cubicBezTo>
                <a:cubicBezTo>
                  <a:pt x="8502" y="11064"/>
                  <a:pt x="8395" y="11160"/>
                  <a:pt x="8300" y="11231"/>
                </a:cubicBezTo>
                <a:cubicBezTo>
                  <a:pt x="7526" y="11815"/>
                  <a:pt x="6752" y="12374"/>
                  <a:pt x="5954" y="12969"/>
                </a:cubicBezTo>
                <a:cubicBezTo>
                  <a:pt x="5954" y="12898"/>
                  <a:pt x="5942" y="12838"/>
                  <a:pt x="5954" y="12779"/>
                </a:cubicBezTo>
                <a:cubicBezTo>
                  <a:pt x="6276" y="10910"/>
                  <a:pt x="6573" y="9028"/>
                  <a:pt x="6930" y="7171"/>
                </a:cubicBezTo>
                <a:cubicBezTo>
                  <a:pt x="7073" y="6504"/>
                  <a:pt x="7085" y="5790"/>
                  <a:pt x="7633" y="5278"/>
                </a:cubicBezTo>
                <a:cubicBezTo>
                  <a:pt x="8335" y="4635"/>
                  <a:pt x="9062" y="4016"/>
                  <a:pt x="9764" y="3385"/>
                </a:cubicBezTo>
                <a:cubicBezTo>
                  <a:pt x="9943" y="3552"/>
                  <a:pt x="10050" y="3659"/>
                  <a:pt x="10181" y="3730"/>
                </a:cubicBezTo>
                <a:cubicBezTo>
                  <a:pt x="10290" y="3794"/>
                  <a:pt x="10408" y="3824"/>
                  <a:pt x="10525" y="3824"/>
                </a:cubicBezTo>
                <a:cubicBezTo>
                  <a:pt x="10804" y="3824"/>
                  <a:pt x="11081" y="3654"/>
                  <a:pt x="11240" y="3361"/>
                </a:cubicBezTo>
                <a:cubicBezTo>
                  <a:pt x="11431" y="2968"/>
                  <a:pt x="11312" y="2468"/>
                  <a:pt x="10979" y="2290"/>
                </a:cubicBezTo>
                <a:cubicBezTo>
                  <a:pt x="10873" y="2229"/>
                  <a:pt x="10742" y="2200"/>
                  <a:pt x="10609" y="2200"/>
                </a:cubicBezTo>
                <a:cubicBezTo>
                  <a:pt x="10319" y="2200"/>
                  <a:pt x="10020" y="2338"/>
                  <a:pt x="9955" y="2599"/>
                </a:cubicBezTo>
                <a:cubicBezTo>
                  <a:pt x="9824" y="3183"/>
                  <a:pt x="9359" y="3361"/>
                  <a:pt x="9002" y="3683"/>
                </a:cubicBezTo>
                <a:cubicBezTo>
                  <a:pt x="8514" y="4123"/>
                  <a:pt x="8038" y="4552"/>
                  <a:pt x="7550" y="4980"/>
                </a:cubicBezTo>
                <a:cubicBezTo>
                  <a:pt x="7514" y="4968"/>
                  <a:pt x="7490" y="4957"/>
                  <a:pt x="7466" y="4933"/>
                </a:cubicBezTo>
                <a:cubicBezTo>
                  <a:pt x="7847" y="3897"/>
                  <a:pt x="8228" y="2873"/>
                  <a:pt x="8597" y="1825"/>
                </a:cubicBezTo>
                <a:cubicBezTo>
                  <a:pt x="8633" y="1873"/>
                  <a:pt x="8681" y="1920"/>
                  <a:pt x="8704" y="1956"/>
                </a:cubicBezTo>
                <a:cubicBezTo>
                  <a:pt x="8990" y="1885"/>
                  <a:pt x="9312" y="1873"/>
                  <a:pt x="9550" y="1718"/>
                </a:cubicBezTo>
                <a:cubicBezTo>
                  <a:pt x="9955" y="1468"/>
                  <a:pt x="10014" y="813"/>
                  <a:pt x="9752" y="408"/>
                </a:cubicBezTo>
                <a:cubicBezTo>
                  <a:pt x="9562" y="144"/>
                  <a:pt x="9281" y="0"/>
                  <a:pt x="9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a:extLst>
              <a:ext uri="{FF2B5EF4-FFF2-40B4-BE49-F238E27FC236}">
                <a16:creationId xmlns:a16="http://schemas.microsoft.com/office/drawing/2014/main" id="{D4F76C7A-6017-2692-95D3-E399F1D75CAB}"/>
              </a:ext>
            </a:extLst>
          </p:cNvPr>
          <p:cNvSpPr/>
          <p:nvPr/>
        </p:nvSpPr>
        <p:spPr>
          <a:xfrm>
            <a:off x="170815" y="4654317"/>
            <a:ext cx="301038" cy="257017"/>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540;p39">
            <a:extLst>
              <a:ext uri="{FF2B5EF4-FFF2-40B4-BE49-F238E27FC236}">
                <a16:creationId xmlns:a16="http://schemas.microsoft.com/office/drawing/2014/main" id="{F4050A46-C0D0-C5CB-96FF-117B981878E1}"/>
              </a:ext>
            </a:extLst>
          </p:cNvPr>
          <p:cNvGrpSpPr/>
          <p:nvPr/>
        </p:nvGrpSpPr>
        <p:grpSpPr>
          <a:xfrm flipH="1">
            <a:off x="8733253" y="-6504"/>
            <a:ext cx="720562" cy="584159"/>
            <a:chOff x="4638950" y="5134975"/>
            <a:chExt cx="1630600" cy="1321925"/>
          </a:xfrm>
        </p:grpSpPr>
        <p:sp>
          <p:nvSpPr>
            <p:cNvPr id="5" name="Google Shape;541;p39">
              <a:extLst>
                <a:ext uri="{FF2B5EF4-FFF2-40B4-BE49-F238E27FC236}">
                  <a16:creationId xmlns:a16="http://schemas.microsoft.com/office/drawing/2014/main" id="{87AEE066-DED5-D637-24DA-9C9B82E972DF}"/>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42;p39">
              <a:extLst>
                <a:ext uri="{FF2B5EF4-FFF2-40B4-BE49-F238E27FC236}">
                  <a16:creationId xmlns:a16="http://schemas.microsoft.com/office/drawing/2014/main" id="{CBA22CB7-29E0-F07F-BE96-764436D8070A}"/>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43;p39">
              <a:extLst>
                <a:ext uri="{FF2B5EF4-FFF2-40B4-BE49-F238E27FC236}">
                  <a16:creationId xmlns:a16="http://schemas.microsoft.com/office/drawing/2014/main" id="{899966FC-95F2-A9D9-7EDD-22C99F3594A5}"/>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44;p39">
              <a:extLst>
                <a:ext uri="{FF2B5EF4-FFF2-40B4-BE49-F238E27FC236}">
                  <a16:creationId xmlns:a16="http://schemas.microsoft.com/office/drawing/2014/main" id="{37DAF743-731B-E1E3-D54D-6D3AB216F88B}"/>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45;p39">
              <a:extLst>
                <a:ext uri="{FF2B5EF4-FFF2-40B4-BE49-F238E27FC236}">
                  <a16:creationId xmlns:a16="http://schemas.microsoft.com/office/drawing/2014/main" id="{B53559E5-CDF6-DB0B-FCDF-CC200CE68681}"/>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46;p39">
              <a:extLst>
                <a:ext uri="{FF2B5EF4-FFF2-40B4-BE49-F238E27FC236}">
                  <a16:creationId xmlns:a16="http://schemas.microsoft.com/office/drawing/2014/main" id="{BA85FB64-3043-4430-1564-70FD13F202B9}"/>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47;p39">
              <a:extLst>
                <a:ext uri="{FF2B5EF4-FFF2-40B4-BE49-F238E27FC236}">
                  <a16:creationId xmlns:a16="http://schemas.microsoft.com/office/drawing/2014/main" id="{5CC67DE5-868E-DCE2-F288-89C7976C91E8}"/>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48;p39">
              <a:extLst>
                <a:ext uri="{FF2B5EF4-FFF2-40B4-BE49-F238E27FC236}">
                  <a16:creationId xmlns:a16="http://schemas.microsoft.com/office/drawing/2014/main" id="{A0518B89-03A8-80AD-75F5-24B084E8FBAB}"/>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49;p39">
              <a:extLst>
                <a:ext uri="{FF2B5EF4-FFF2-40B4-BE49-F238E27FC236}">
                  <a16:creationId xmlns:a16="http://schemas.microsoft.com/office/drawing/2014/main" id="{B95315C6-0CC6-5425-64A0-000333652D7D}"/>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50;p39">
              <a:extLst>
                <a:ext uri="{FF2B5EF4-FFF2-40B4-BE49-F238E27FC236}">
                  <a16:creationId xmlns:a16="http://schemas.microsoft.com/office/drawing/2014/main" id="{86D34BD6-0503-5BBF-756D-D4CF7022FB00}"/>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51;p39">
              <a:extLst>
                <a:ext uri="{FF2B5EF4-FFF2-40B4-BE49-F238E27FC236}">
                  <a16:creationId xmlns:a16="http://schemas.microsoft.com/office/drawing/2014/main" id="{CD44FFD2-CEF0-CE32-C4BD-3D15986073FE}"/>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2;p39">
              <a:extLst>
                <a:ext uri="{FF2B5EF4-FFF2-40B4-BE49-F238E27FC236}">
                  <a16:creationId xmlns:a16="http://schemas.microsoft.com/office/drawing/2014/main" id="{33AE2262-ABB7-46E1-787B-456FB3276B8C}"/>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53;p39">
              <a:extLst>
                <a:ext uri="{FF2B5EF4-FFF2-40B4-BE49-F238E27FC236}">
                  <a16:creationId xmlns:a16="http://schemas.microsoft.com/office/drawing/2014/main" id="{424218E5-3C03-1A01-9B71-8E2D87978DE2}"/>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54;p39">
              <a:extLst>
                <a:ext uri="{FF2B5EF4-FFF2-40B4-BE49-F238E27FC236}">
                  <a16:creationId xmlns:a16="http://schemas.microsoft.com/office/drawing/2014/main" id="{8D7B470E-6310-2AF0-0604-8E6DEAEAA3E7}"/>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55;p39">
              <a:extLst>
                <a:ext uri="{FF2B5EF4-FFF2-40B4-BE49-F238E27FC236}">
                  <a16:creationId xmlns:a16="http://schemas.microsoft.com/office/drawing/2014/main" id="{F1FA2C1A-C369-16CB-FFBB-2B878A75B134}"/>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56;p39">
              <a:extLst>
                <a:ext uri="{FF2B5EF4-FFF2-40B4-BE49-F238E27FC236}">
                  <a16:creationId xmlns:a16="http://schemas.microsoft.com/office/drawing/2014/main" id="{7B407D4E-7BBC-17CB-9797-276691EC5541}"/>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57;p39">
              <a:extLst>
                <a:ext uri="{FF2B5EF4-FFF2-40B4-BE49-F238E27FC236}">
                  <a16:creationId xmlns:a16="http://schemas.microsoft.com/office/drawing/2014/main" id="{CAAB7109-E2CF-934F-8D99-739C55FF9CA6}"/>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58;p39">
              <a:extLst>
                <a:ext uri="{FF2B5EF4-FFF2-40B4-BE49-F238E27FC236}">
                  <a16:creationId xmlns:a16="http://schemas.microsoft.com/office/drawing/2014/main" id="{476490F8-6B4A-0F6D-56DA-9EF4FFFEB95B}"/>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59;p39">
              <a:extLst>
                <a:ext uri="{FF2B5EF4-FFF2-40B4-BE49-F238E27FC236}">
                  <a16:creationId xmlns:a16="http://schemas.microsoft.com/office/drawing/2014/main" id="{FAE577DE-C9BA-853A-8994-D35C45CA991A}"/>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0;p39">
              <a:extLst>
                <a:ext uri="{FF2B5EF4-FFF2-40B4-BE49-F238E27FC236}">
                  <a16:creationId xmlns:a16="http://schemas.microsoft.com/office/drawing/2014/main" id="{0B64F740-5A0D-C6F8-1EE8-E2C2061788B3}"/>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1;p39">
              <a:extLst>
                <a:ext uri="{FF2B5EF4-FFF2-40B4-BE49-F238E27FC236}">
                  <a16:creationId xmlns:a16="http://schemas.microsoft.com/office/drawing/2014/main" id="{E29DF250-5ADE-EAB5-FCAE-368FF29B7994}"/>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2;p39">
              <a:extLst>
                <a:ext uri="{FF2B5EF4-FFF2-40B4-BE49-F238E27FC236}">
                  <a16:creationId xmlns:a16="http://schemas.microsoft.com/office/drawing/2014/main" id="{E4314265-BB40-75DF-FF10-026EAD46437D}"/>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3;p39">
              <a:extLst>
                <a:ext uri="{FF2B5EF4-FFF2-40B4-BE49-F238E27FC236}">
                  <a16:creationId xmlns:a16="http://schemas.microsoft.com/office/drawing/2014/main" id="{E6C8BF2B-2D5D-39EB-B070-23645DBC312D}"/>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4;p39">
              <a:extLst>
                <a:ext uri="{FF2B5EF4-FFF2-40B4-BE49-F238E27FC236}">
                  <a16:creationId xmlns:a16="http://schemas.microsoft.com/office/drawing/2014/main" id="{0868B4C7-1798-8592-39F4-EA9F1CCF04D6}"/>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5;p39">
              <a:extLst>
                <a:ext uri="{FF2B5EF4-FFF2-40B4-BE49-F238E27FC236}">
                  <a16:creationId xmlns:a16="http://schemas.microsoft.com/office/drawing/2014/main" id="{24E2D8D4-A74B-7782-C456-E4BF30590EC9}"/>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66;p39">
              <a:extLst>
                <a:ext uri="{FF2B5EF4-FFF2-40B4-BE49-F238E27FC236}">
                  <a16:creationId xmlns:a16="http://schemas.microsoft.com/office/drawing/2014/main" id="{99B6E0D5-D520-C535-0DDC-F235259CFF85}"/>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7;p39">
              <a:extLst>
                <a:ext uri="{FF2B5EF4-FFF2-40B4-BE49-F238E27FC236}">
                  <a16:creationId xmlns:a16="http://schemas.microsoft.com/office/drawing/2014/main" id="{7D955050-3DC6-7FE5-3C3E-3A1AA41D4083}"/>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68;p39">
              <a:extLst>
                <a:ext uri="{FF2B5EF4-FFF2-40B4-BE49-F238E27FC236}">
                  <a16:creationId xmlns:a16="http://schemas.microsoft.com/office/drawing/2014/main" id="{5C1B2E6C-A19C-EE37-62C8-7C23383B14B5}"/>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69;p39">
              <a:extLst>
                <a:ext uri="{FF2B5EF4-FFF2-40B4-BE49-F238E27FC236}">
                  <a16:creationId xmlns:a16="http://schemas.microsoft.com/office/drawing/2014/main" id="{85A45B97-7539-07E5-DA3A-E8BA2C5B5B9A}"/>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70;p39">
              <a:extLst>
                <a:ext uri="{FF2B5EF4-FFF2-40B4-BE49-F238E27FC236}">
                  <a16:creationId xmlns:a16="http://schemas.microsoft.com/office/drawing/2014/main" id="{10EB696E-EF69-373D-7A01-88B2CDC70098}"/>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71;p39">
              <a:extLst>
                <a:ext uri="{FF2B5EF4-FFF2-40B4-BE49-F238E27FC236}">
                  <a16:creationId xmlns:a16="http://schemas.microsoft.com/office/drawing/2014/main" id="{AF212B44-221A-589D-E409-922B1024CA62}"/>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72;p39">
              <a:extLst>
                <a:ext uri="{FF2B5EF4-FFF2-40B4-BE49-F238E27FC236}">
                  <a16:creationId xmlns:a16="http://schemas.microsoft.com/office/drawing/2014/main" id="{C23671CC-2C09-D566-0D20-ED09737BDC74}"/>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73;p39">
              <a:extLst>
                <a:ext uri="{FF2B5EF4-FFF2-40B4-BE49-F238E27FC236}">
                  <a16:creationId xmlns:a16="http://schemas.microsoft.com/office/drawing/2014/main" id="{DAD6977D-2DBD-2697-6A5E-58C9B646DF50}"/>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540;p39">
            <a:extLst>
              <a:ext uri="{FF2B5EF4-FFF2-40B4-BE49-F238E27FC236}">
                <a16:creationId xmlns:a16="http://schemas.microsoft.com/office/drawing/2014/main" id="{61B6D470-4628-0670-69A1-EE608EF7E980}"/>
              </a:ext>
            </a:extLst>
          </p:cNvPr>
          <p:cNvGrpSpPr/>
          <p:nvPr/>
        </p:nvGrpSpPr>
        <p:grpSpPr>
          <a:xfrm flipH="1">
            <a:off x="8648342" y="4746260"/>
            <a:ext cx="720562" cy="584159"/>
            <a:chOff x="4638950" y="5134975"/>
            <a:chExt cx="1630600" cy="1321925"/>
          </a:xfrm>
        </p:grpSpPr>
        <p:sp>
          <p:nvSpPr>
            <p:cNvPr id="39" name="Google Shape;541;p39">
              <a:extLst>
                <a:ext uri="{FF2B5EF4-FFF2-40B4-BE49-F238E27FC236}">
                  <a16:creationId xmlns:a16="http://schemas.microsoft.com/office/drawing/2014/main" id="{047D7F56-425A-A39B-60FC-E86A7F081FB6}"/>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42;p39">
              <a:extLst>
                <a:ext uri="{FF2B5EF4-FFF2-40B4-BE49-F238E27FC236}">
                  <a16:creationId xmlns:a16="http://schemas.microsoft.com/office/drawing/2014/main" id="{F4B4F958-2515-CCC2-D008-AE67E3EBC5C2}"/>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43;p39">
              <a:extLst>
                <a:ext uri="{FF2B5EF4-FFF2-40B4-BE49-F238E27FC236}">
                  <a16:creationId xmlns:a16="http://schemas.microsoft.com/office/drawing/2014/main" id="{11A823CB-35D2-55E9-D4A5-B3ACDF149297}"/>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44;p39">
              <a:extLst>
                <a:ext uri="{FF2B5EF4-FFF2-40B4-BE49-F238E27FC236}">
                  <a16:creationId xmlns:a16="http://schemas.microsoft.com/office/drawing/2014/main" id="{5595C454-473B-8892-3069-6F902A8A6A67}"/>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45;p39">
              <a:extLst>
                <a:ext uri="{FF2B5EF4-FFF2-40B4-BE49-F238E27FC236}">
                  <a16:creationId xmlns:a16="http://schemas.microsoft.com/office/drawing/2014/main" id="{9B37C083-5385-8B39-AEA7-9B08514E7C21}"/>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46;p39">
              <a:extLst>
                <a:ext uri="{FF2B5EF4-FFF2-40B4-BE49-F238E27FC236}">
                  <a16:creationId xmlns:a16="http://schemas.microsoft.com/office/drawing/2014/main" id="{58D7D784-7233-CB0C-1C3B-2C839F2F4542}"/>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47;p39">
              <a:extLst>
                <a:ext uri="{FF2B5EF4-FFF2-40B4-BE49-F238E27FC236}">
                  <a16:creationId xmlns:a16="http://schemas.microsoft.com/office/drawing/2014/main" id="{13B7B053-21B7-931F-80F0-59E1713C6144}"/>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48;p39">
              <a:extLst>
                <a:ext uri="{FF2B5EF4-FFF2-40B4-BE49-F238E27FC236}">
                  <a16:creationId xmlns:a16="http://schemas.microsoft.com/office/drawing/2014/main" id="{D19B95FE-542F-53F9-D477-ACA73BD56CA8}"/>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49;p39">
              <a:extLst>
                <a:ext uri="{FF2B5EF4-FFF2-40B4-BE49-F238E27FC236}">
                  <a16:creationId xmlns:a16="http://schemas.microsoft.com/office/drawing/2014/main" id="{468AAFC4-3766-3194-B953-D3F173139AB9}"/>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50;p39">
              <a:extLst>
                <a:ext uri="{FF2B5EF4-FFF2-40B4-BE49-F238E27FC236}">
                  <a16:creationId xmlns:a16="http://schemas.microsoft.com/office/drawing/2014/main" id="{525CA525-876C-23F3-FB58-D12BBD270BA1}"/>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51;p39">
              <a:extLst>
                <a:ext uri="{FF2B5EF4-FFF2-40B4-BE49-F238E27FC236}">
                  <a16:creationId xmlns:a16="http://schemas.microsoft.com/office/drawing/2014/main" id="{86DF9A67-5A5B-F261-3E71-6A30BCAE02CE}"/>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52;p39">
              <a:extLst>
                <a:ext uri="{FF2B5EF4-FFF2-40B4-BE49-F238E27FC236}">
                  <a16:creationId xmlns:a16="http://schemas.microsoft.com/office/drawing/2014/main" id="{3EE2A42C-378C-0799-A172-89F8B8A0FE40}"/>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53;p39">
              <a:extLst>
                <a:ext uri="{FF2B5EF4-FFF2-40B4-BE49-F238E27FC236}">
                  <a16:creationId xmlns:a16="http://schemas.microsoft.com/office/drawing/2014/main" id="{FD5340E9-B17A-C38C-4AC0-407691B82E03}"/>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54;p39">
              <a:extLst>
                <a:ext uri="{FF2B5EF4-FFF2-40B4-BE49-F238E27FC236}">
                  <a16:creationId xmlns:a16="http://schemas.microsoft.com/office/drawing/2014/main" id="{9C038523-34B6-A513-A428-DDF808FC38A1}"/>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55;p39">
              <a:extLst>
                <a:ext uri="{FF2B5EF4-FFF2-40B4-BE49-F238E27FC236}">
                  <a16:creationId xmlns:a16="http://schemas.microsoft.com/office/drawing/2014/main" id="{13E6A3EF-9E43-A8EE-DF79-C0F2FD9FCB17}"/>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56;p39">
              <a:extLst>
                <a:ext uri="{FF2B5EF4-FFF2-40B4-BE49-F238E27FC236}">
                  <a16:creationId xmlns:a16="http://schemas.microsoft.com/office/drawing/2014/main" id="{1F60BDAA-52EB-ADBA-480D-9AC2BB08101E}"/>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7;p39">
              <a:extLst>
                <a:ext uri="{FF2B5EF4-FFF2-40B4-BE49-F238E27FC236}">
                  <a16:creationId xmlns:a16="http://schemas.microsoft.com/office/drawing/2014/main" id="{70D8D793-907B-B46D-D2C5-E34E86B762BE}"/>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58;p39">
              <a:extLst>
                <a:ext uri="{FF2B5EF4-FFF2-40B4-BE49-F238E27FC236}">
                  <a16:creationId xmlns:a16="http://schemas.microsoft.com/office/drawing/2014/main" id="{314014E7-C70A-B5C4-EC81-91FE680EC18B}"/>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59;p39">
              <a:extLst>
                <a:ext uri="{FF2B5EF4-FFF2-40B4-BE49-F238E27FC236}">
                  <a16:creationId xmlns:a16="http://schemas.microsoft.com/office/drawing/2014/main" id="{1570B9B8-9EAC-90E0-AB46-D6613B4D7015}"/>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60;p39">
              <a:extLst>
                <a:ext uri="{FF2B5EF4-FFF2-40B4-BE49-F238E27FC236}">
                  <a16:creationId xmlns:a16="http://schemas.microsoft.com/office/drawing/2014/main" id="{D1773226-C248-CAA0-1A7B-167A6A070FC5}"/>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61;p39">
              <a:extLst>
                <a:ext uri="{FF2B5EF4-FFF2-40B4-BE49-F238E27FC236}">
                  <a16:creationId xmlns:a16="http://schemas.microsoft.com/office/drawing/2014/main" id="{F6DDD583-35A1-E554-716C-E4C24C286B77}"/>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62;p39">
              <a:extLst>
                <a:ext uri="{FF2B5EF4-FFF2-40B4-BE49-F238E27FC236}">
                  <a16:creationId xmlns:a16="http://schemas.microsoft.com/office/drawing/2014/main" id="{69D319F8-C534-0D00-DB09-37C4C11F22C8}"/>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63;p39">
              <a:extLst>
                <a:ext uri="{FF2B5EF4-FFF2-40B4-BE49-F238E27FC236}">
                  <a16:creationId xmlns:a16="http://schemas.microsoft.com/office/drawing/2014/main" id="{E0080143-5904-F8B5-D4F0-0094DED01F2C}"/>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64;p39">
              <a:extLst>
                <a:ext uri="{FF2B5EF4-FFF2-40B4-BE49-F238E27FC236}">
                  <a16:creationId xmlns:a16="http://schemas.microsoft.com/office/drawing/2014/main" id="{7F8BC1BD-BBD9-9B89-32B5-D1E5D1FEEB71}"/>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65;p39">
              <a:extLst>
                <a:ext uri="{FF2B5EF4-FFF2-40B4-BE49-F238E27FC236}">
                  <a16:creationId xmlns:a16="http://schemas.microsoft.com/office/drawing/2014/main" id="{92E9EA95-64A4-0B42-5A8F-745F882FF5B5}"/>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566;p39">
              <a:extLst>
                <a:ext uri="{FF2B5EF4-FFF2-40B4-BE49-F238E27FC236}">
                  <a16:creationId xmlns:a16="http://schemas.microsoft.com/office/drawing/2014/main" id="{5A50BC0F-B656-6D62-8DD7-1C5BB2009181}"/>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567;p39">
              <a:extLst>
                <a:ext uri="{FF2B5EF4-FFF2-40B4-BE49-F238E27FC236}">
                  <a16:creationId xmlns:a16="http://schemas.microsoft.com/office/drawing/2014/main" id="{E9AFE7B6-749A-2A62-727E-52BFD233E8C6}"/>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568;p39">
              <a:extLst>
                <a:ext uri="{FF2B5EF4-FFF2-40B4-BE49-F238E27FC236}">
                  <a16:creationId xmlns:a16="http://schemas.microsoft.com/office/drawing/2014/main" id="{762D2A03-9F8F-5BD0-8E51-604B24DFD8F4}"/>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569;p39">
              <a:extLst>
                <a:ext uri="{FF2B5EF4-FFF2-40B4-BE49-F238E27FC236}">
                  <a16:creationId xmlns:a16="http://schemas.microsoft.com/office/drawing/2014/main" id="{EB56ABA6-1FBB-C1FB-DCD1-72C0B7818FB2}"/>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570;p39">
              <a:extLst>
                <a:ext uri="{FF2B5EF4-FFF2-40B4-BE49-F238E27FC236}">
                  <a16:creationId xmlns:a16="http://schemas.microsoft.com/office/drawing/2014/main" id="{4EA865DD-791B-6F1D-ED61-C7D6222BAE96}"/>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571;p39">
              <a:extLst>
                <a:ext uri="{FF2B5EF4-FFF2-40B4-BE49-F238E27FC236}">
                  <a16:creationId xmlns:a16="http://schemas.microsoft.com/office/drawing/2014/main" id="{902AF268-CE4A-7936-CDE4-8761D671B586}"/>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572;p39">
              <a:extLst>
                <a:ext uri="{FF2B5EF4-FFF2-40B4-BE49-F238E27FC236}">
                  <a16:creationId xmlns:a16="http://schemas.microsoft.com/office/drawing/2014/main" id="{1058722B-8647-76F4-844C-D2671CFC3445}"/>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573;p39">
              <a:extLst>
                <a:ext uri="{FF2B5EF4-FFF2-40B4-BE49-F238E27FC236}">
                  <a16:creationId xmlns:a16="http://schemas.microsoft.com/office/drawing/2014/main" id="{28CBB187-467F-01E9-3EFB-9DC61846E0CF}"/>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53;p37">
            <a:extLst>
              <a:ext uri="{FF2B5EF4-FFF2-40B4-BE49-F238E27FC236}">
                <a16:creationId xmlns:a16="http://schemas.microsoft.com/office/drawing/2014/main" id="{40A9AF4D-0074-1BAF-ED5E-66945580151C}"/>
              </a:ext>
            </a:extLst>
          </p:cNvPr>
          <p:cNvSpPr txBox="1">
            <a:spLocks/>
          </p:cNvSpPr>
          <p:nvPr/>
        </p:nvSpPr>
        <p:spPr>
          <a:xfrm>
            <a:off x="3410899" y="3215250"/>
            <a:ext cx="3710467" cy="67709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Investigation on Automatic Music Generation using GAN &amp; LSTM </a:t>
            </a:r>
          </a:p>
        </p:txBody>
      </p:sp>
    </p:spTree>
    <p:extLst>
      <p:ext uri="{BB962C8B-B14F-4D97-AF65-F5344CB8AC3E}">
        <p14:creationId xmlns:p14="http://schemas.microsoft.com/office/powerpoint/2010/main" val="27154963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grpSp>
        <p:nvGrpSpPr>
          <p:cNvPr id="841" name="Google Shape;841;p45"/>
          <p:cNvGrpSpPr/>
          <p:nvPr/>
        </p:nvGrpSpPr>
        <p:grpSpPr>
          <a:xfrm>
            <a:off x="4080883" y="334747"/>
            <a:ext cx="982235" cy="982235"/>
            <a:chOff x="713400" y="1979375"/>
            <a:chExt cx="1184700" cy="1184700"/>
          </a:xfrm>
        </p:grpSpPr>
        <p:sp>
          <p:nvSpPr>
            <p:cNvPr id="842" name="Google Shape;842;p45"/>
            <p:cNvSpPr/>
            <p:nvPr/>
          </p:nvSpPr>
          <p:spPr>
            <a:xfrm>
              <a:off x="713400" y="1979375"/>
              <a:ext cx="1184700" cy="1184700"/>
            </a:xfrm>
            <a:prstGeom prst="star12">
              <a:avLst>
                <a:gd name="adj" fmla="val 31853"/>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5"/>
            <p:cNvSpPr/>
            <p:nvPr/>
          </p:nvSpPr>
          <p:spPr>
            <a:xfrm>
              <a:off x="1169263" y="23938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5"/>
          <p:cNvGrpSpPr/>
          <p:nvPr/>
        </p:nvGrpSpPr>
        <p:grpSpPr>
          <a:xfrm>
            <a:off x="829819" y="1719414"/>
            <a:ext cx="7524713" cy="1498396"/>
            <a:chOff x="829819" y="1719414"/>
            <a:chExt cx="7524713" cy="1498396"/>
          </a:xfrm>
        </p:grpSpPr>
        <p:sp>
          <p:nvSpPr>
            <p:cNvPr id="845" name="Google Shape;845;p45"/>
            <p:cNvSpPr/>
            <p:nvPr/>
          </p:nvSpPr>
          <p:spPr>
            <a:xfrm>
              <a:off x="829819" y="2108327"/>
              <a:ext cx="366732" cy="926839"/>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5"/>
            <p:cNvSpPr/>
            <p:nvPr/>
          </p:nvSpPr>
          <p:spPr>
            <a:xfrm>
              <a:off x="1422802" y="1905340"/>
              <a:ext cx="204624" cy="545485"/>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5"/>
            <p:cNvSpPr/>
            <p:nvPr/>
          </p:nvSpPr>
          <p:spPr>
            <a:xfrm>
              <a:off x="7014904" y="2630425"/>
              <a:ext cx="638998" cy="545469"/>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5"/>
            <p:cNvSpPr/>
            <p:nvPr/>
          </p:nvSpPr>
          <p:spPr>
            <a:xfrm>
              <a:off x="7935925" y="2013457"/>
              <a:ext cx="418607" cy="545504"/>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5"/>
            <p:cNvSpPr/>
            <p:nvPr/>
          </p:nvSpPr>
          <p:spPr>
            <a:xfrm>
              <a:off x="7338350" y="1719414"/>
              <a:ext cx="207420" cy="555389"/>
            </a:xfrm>
            <a:custGeom>
              <a:avLst/>
              <a:gdLst/>
              <a:ahLst/>
              <a:cxnLst/>
              <a:rect l="l" t="t" r="r" b="b"/>
              <a:pathLst>
                <a:path w="5180" h="13870" extrusionOk="0">
                  <a:moveTo>
                    <a:pt x="3998" y="10628"/>
                  </a:moveTo>
                  <a:cubicBezTo>
                    <a:pt x="4366" y="10628"/>
                    <a:pt x="4638" y="10728"/>
                    <a:pt x="4739" y="10931"/>
                  </a:cubicBezTo>
                  <a:cubicBezTo>
                    <a:pt x="4966" y="11395"/>
                    <a:pt x="4263" y="12205"/>
                    <a:pt x="3168" y="12740"/>
                  </a:cubicBezTo>
                  <a:cubicBezTo>
                    <a:pt x="2575" y="13034"/>
                    <a:pt x="1985" y="13184"/>
                    <a:pt x="1534" y="13184"/>
                  </a:cubicBezTo>
                  <a:cubicBezTo>
                    <a:pt x="1161" y="13184"/>
                    <a:pt x="882" y="13082"/>
                    <a:pt x="775" y="12871"/>
                  </a:cubicBezTo>
                  <a:cubicBezTo>
                    <a:pt x="548" y="12407"/>
                    <a:pt x="1251" y="11609"/>
                    <a:pt x="2346" y="11074"/>
                  </a:cubicBezTo>
                  <a:cubicBezTo>
                    <a:pt x="2950" y="10778"/>
                    <a:pt x="3546" y="10628"/>
                    <a:pt x="3998" y="10628"/>
                  </a:cubicBezTo>
                  <a:close/>
                  <a:moveTo>
                    <a:pt x="4549" y="1"/>
                  </a:moveTo>
                  <a:lnTo>
                    <a:pt x="4549" y="10252"/>
                  </a:lnTo>
                  <a:cubicBezTo>
                    <a:pt x="4254" y="10041"/>
                    <a:pt x="3864" y="9933"/>
                    <a:pt x="3432" y="9933"/>
                  </a:cubicBezTo>
                  <a:cubicBezTo>
                    <a:pt x="2938" y="9933"/>
                    <a:pt x="2391" y="10074"/>
                    <a:pt x="1870" y="10359"/>
                  </a:cubicBezTo>
                  <a:cubicBezTo>
                    <a:pt x="632" y="11026"/>
                    <a:pt x="1" y="12264"/>
                    <a:pt x="465" y="13121"/>
                  </a:cubicBezTo>
                  <a:cubicBezTo>
                    <a:pt x="735" y="13612"/>
                    <a:pt x="1316" y="13870"/>
                    <a:pt x="1997" y="13870"/>
                  </a:cubicBezTo>
                  <a:cubicBezTo>
                    <a:pt x="2490" y="13870"/>
                    <a:pt x="3034" y="13735"/>
                    <a:pt x="3549" y="13455"/>
                  </a:cubicBezTo>
                  <a:cubicBezTo>
                    <a:pt x="4513" y="12931"/>
                    <a:pt x="5097" y="12062"/>
                    <a:pt x="5097" y="11312"/>
                  </a:cubicBezTo>
                  <a:lnTo>
                    <a:pt x="5180" y="11312"/>
                  </a:lnTo>
                  <a:lnTo>
                    <a:pt x="51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5"/>
            <p:cNvSpPr/>
            <p:nvPr/>
          </p:nvSpPr>
          <p:spPr>
            <a:xfrm>
              <a:off x="1760771" y="2383113"/>
              <a:ext cx="368326" cy="834697"/>
            </a:xfrm>
            <a:custGeom>
              <a:avLst/>
              <a:gdLst/>
              <a:ahLst/>
              <a:cxnLst/>
              <a:rect l="l" t="t" r="r" b="b"/>
              <a:pathLst>
                <a:path w="11503" h="26068" extrusionOk="0">
                  <a:moveTo>
                    <a:pt x="6061" y="3739"/>
                  </a:moveTo>
                  <a:cubicBezTo>
                    <a:pt x="7383" y="3763"/>
                    <a:pt x="8061" y="4513"/>
                    <a:pt x="9276" y="5728"/>
                  </a:cubicBezTo>
                  <a:cubicBezTo>
                    <a:pt x="9776" y="6252"/>
                    <a:pt x="10074" y="7311"/>
                    <a:pt x="10252" y="8359"/>
                  </a:cubicBezTo>
                  <a:cubicBezTo>
                    <a:pt x="9883" y="7799"/>
                    <a:pt x="9395" y="7335"/>
                    <a:pt x="8740" y="7025"/>
                  </a:cubicBezTo>
                  <a:cubicBezTo>
                    <a:pt x="6014" y="5680"/>
                    <a:pt x="6061" y="4358"/>
                    <a:pt x="6061" y="4358"/>
                  </a:cubicBezTo>
                  <a:lnTo>
                    <a:pt x="6061" y="3739"/>
                  </a:lnTo>
                  <a:close/>
                  <a:moveTo>
                    <a:pt x="6061" y="8097"/>
                  </a:moveTo>
                  <a:cubicBezTo>
                    <a:pt x="7383" y="8121"/>
                    <a:pt x="8061" y="8871"/>
                    <a:pt x="9276" y="10085"/>
                  </a:cubicBezTo>
                  <a:cubicBezTo>
                    <a:pt x="9895" y="10728"/>
                    <a:pt x="10193" y="12133"/>
                    <a:pt x="10347" y="13395"/>
                  </a:cubicBezTo>
                  <a:cubicBezTo>
                    <a:pt x="9955" y="12764"/>
                    <a:pt x="9419" y="12264"/>
                    <a:pt x="8740" y="11907"/>
                  </a:cubicBezTo>
                  <a:cubicBezTo>
                    <a:pt x="6014" y="10550"/>
                    <a:pt x="6061" y="9240"/>
                    <a:pt x="6061" y="9240"/>
                  </a:cubicBezTo>
                  <a:lnTo>
                    <a:pt x="6061" y="8097"/>
                  </a:lnTo>
                  <a:close/>
                  <a:moveTo>
                    <a:pt x="5323" y="1"/>
                  </a:moveTo>
                  <a:lnTo>
                    <a:pt x="5323" y="21849"/>
                  </a:lnTo>
                  <a:cubicBezTo>
                    <a:pt x="4975" y="21602"/>
                    <a:pt x="4516" y="21474"/>
                    <a:pt x="4006" y="21474"/>
                  </a:cubicBezTo>
                  <a:cubicBezTo>
                    <a:pt x="3435" y="21474"/>
                    <a:pt x="2802" y="21634"/>
                    <a:pt x="2192" y="21968"/>
                  </a:cubicBezTo>
                  <a:cubicBezTo>
                    <a:pt x="739" y="22754"/>
                    <a:pt x="1" y="24194"/>
                    <a:pt x="549" y="25194"/>
                  </a:cubicBezTo>
                  <a:cubicBezTo>
                    <a:pt x="856" y="25769"/>
                    <a:pt x="1521" y="26068"/>
                    <a:pt x="2306" y="26068"/>
                  </a:cubicBezTo>
                  <a:cubicBezTo>
                    <a:pt x="2889" y="26068"/>
                    <a:pt x="3538" y="25903"/>
                    <a:pt x="4156" y="25563"/>
                  </a:cubicBezTo>
                  <a:cubicBezTo>
                    <a:pt x="4811" y="25206"/>
                    <a:pt x="5252" y="24718"/>
                    <a:pt x="5656" y="24111"/>
                  </a:cubicBezTo>
                  <a:cubicBezTo>
                    <a:pt x="6073" y="23480"/>
                    <a:pt x="6037" y="22932"/>
                    <a:pt x="6037" y="22206"/>
                  </a:cubicBezTo>
                  <a:lnTo>
                    <a:pt x="6037" y="20837"/>
                  </a:lnTo>
                  <a:lnTo>
                    <a:pt x="6037" y="13931"/>
                  </a:lnTo>
                  <a:lnTo>
                    <a:pt x="6037" y="12967"/>
                  </a:lnTo>
                  <a:cubicBezTo>
                    <a:pt x="7371" y="12990"/>
                    <a:pt x="8050" y="13741"/>
                    <a:pt x="9252" y="14955"/>
                  </a:cubicBezTo>
                  <a:cubicBezTo>
                    <a:pt x="10502" y="16241"/>
                    <a:pt x="10478" y="20682"/>
                    <a:pt x="10478" y="20682"/>
                  </a:cubicBezTo>
                  <a:cubicBezTo>
                    <a:pt x="11157" y="18527"/>
                    <a:pt x="11371" y="16265"/>
                    <a:pt x="10824" y="14491"/>
                  </a:cubicBezTo>
                  <a:cubicBezTo>
                    <a:pt x="11193" y="12848"/>
                    <a:pt x="11252" y="11193"/>
                    <a:pt x="10883" y="9823"/>
                  </a:cubicBezTo>
                  <a:cubicBezTo>
                    <a:pt x="11502" y="6799"/>
                    <a:pt x="11038" y="3811"/>
                    <a:pt x="8740" y="2668"/>
                  </a:cubicBezTo>
                  <a:cubicBezTo>
                    <a:pt x="6014" y="1310"/>
                    <a:pt x="6061" y="1"/>
                    <a:pt x="60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403335F1-40DD-2127-889B-08266DCAE938}"/>
              </a:ext>
            </a:extLst>
          </p:cNvPr>
          <p:cNvPicPr>
            <a:picLocks noChangeAspect="1"/>
          </p:cNvPicPr>
          <p:nvPr/>
        </p:nvPicPr>
        <p:blipFill>
          <a:blip r:embed="rId3"/>
          <a:stretch>
            <a:fillRect/>
          </a:stretch>
        </p:blipFill>
        <p:spPr>
          <a:xfrm>
            <a:off x="2178836" y="2013457"/>
            <a:ext cx="4728639" cy="12043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41"/>
          <p:cNvSpPr/>
          <p:nvPr/>
        </p:nvSpPr>
        <p:spPr>
          <a:xfrm rot="610973">
            <a:off x="6676615" y="2023478"/>
            <a:ext cx="358419" cy="794217"/>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1"/>
          <p:cNvSpPr/>
          <p:nvPr/>
        </p:nvSpPr>
        <p:spPr>
          <a:xfrm rot="-1091856">
            <a:off x="5681522" y="1833947"/>
            <a:ext cx="314055" cy="1006241"/>
          </a:xfrm>
          <a:custGeom>
            <a:avLst/>
            <a:gdLst/>
            <a:ahLst/>
            <a:cxnLst/>
            <a:rect l="l" t="t" r="r" b="b"/>
            <a:pathLst>
              <a:path w="12562" h="40249" extrusionOk="0">
                <a:moveTo>
                  <a:pt x="8921" y="448"/>
                </a:moveTo>
                <a:cubicBezTo>
                  <a:pt x="9184" y="448"/>
                  <a:pt x="8990" y="1990"/>
                  <a:pt x="8906" y="2315"/>
                </a:cubicBezTo>
                <a:cubicBezTo>
                  <a:pt x="8894" y="2315"/>
                  <a:pt x="8346" y="1101"/>
                  <a:pt x="8787" y="541"/>
                </a:cubicBezTo>
                <a:cubicBezTo>
                  <a:pt x="8841" y="477"/>
                  <a:pt x="8885" y="448"/>
                  <a:pt x="8921" y="448"/>
                </a:cubicBezTo>
                <a:close/>
                <a:moveTo>
                  <a:pt x="7759" y="976"/>
                </a:moveTo>
                <a:cubicBezTo>
                  <a:pt x="8001" y="976"/>
                  <a:pt x="8492" y="2346"/>
                  <a:pt x="8573" y="2649"/>
                </a:cubicBezTo>
                <a:cubicBezTo>
                  <a:pt x="8573" y="2649"/>
                  <a:pt x="7513" y="1803"/>
                  <a:pt x="7656" y="1125"/>
                </a:cubicBezTo>
                <a:cubicBezTo>
                  <a:pt x="7679" y="1021"/>
                  <a:pt x="7715" y="976"/>
                  <a:pt x="7759" y="976"/>
                </a:cubicBezTo>
                <a:close/>
                <a:moveTo>
                  <a:pt x="10126" y="927"/>
                </a:moveTo>
                <a:cubicBezTo>
                  <a:pt x="10183" y="927"/>
                  <a:pt x="10224" y="986"/>
                  <a:pt x="10239" y="1125"/>
                </a:cubicBezTo>
                <a:cubicBezTo>
                  <a:pt x="10323" y="1970"/>
                  <a:pt x="8965" y="2839"/>
                  <a:pt x="8965" y="2839"/>
                </a:cubicBezTo>
                <a:cubicBezTo>
                  <a:pt x="9095" y="2471"/>
                  <a:pt x="9833" y="927"/>
                  <a:pt x="10126" y="927"/>
                </a:cubicBezTo>
                <a:close/>
                <a:moveTo>
                  <a:pt x="7053" y="1799"/>
                </a:moveTo>
                <a:cubicBezTo>
                  <a:pt x="7335" y="1799"/>
                  <a:pt x="8289" y="2703"/>
                  <a:pt x="8489" y="2923"/>
                </a:cubicBezTo>
                <a:cubicBezTo>
                  <a:pt x="8489" y="2923"/>
                  <a:pt x="8487" y="2924"/>
                  <a:pt x="8483" y="2924"/>
                </a:cubicBezTo>
                <a:cubicBezTo>
                  <a:pt x="8386" y="2924"/>
                  <a:pt x="7161" y="2646"/>
                  <a:pt x="6989" y="1994"/>
                </a:cubicBezTo>
                <a:cubicBezTo>
                  <a:pt x="6953" y="1856"/>
                  <a:pt x="6982" y="1799"/>
                  <a:pt x="7053" y="1799"/>
                </a:cubicBezTo>
                <a:close/>
                <a:moveTo>
                  <a:pt x="11513" y="3982"/>
                </a:moveTo>
                <a:cubicBezTo>
                  <a:pt x="11466" y="4935"/>
                  <a:pt x="10751" y="5518"/>
                  <a:pt x="10359" y="6244"/>
                </a:cubicBezTo>
                <a:lnTo>
                  <a:pt x="10323" y="6232"/>
                </a:lnTo>
                <a:lnTo>
                  <a:pt x="10359" y="6232"/>
                </a:lnTo>
                <a:cubicBezTo>
                  <a:pt x="10180" y="5351"/>
                  <a:pt x="10716" y="4268"/>
                  <a:pt x="11513" y="3982"/>
                </a:cubicBezTo>
                <a:close/>
                <a:moveTo>
                  <a:pt x="2869" y="9030"/>
                </a:moveTo>
                <a:cubicBezTo>
                  <a:pt x="2869" y="9036"/>
                  <a:pt x="2866" y="9039"/>
                  <a:pt x="2865" y="9039"/>
                </a:cubicBezTo>
                <a:cubicBezTo>
                  <a:pt x="2864" y="9039"/>
                  <a:pt x="2864" y="9036"/>
                  <a:pt x="2869" y="9030"/>
                </a:cubicBezTo>
                <a:close/>
                <a:moveTo>
                  <a:pt x="8007" y="7017"/>
                </a:moveTo>
                <a:cubicBezTo>
                  <a:pt x="8417" y="7017"/>
                  <a:pt x="9614" y="8436"/>
                  <a:pt x="9621" y="9229"/>
                </a:cubicBezTo>
                <a:lnTo>
                  <a:pt x="9621" y="9229"/>
                </a:lnTo>
                <a:cubicBezTo>
                  <a:pt x="9164" y="8703"/>
                  <a:pt x="8696" y="8176"/>
                  <a:pt x="8239" y="7625"/>
                </a:cubicBezTo>
                <a:cubicBezTo>
                  <a:pt x="8108" y="7483"/>
                  <a:pt x="7775" y="7256"/>
                  <a:pt x="7906" y="7066"/>
                </a:cubicBezTo>
                <a:cubicBezTo>
                  <a:pt x="7929" y="7032"/>
                  <a:pt x="7964" y="7017"/>
                  <a:pt x="8007" y="7017"/>
                </a:cubicBezTo>
                <a:close/>
                <a:moveTo>
                  <a:pt x="9644" y="9258"/>
                </a:moveTo>
                <a:cubicBezTo>
                  <a:pt x="9650" y="9259"/>
                  <a:pt x="9651" y="9262"/>
                  <a:pt x="9644" y="9269"/>
                </a:cubicBezTo>
                <a:lnTo>
                  <a:pt x="9644" y="9258"/>
                </a:lnTo>
                <a:close/>
                <a:moveTo>
                  <a:pt x="3429" y="9614"/>
                </a:moveTo>
                <a:cubicBezTo>
                  <a:pt x="3429" y="9626"/>
                  <a:pt x="3453" y="9626"/>
                  <a:pt x="3453" y="9638"/>
                </a:cubicBezTo>
                <a:cubicBezTo>
                  <a:pt x="3429" y="9638"/>
                  <a:pt x="3429" y="9626"/>
                  <a:pt x="3417" y="9626"/>
                </a:cubicBezTo>
                <a:lnTo>
                  <a:pt x="3429" y="9614"/>
                </a:lnTo>
                <a:close/>
                <a:moveTo>
                  <a:pt x="3512" y="8733"/>
                </a:moveTo>
                <a:cubicBezTo>
                  <a:pt x="3870" y="8733"/>
                  <a:pt x="3608" y="9483"/>
                  <a:pt x="2774" y="9852"/>
                </a:cubicBezTo>
                <a:lnTo>
                  <a:pt x="2762" y="9876"/>
                </a:lnTo>
                <a:cubicBezTo>
                  <a:pt x="2762" y="9852"/>
                  <a:pt x="3143" y="8733"/>
                  <a:pt x="3512" y="8733"/>
                </a:cubicBezTo>
                <a:close/>
                <a:moveTo>
                  <a:pt x="2283" y="8245"/>
                </a:moveTo>
                <a:cubicBezTo>
                  <a:pt x="2564" y="8245"/>
                  <a:pt x="2870" y="9022"/>
                  <a:pt x="2524" y="9947"/>
                </a:cubicBezTo>
                <a:lnTo>
                  <a:pt x="2536" y="9983"/>
                </a:lnTo>
                <a:cubicBezTo>
                  <a:pt x="2524" y="9947"/>
                  <a:pt x="1846" y="8626"/>
                  <a:pt x="2143" y="8316"/>
                </a:cubicBezTo>
                <a:cubicBezTo>
                  <a:pt x="2187" y="8267"/>
                  <a:pt x="2234" y="8245"/>
                  <a:pt x="2283" y="8245"/>
                </a:cubicBezTo>
                <a:close/>
                <a:moveTo>
                  <a:pt x="1213" y="8975"/>
                </a:moveTo>
                <a:cubicBezTo>
                  <a:pt x="1506" y="8975"/>
                  <a:pt x="2048" y="9455"/>
                  <a:pt x="2227" y="10304"/>
                </a:cubicBezTo>
                <a:lnTo>
                  <a:pt x="2262" y="10328"/>
                </a:lnTo>
                <a:cubicBezTo>
                  <a:pt x="2227" y="10304"/>
                  <a:pt x="953" y="9566"/>
                  <a:pt x="1024" y="9138"/>
                </a:cubicBezTo>
                <a:cubicBezTo>
                  <a:pt x="1045" y="9028"/>
                  <a:pt x="1115" y="8975"/>
                  <a:pt x="1213" y="8975"/>
                </a:cubicBezTo>
                <a:close/>
                <a:moveTo>
                  <a:pt x="3864" y="9796"/>
                </a:moveTo>
                <a:cubicBezTo>
                  <a:pt x="3943" y="9796"/>
                  <a:pt x="4011" y="9813"/>
                  <a:pt x="4060" y="9852"/>
                </a:cubicBezTo>
                <a:cubicBezTo>
                  <a:pt x="4348" y="10063"/>
                  <a:pt x="3871" y="10482"/>
                  <a:pt x="3084" y="10482"/>
                </a:cubicBezTo>
                <a:cubicBezTo>
                  <a:pt x="2894" y="10482"/>
                  <a:pt x="2685" y="10458"/>
                  <a:pt x="2465" y="10400"/>
                </a:cubicBezTo>
                <a:lnTo>
                  <a:pt x="2431" y="10411"/>
                </a:lnTo>
                <a:lnTo>
                  <a:pt x="2431" y="10411"/>
                </a:lnTo>
                <a:cubicBezTo>
                  <a:pt x="2490" y="10388"/>
                  <a:pt x="3391" y="9796"/>
                  <a:pt x="3864" y="9796"/>
                </a:cubicBezTo>
                <a:close/>
                <a:moveTo>
                  <a:pt x="9978" y="12269"/>
                </a:moveTo>
                <a:lnTo>
                  <a:pt x="9954" y="12305"/>
                </a:lnTo>
                <a:lnTo>
                  <a:pt x="9954" y="12269"/>
                </a:lnTo>
                <a:close/>
                <a:moveTo>
                  <a:pt x="11860" y="10462"/>
                </a:moveTo>
                <a:cubicBezTo>
                  <a:pt x="11910" y="10462"/>
                  <a:pt x="11954" y="10482"/>
                  <a:pt x="11990" y="10531"/>
                </a:cubicBezTo>
                <a:cubicBezTo>
                  <a:pt x="12287" y="10959"/>
                  <a:pt x="10930" y="11828"/>
                  <a:pt x="10359" y="12388"/>
                </a:cubicBezTo>
                <a:cubicBezTo>
                  <a:pt x="10668" y="11888"/>
                  <a:pt x="10954" y="11364"/>
                  <a:pt x="11311" y="10888"/>
                </a:cubicBezTo>
                <a:cubicBezTo>
                  <a:pt x="11423" y="10738"/>
                  <a:pt x="11676" y="10462"/>
                  <a:pt x="11860" y="10462"/>
                </a:cubicBezTo>
                <a:close/>
                <a:moveTo>
                  <a:pt x="3992" y="11783"/>
                </a:moveTo>
                <a:cubicBezTo>
                  <a:pt x="4039" y="11783"/>
                  <a:pt x="4083" y="11804"/>
                  <a:pt x="4120" y="11852"/>
                </a:cubicBezTo>
                <a:cubicBezTo>
                  <a:pt x="4382" y="12162"/>
                  <a:pt x="3489" y="13209"/>
                  <a:pt x="2977" y="13781"/>
                </a:cubicBezTo>
                <a:cubicBezTo>
                  <a:pt x="2985" y="13781"/>
                  <a:pt x="2987" y="13786"/>
                  <a:pt x="2985" y="13786"/>
                </a:cubicBezTo>
                <a:cubicBezTo>
                  <a:pt x="2983" y="13786"/>
                  <a:pt x="2981" y="13785"/>
                  <a:pt x="2977" y="13781"/>
                </a:cubicBezTo>
                <a:cubicBezTo>
                  <a:pt x="2977" y="13167"/>
                  <a:pt x="3616" y="11783"/>
                  <a:pt x="3992" y="11783"/>
                </a:cubicBezTo>
                <a:close/>
                <a:moveTo>
                  <a:pt x="7640" y="13751"/>
                </a:moveTo>
                <a:cubicBezTo>
                  <a:pt x="8555" y="13751"/>
                  <a:pt x="7984" y="15488"/>
                  <a:pt x="7834" y="16293"/>
                </a:cubicBezTo>
                <a:cubicBezTo>
                  <a:pt x="7656" y="15507"/>
                  <a:pt x="6930" y="13841"/>
                  <a:pt x="7537" y="13757"/>
                </a:cubicBezTo>
                <a:cubicBezTo>
                  <a:pt x="7573" y="13753"/>
                  <a:pt x="7607" y="13751"/>
                  <a:pt x="7640" y="13751"/>
                </a:cubicBezTo>
                <a:close/>
                <a:moveTo>
                  <a:pt x="565" y="15303"/>
                </a:moveTo>
                <a:cubicBezTo>
                  <a:pt x="973" y="15303"/>
                  <a:pt x="2122" y="16147"/>
                  <a:pt x="2739" y="17115"/>
                </a:cubicBezTo>
                <a:cubicBezTo>
                  <a:pt x="1798" y="16841"/>
                  <a:pt x="0" y="15805"/>
                  <a:pt x="453" y="15341"/>
                </a:cubicBezTo>
                <a:cubicBezTo>
                  <a:pt x="478" y="15315"/>
                  <a:pt x="516" y="15303"/>
                  <a:pt x="565" y="15303"/>
                </a:cubicBezTo>
                <a:close/>
                <a:moveTo>
                  <a:pt x="7453" y="18615"/>
                </a:moveTo>
                <a:cubicBezTo>
                  <a:pt x="7453" y="18627"/>
                  <a:pt x="7441" y="18639"/>
                  <a:pt x="7441" y="18663"/>
                </a:cubicBezTo>
                <a:cubicBezTo>
                  <a:pt x="7418" y="18674"/>
                  <a:pt x="7418" y="18674"/>
                  <a:pt x="7406" y="18674"/>
                </a:cubicBezTo>
                <a:cubicBezTo>
                  <a:pt x="7406" y="18663"/>
                  <a:pt x="7418" y="18663"/>
                  <a:pt x="7418" y="18639"/>
                </a:cubicBezTo>
                <a:lnTo>
                  <a:pt x="7453" y="18615"/>
                </a:lnTo>
                <a:close/>
                <a:moveTo>
                  <a:pt x="5370" y="16460"/>
                </a:moveTo>
                <a:cubicBezTo>
                  <a:pt x="6108" y="16460"/>
                  <a:pt x="4834" y="18436"/>
                  <a:pt x="4477" y="18817"/>
                </a:cubicBezTo>
                <a:cubicBezTo>
                  <a:pt x="4536" y="18520"/>
                  <a:pt x="4977" y="16460"/>
                  <a:pt x="5370" y="16460"/>
                </a:cubicBezTo>
                <a:close/>
                <a:moveTo>
                  <a:pt x="9610" y="17432"/>
                </a:moveTo>
                <a:cubicBezTo>
                  <a:pt x="9663" y="17432"/>
                  <a:pt x="9700" y="17452"/>
                  <a:pt x="9716" y="17496"/>
                </a:cubicBezTo>
                <a:cubicBezTo>
                  <a:pt x="9906" y="18008"/>
                  <a:pt x="8287" y="18841"/>
                  <a:pt x="7358" y="19198"/>
                </a:cubicBezTo>
                <a:lnTo>
                  <a:pt x="7358" y="19210"/>
                </a:lnTo>
                <a:lnTo>
                  <a:pt x="7346" y="19210"/>
                </a:lnTo>
                <a:lnTo>
                  <a:pt x="7346" y="19198"/>
                </a:lnTo>
                <a:cubicBezTo>
                  <a:pt x="7912" y="18527"/>
                  <a:pt x="9217" y="17432"/>
                  <a:pt x="9610" y="17432"/>
                </a:cubicBezTo>
                <a:close/>
                <a:moveTo>
                  <a:pt x="5993" y="18496"/>
                </a:moveTo>
                <a:cubicBezTo>
                  <a:pt x="6313" y="18496"/>
                  <a:pt x="6232" y="20478"/>
                  <a:pt x="5929" y="20960"/>
                </a:cubicBezTo>
                <a:cubicBezTo>
                  <a:pt x="5929" y="20960"/>
                  <a:pt x="5548" y="18805"/>
                  <a:pt x="5929" y="18520"/>
                </a:cubicBezTo>
                <a:cubicBezTo>
                  <a:pt x="5952" y="18504"/>
                  <a:pt x="5973" y="18496"/>
                  <a:pt x="5993" y="18496"/>
                </a:cubicBezTo>
                <a:close/>
                <a:moveTo>
                  <a:pt x="7247" y="22403"/>
                </a:moveTo>
                <a:cubicBezTo>
                  <a:pt x="7343" y="22403"/>
                  <a:pt x="7440" y="22449"/>
                  <a:pt x="7537" y="22556"/>
                </a:cubicBezTo>
                <a:cubicBezTo>
                  <a:pt x="7703" y="22734"/>
                  <a:pt x="6679" y="23842"/>
                  <a:pt x="6013" y="24342"/>
                </a:cubicBezTo>
                <a:cubicBezTo>
                  <a:pt x="6273" y="23692"/>
                  <a:pt x="6743" y="22403"/>
                  <a:pt x="7247" y="22403"/>
                </a:cubicBezTo>
                <a:close/>
                <a:moveTo>
                  <a:pt x="3017" y="24591"/>
                </a:moveTo>
                <a:cubicBezTo>
                  <a:pt x="3468" y="24591"/>
                  <a:pt x="3594" y="26019"/>
                  <a:pt x="3489" y="26842"/>
                </a:cubicBezTo>
                <a:cubicBezTo>
                  <a:pt x="3108" y="26116"/>
                  <a:pt x="2500" y="24675"/>
                  <a:pt x="3000" y="24592"/>
                </a:cubicBezTo>
                <a:cubicBezTo>
                  <a:pt x="3006" y="24591"/>
                  <a:pt x="3012" y="24591"/>
                  <a:pt x="3017" y="24591"/>
                </a:cubicBezTo>
                <a:close/>
                <a:moveTo>
                  <a:pt x="5358" y="23306"/>
                </a:moveTo>
                <a:cubicBezTo>
                  <a:pt x="5608" y="26235"/>
                  <a:pt x="4382" y="28902"/>
                  <a:pt x="3810" y="31676"/>
                </a:cubicBezTo>
                <a:cubicBezTo>
                  <a:pt x="3596" y="28747"/>
                  <a:pt x="4298" y="25997"/>
                  <a:pt x="5358" y="23306"/>
                </a:cubicBezTo>
                <a:close/>
                <a:moveTo>
                  <a:pt x="8811" y="0"/>
                </a:moveTo>
                <a:cubicBezTo>
                  <a:pt x="8784" y="0"/>
                  <a:pt x="8756" y="2"/>
                  <a:pt x="8727" y="5"/>
                </a:cubicBezTo>
                <a:cubicBezTo>
                  <a:pt x="8073" y="89"/>
                  <a:pt x="8311" y="1065"/>
                  <a:pt x="8430" y="1589"/>
                </a:cubicBezTo>
                <a:cubicBezTo>
                  <a:pt x="8202" y="1292"/>
                  <a:pt x="7983" y="544"/>
                  <a:pt x="7670" y="544"/>
                </a:cubicBezTo>
                <a:cubicBezTo>
                  <a:pt x="7606" y="544"/>
                  <a:pt x="7538" y="576"/>
                  <a:pt x="7465" y="648"/>
                </a:cubicBezTo>
                <a:cubicBezTo>
                  <a:pt x="7322" y="803"/>
                  <a:pt x="7358" y="1041"/>
                  <a:pt x="7394" y="1196"/>
                </a:cubicBezTo>
                <a:cubicBezTo>
                  <a:pt x="7453" y="1589"/>
                  <a:pt x="7632" y="1768"/>
                  <a:pt x="7644" y="1815"/>
                </a:cubicBezTo>
                <a:cubicBezTo>
                  <a:pt x="7421" y="1715"/>
                  <a:pt x="7209" y="1490"/>
                  <a:pt x="6979" y="1490"/>
                </a:cubicBezTo>
                <a:cubicBezTo>
                  <a:pt x="6962" y="1490"/>
                  <a:pt x="6946" y="1491"/>
                  <a:pt x="6930" y="1494"/>
                </a:cubicBezTo>
                <a:cubicBezTo>
                  <a:pt x="6870" y="1518"/>
                  <a:pt x="6810" y="1577"/>
                  <a:pt x="6799" y="1637"/>
                </a:cubicBezTo>
                <a:cubicBezTo>
                  <a:pt x="6739" y="1815"/>
                  <a:pt x="6846" y="2006"/>
                  <a:pt x="6918" y="2172"/>
                </a:cubicBezTo>
                <a:cubicBezTo>
                  <a:pt x="7299" y="2899"/>
                  <a:pt x="8013" y="3089"/>
                  <a:pt x="8715" y="3149"/>
                </a:cubicBezTo>
                <a:cubicBezTo>
                  <a:pt x="9858" y="4947"/>
                  <a:pt x="10001" y="6911"/>
                  <a:pt x="10001" y="8899"/>
                </a:cubicBezTo>
                <a:cubicBezTo>
                  <a:pt x="9847" y="8661"/>
                  <a:pt x="9775" y="8376"/>
                  <a:pt x="9608" y="8161"/>
                </a:cubicBezTo>
                <a:cubicBezTo>
                  <a:pt x="9239" y="7685"/>
                  <a:pt x="8835" y="7209"/>
                  <a:pt x="8406" y="6792"/>
                </a:cubicBezTo>
                <a:cubicBezTo>
                  <a:pt x="8309" y="6704"/>
                  <a:pt x="8184" y="6658"/>
                  <a:pt x="8065" y="6658"/>
                </a:cubicBezTo>
                <a:cubicBezTo>
                  <a:pt x="7847" y="6658"/>
                  <a:pt x="7649" y="6810"/>
                  <a:pt x="7680" y="7125"/>
                </a:cubicBezTo>
                <a:cubicBezTo>
                  <a:pt x="7703" y="7387"/>
                  <a:pt x="7953" y="7661"/>
                  <a:pt x="8168" y="7911"/>
                </a:cubicBezTo>
                <a:cubicBezTo>
                  <a:pt x="8704" y="8542"/>
                  <a:pt x="9263" y="9138"/>
                  <a:pt x="9787" y="9757"/>
                </a:cubicBezTo>
                <a:cubicBezTo>
                  <a:pt x="9942" y="9935"/>
                  <a:pt x="10037" y="10233"/>
                  <a:pt x="10001" y="10447"/>
                </a:cubicBezTo>
                <a:cubicBezTo>
                  <a:pt x="9644" y="11876"/>
                  <a:pt x="9251" y="13305"/>
                  <a:pt x="8870" y="14733"/>
                </a:cubicBezTo>
                <a:cubicBezTo>
                  <a:pt x="8811" y="14948"/>
                  <a:pt x="8692" y="15162"/>
                  <a:pt x="8584" y="15365"/>
                </a:cubicBezTo>
                <a:cubicBezTo>
                  <a:pt x="8489" y="15579"/>
                  <a:pt x="8394" y="15769"/>
                  <a:pt x="8287" y="15984"/>
                </a:cubicBezTo>
                <a:cubicBezTo>
                  <a:pt x="8358" y="15043"/>
                  <a:pt x="8656" y="13507"/>
                  <a:pt x="7584" y="13495"/>
                </a:cubicBezTo>
                <a:cubicBezTo>
                  <a:pt x="7580" y="13495"/>
                  <a:pt x="7576" y="13495"/>
                  <a:pt x="7572" y="13495"/>
                </a:cubicBezTo>
                <a:cubicBezTo>
                  <a:pt x="7025" y="13495"/>
                  <a:pt x="7049" y="14261"/>
                  <a:pt x="7144" y="14686"/>
                </a:cubicBezTo>
                <a:cubicBezTo>
                  <a:pt x="7275" y="15293"/>
                  <a:pt x="7501" y="15900"/>
                  <a:pt x="7620" y="16519"/>
                </a:cubicBezTo>
                <a:cubicBezTo>
                  <a:pt x="7680" y="16853"/>
                  <a:pt x="7680" y="17246"/>
                  <a:pt x="7561" y="17555"/>
                </a:cubicBezTo>
                <a:cubicBezTo>
                  <a:pt x="7275" y="18270"/>
                  <a:pt x="6918" y="18936"/>
                  <a:pt x="6584" y="19639"/>
                </a:cubicBezTo>
                <a:cubicBezTo>
                  <a:pt x="6560" y="19710"/>
                  <a:pt x="6513" y="19794"/>
                  <a:pt x="6489" y="19865"/>
                </a:cubicBezTo>
                <a:cubicBezTo>
                  <a:pt x="6453" y="19913"/>
                  <a:pt x="6406" y="19948"/>
                  <a:pt x="6370" y="19996"/>
                </a:cubicBezTo>
                <a:cubicBezTo>
                  <a:pt x="6370" y="19389"/>
                  <a:pt x="6763" y="18639"/>
                  <a:pt x="6370" y="18222"/>
                </a:cubicBezTo>
                <a:cubicBezTo>
                  <a:pt x="6287" y="18139"/>
                  <a:pt x="6201" y="18103"/>
                  <a:pt x="6117" y="18103"/>
                </a:cubicBezTo>
                <a:cubicBezTo>
                  <a:pt x="5814" y="18103"/>
                  <a:pt x="5536" y="18575"/>
                  <a:pt x="5536" y="19032"/>
                </a:cubicBezTo>
                <a:cubicBezTo>
                  <a:pt x="5536" y="19770"/>
                  <a:pt x="5620" y="20520"/>
                  <a:pt x="5667" y="21258"/>
                </a:cubicBezTo>
                <a:cubicBezTo>
                  <a:pt x="5679" y="21461"/>
                  <a:pt x="5656" y="21651"/>
                  <a:pt x="5632" y="21842"/>
                </a:cubicBezTo>
                <a:cubicBezTo>
                  <a:pt x="5608" y="21842"/>
                  <a:pt x="5596" y="21842"/>
                  <a:pt x="5560" y="21830"/>
                </a:cubicBezTo>
                <a:cubicBezTo>
                  <a:pt x="5275" y="21044"/>
                  <a:pt x="4977" y="20234"/>
                  <a:pt x="4667" y="19377"/>
                </a:cubicBezTo>
                <a:cubicBezTo>
                  <a:pt x="4786" y="18341"/>
                  <a:pt x="6644" y="16769"/>
                  <a:pt x="5596" y="16174"/>
                </a:cubicBezTo>
                <a:cubicBezTo>
                  <a:pt x="5491" y="16117"/>
                  <a:pt x="5400" y="16092"/>
                  <a:pt x="5319" y="16092"/>
                </a:cubicBezTo>
                <a:cubicBezTo>
                  <a:pt x="4876" y="16092"/>
                  <a:pt x="4761" y="16844"/>
                  <a:pt x="4620" y="17186"/>
                </a:cubicBezTo>
                <a:cubicBezTo>
                  <a:pt x="4429" y="17627"/>
                  <a:pt x="4370" y="18151"/>
                  <a:pt x="4239" y="18674"/>
                </a:cubicBezTo>
                <a:cubicBezTo>
                  <a:pt x="4179" y="18579"/>
                  <a:pt x="4132" y="18543"/>
                  <a:pt x="4108" y="18484"/>
                </a:cubicBezTo>
                <a:cubicBezTo>
                  <a:pt x="3477" y="17424"/>
                  <a:pt x="3108" y="16281"/>
                  <a:pt x="2858" y="15067"/>
                </a:cubicBezTo>
                <a:cubicBezTo>
                  <a:pt x="2762" y="14650"/>
                  <a:pt x="2834" y="14376"/>
                  <a:pt x="3108" y="14079"/>
                </a:cubicBezTo>
                <a:cubicBezTo>
                  <a:pt x="3370" y="13793"/>
                  <a:pt x="3643" y="13507"/>
                  <a:pt x="3870" y="13198"/>
                </a:cubicBezTo>
                <a:cubicBezTo>
                  <a:pt x="4203" y="12721"/>
                  <a:pt x="4894" y="11995"/>
                  <a:pt x="4322" y="11531"/>
                </a:cubicBezTo>
                <a:cubicBezTo>
                  <a:pt x="4229" y="11455"/>
                  <a:pt x="4141" y="11423"/>
                  <a:pt x="4058" y="11423"/>
                </a:cubicBezTo>
                <a:cubicBezTo>
                  <a:pt x="3684" y="11423"/>
                  <a:pt x="3410" y="12083"/>
                  <a:pt x="3215" y="12424"/>
                </a:cubicBezTo>
                <a:cubicBezTo>
                  <a:pt x="2953" y="12852"/>
                  <a:pt x="2810" y="13340"/>
                  <a:pt x="2572" y="13900"/>
                </a:cubicBezTo>
                <a:cubicBezTo>
                  <a:pt x="2536" y="13269"/>
                  <a:pt x="2477" y="12721"/>
                  <a:pt x="2477" y="12174"/>
                </a:cubicBezTo>
                <a:cubicBezTo>
                  <a:pt x="2477" y="11614"/>
                  <a:pt x="2512" y="11257"/>
                  <a:pt x="2536" y="10709"/>
                </a:cubicBezTo>
                <a:cubicBezTo>
                  <a:pt x="3274" y="10626"/>
                  <a:pt x="4501" y="10816"/>
                  <a:pt x="4477" y="9864"/>
                </a:cubicBezTo>
                <a:cubicBezTo>
                  <a:pt x="4477" y="9733"/>
                  <a:pt x="4429" y="9554"/>
                  <a:pt x="4263" y="9459"/>
                </a:cubicBezTo>
                <a:cubicBezTo>
                  <a:pt x="4209" y="9434"/>
                  <a:pt x="4154" y="9423"/>
                  <a:pt x="4097" y="9423"/>
                </a:cubicBezTo>
                <a:cubicBezTo>
                  <a:pt x="3896" y="9423"/>
                  <a:pt x="3678" y="9551"/>
                  <a:pt x="3479" y="9586"/>
                </a:cubicBezTo>
                <a:lnTo>
                  <a:pt x="3479" y="9586"/>
                </a:lnTo>
                <a:cubicBezTo>
                  <a:pt x="4114" y="8899"/>
                  <a:pt x="4339" y="8455"/>
                  <a:pt x="3834" y="8197"/>
                </a:cubicBezTo>
                <a:cubicBezTo>
                  <a:pt x="3769" y="8165"/>
                  <a:pt x="3711" y="8150"/>
                  <a:pt x="3657" y="8150"/>
                </a:cubicBezTo>
                <a:cubicBezTo>
                  <a:pt x="3310" y="8150"/>
                  <a:pt x="3151" y="8737"/>
                  <a:pt x="2893" y="8995"/>
                </a:cubicBezTo>
                <a:lnTo>
                  <a:pt x="2893" y="9018"/>
                </a:lnTo>
                <a:cubicBezTo>
                  <a:pt x="2881" y="9018"/>
                  <a:pt x="2881" y="9030"/>
                  <a:pt x="2869" y="9030"/>
                </a:cubicBezTo>
                <a:cubicBezTo>
                  <a:pt x="2869" y="9030"/>
                  <a:pt x="2881" y="9018"/>
                  <a:pt x="2881" y="8995"/>
                </a:cubicBezTo>
                <a:lnTo>
                  <a:pt x="2893" y="8983"/>
                </a:lnTo>
                <a:cubicBezTo>
                  <a:pt x="2834" y="8673"/>
                  <a:pt x="2774" y="8364"/>
                  <a:pt x="2703" y="8018"/>
                </a:cubicBezTo>
                <a:cubicBezTo>
                  <a:pt x="2642" y="7891"/>
                  <a:pt x="2532" y="7774"/>
                  <a:pt x="2386" y="7774"/>
                </a:cubicBezTo>
                <a:cubicBezTo>
                  <a:pt x="2273" y="7774"/>
                  <a:pt x="2139" y="7844"/>
                  <a:pt x="1988" y="8030"/>
                </a:cubicBezTo>
                <a:cubicBezTo>
                  <a:pt x="1738" y="8364"/>
                  <a:pt x="2084" y="8792"/>
                  <a:pt x="1977" y="9102"/>
                </a:cubicBezTo>
                <a:cubicBezTo>
                  <a:pt x="1751" y="8967"/>
                  <a:pt x="1516" y="8598"/>
                  <a:pt x="1199" y="8598"/>
                </a:cubicBezTo>
                <a:cubicBezTo>
                  <a:pt x="1181" y="8598"/>
                  <a:pt x="1162" y="8599"/>
                  <a:pt x="1143" y="8602"/>
                </a:cubicBezTo>
                <a:cubicBezTo>
                  <a:pt x="1072" y="8614"/>
                  <a:pt x="893" y="8745"/>
                  <a:pt x="857" y="8816"/>
                </a:cubicBezTo>
                <a:cubicBezTo>
                  <a:pt x="488" y="9685"/>
                  <a:pt x="1667" y="10161"/>
                  <a:pt x="2274" y="10697"/>
                </a:cubicBezTo>
                <a:cubicBezTo>
                  <a:pt x="1905" y="12769"/>
                  <a:pt x="2465" y="14733"/>
                  <a:pt x="2893" y="16579"/>
                </a:cubicBezTo>
                <a:cubicBezTo>
                  <a:pt x="2358" y="16138"/>
                  <a:pt x="1762" y="15638"/>
                  <a:pt x="1143" y="15174"/>
                </a:cubicBezTo>
                <a:cubicBezTo>
                  <a:pt x="1003" y="15072"/>
                  <a:pt x="746" y="14991"/>
                  <a:pt x="524" y="14991"/>
                </a:cubicBezTo>
                <a:cubicBezTo>
                  <a:pt x="256" y="14991"/>
                  <a:pt x="39" y="15109"/>
                  <a:pt x="143" y="15448"/>
                </a:cubicBezTo>
                <a:cubicBezTo>
                  <a:pt x="905" y="16710"/>
                  <a:pt x="2322" y="17091"/>
                  <a:pt x="3405" y="17841"/>
                </a:cubicBezTo>
                <a:cubicBezTo>
                  <a:pt x="3548" y="18103"/>
                  <a:pt x="3667" y="18341"/>
                  <a:pt x="3810" y="18567"/>
                </a:cubicBezTo>
                <a:cubicBezTo>
                  <a:pt x="4429" y="19639"/>
                  <a:pt x="5001" y="20722"/>
                  <a:pt x="5239" y="21961"/>
                </a:cubicBezTo>
                <a:cubicBezTo>
                  <a:pt x="5275" y="22175"/>
                  <a:pt x="5298" y="22413"/>
                  <a:pt x="5239" y="22603"/>
                </a:cubicBezTo>
                <a:cubicBezTo>
                  <a:pt x="4786" y="23937"/>
                  <a:pt x="4322" y="25270"/>
                  <a:pt x="3941" y="26413"/>
                </a:cubicBezTo>
                <a:cubicBezTo>
                  <a:pt x="3834" y="25949"/>
                  <a:pt x="3727" y="25306"/>
                  <a:pt x="3548" y="24675"/>
                </a:cubicBezTo>
                <a:cubicBezTo>
                  <a:pt x="3488" y="24442"/>
                  <a:pt x="3289" y="24127"/>
                  <a:pt x="3062" y="24127"/>
                </a:cubicBezTo>
                <a:cubicBezTo>
                  <a:pt x="2976" y="24127"/>
                  <a:pt x="2886" y="24171"/>
                  <a:pt x="2798" y="24282"/>
                </a:cubicBezTo>
                <a:cubicBezTo>
                  <a:pt x="2679" y="24413"/>
                  <a:pt x="2679" y="24675"/>
                  <a:pt x="2679" y="24878"/>
                </a:cubicBezTo>
                <a:cubicBezTo>
                  <a:pt x="2655" y="25806"/>
                  <a:pt x="3048" y="26580"/>
                  <a:pt x="3524" y="27330"/>
                </a:cubicBezTo>
                <a:cubicBezTo>
                  <a:pt x="3631" y="27497"/>
                  <a:pt x="3715" y="27747"/>
                  <a:pt x="3667" y="27949"/>
                </a:cubicBezTo>
                <a:cubicBezTo>
                  <a:pt x="3393" y="29592"/>
                  <a:pt x="3393" y="31247"/>
                  <a:pt x="3584" y="32902"/>
                </a:cubicBezTo>
                <a:cubicBezTo>
                  <a:pt x="3882" y="35391"/>
                  <a:pt x="4905" y="37605"/>
                  <a:pt x="6251" y="39689"/>
                </a:cubicBezTo>
                <a:cubicBezTo>
                  <a:pt x="6382" y="39915"/>
                  <a:pt x="6608" y="40070"/>
                  <a:pt x="6799" y="40249"/>
                </a:cubicBezTo>
                <a:lnTo>
                  <a:pt x="6906" y="40153"/>
                </a:lnTo>
                <a:cubicBezTo>
                  <a:pt x="6727" y="39915"/>
                  <a:pt x="6489" y="39689"/>
                  <a:pt x="6370" y="39415"/>
                </a:cubicBezTo>
                <a:cubicBezTo>
                  <a:pt x="5691" y="38070"/>
                  <a:pt x="4977" y="36712"/>
                  <a:pt x="4429" y="35307"/>
                </a:cubicBezTo>
                <a:cubicBezTo>
                  <a:pt x="3905" y="33962"/>
                  <a:pt x="3751" y="32545"/>
                  <a:pt x="4203" y="31069"/>
                </a:cubicBezTo>
                <a:cubicBezTo>
                  <a:pt x="4727" y="29402"/>
                  <a:pt x="5155" y="27723"/>
                  <a:pt x="5513" y="26009"/>
                </a:cubicBezTo>
                <a:cubicBezTo>
                  <a:pt x="5679" y="25211"/>
                  <a:pt x="6025" y="24639"/>
                  <a:pt x="6668" y="24151"/>
                </a:cubicBezTo>
                <a:cubicBezTo>
                  <a:pt x="7215" y="23735"/>
                  <a:pt x="7858" y="23044"/>
                  <a:pt x="7894" y="22425"/>
                </a:cubicBezTo>
                <a:cubicBezTo>
                  <a:pt x="7918" y="22294"/>
                  <a:pt x="7751" y="22115"/>
                  <a:pt x="7584" y="22068"/>
                </a:cubicBezTo>
                <a:cubicBezTo>
                  <a:pt x="7509" y="22048"/>
                  <a:pt x="7439" y="22039"/>
                  <a:pt x="7371" y="22039"/>
                </a:cubicBezTo>
                <a:cubicBezTo>
                  <a:pt x="6570" y="22039"/>
                  <a:pt x="6267" y="23330"/>
                  <a:pt x="5751" y="24044"/>
                </a:cubicBezTo>
                <a:cubicBezTo>
                  <a:pt x="5751" y="23342"/>
                  <a:pt x="5656" y="22723"/>
                  <a:pt x="5787" y="22175"/>
                </a:cubicBezTo>
                <a:cubicBezTo>
                  <a:pt x="5929" y="21532"/>
                  <a:pt x="6322" y="20949"/>
                  <a:pt x="6560" y="20329"/>
                </a:cubicBezTo>
                <a:cubicBezTo>
                  <a:pt x="6727" y="19889"/>
                  <a:pt x="7025" y="19686"/>
                  <a:pt x="7394" y="19460"/>
                </a:cubicBezTo>
                <a:cubicBezTo>
                  <a:pt x="8192" y="18996"/>
                  <a:pt x="8751" y="18924"/>
                  <a:pt x="9430" y="18282"/>
                </a:cubicBezTo>
                <a:cubicBezTo>
                  <a:pt x="9739" y="18008"/>
                  <a:pt x="10144" y="17615"/>
                  <a:pt x="10097" y="17365"/>
                </a:cubicBezTo>
                <a:cubicBezTo>
                  <a:pt x="10061" y="17305"/>
                  <a:pt x="10025" y="17234"/>
                  <a:pt x="10001" y="17174"/>
                </a:cubicBezTo>
                <a:cubicBezTo>
                  <a:pt x="9905" y="17139"/>
                  <a:pt x="9780" y="17124"/>
                  <a:pt x="9652" y="17124"/>
                </a:cubicBezTo>
                <a:cubicBezTo>
                  <a:pt x="9430" y="17124"/>
                  <a:pt x="9198" y="17170"/>
                  <a:pt x="9085" y="17246"/>
                </a:cubicBezTo>
                <a:cubicBezTo>
                  <a:pt x="8465" y="17662"/>
                  <a:pt x="8156" y="17841"/>
                  <a:pt x="7453" y="18615"/>
                </a:cubicBezTo>
                <a:cubicBezTo>
                  <a:pt x="7501" y="18496"/>
                  <a:pt x="7537" y="18365"/>
                  <a:pt x="7584" y="18246"/>
                </a:cubicBezTo>
                <a:cubicBezTo>
                  <a:pt x="8227" y="16793"/>
                  <a:pt x="8894" y="15365"/>
                  <a:pt x="9489" y="13900"/>
                </a:cubicBezTo>
                <a:cubicBezTo>
                  <a:pt x="9727" y="13305"/>
                  <a:pt x="10073" y="12888"/>
                  <a:pt x="10561" y="12507"/>
                </a:cubicBezTo>
                <a:cubicBezTo>
                  <a:pt x="11085" y="12126"/>
                  <a:pt x="11573" y="11697"/>
                  <a:pt x="12037" y="11233"/>
                </a:cubicBezTo>
                <a:cubicBezTo>
                  <a:pt x="12204" y="11078"/>
                  <a:pt x="12561" y="10757"/>
                  <a:pt x="12406" y="10412"/>
                </a:cubicBezTo>
                <a:cubicBezTo>
                  <a:pt x="12333" y="10257"/>
                  <a:pt x="12181" y="10216"/>
                  <a:pt x="12048" y="10216"/>
                </a:cubicBezTo>
                <a:cubicBezTo>
                  <a:pt x="11967" y="10216"/>
                  <a:pt x="11892" y="10231"/>
                  <a:pt x="11847" y="10245"/>
                </a:cubicBezTo>
                <a:cubicBezTo>
                  <a:pt x="10918" y="10531"/>
                  <a:pt x="10561" y="11400"/>
                  <a:pt x="10013" y="12174"/>
                </a:cubicBezTo>
                <a:cubicBezTo>
                  <a:pt x="10025" y="12007"/>
                  <a:pt x="10013" y="11936"/>
                  <a:pt x="10025" y="11840"/>
                </a:cubicBezTo>
                <a:cubicBezTo>
                  <a:pt x="10132" y="10840"/>
                  <a:pt x="10370" y="9852"/>
                  <a:pt x="10311" y="8864"/>
                </a:cubicBezTo>
                <a:cubicBezTo>
                  <a:pt x="10239" y="7542"/>
                  <a:pt x="10299" y="6649"/>
                  <a:pt x="11287" y="5625"/>
                </a:cubicBezTo>
                <a:cubicBezTo>
                  <a:pt x="11632" y="5268"/>
                  <a:pt x="12216" y="4232"/>
                  <a:pt x="11847" y="3792"/>
                </a:cubicBezTo>
                <a:cubicBezTo>
                  <a:pt x="11760" y="3684"/>
                  <a:pt x="11652" y="3634"/>
                  <a:pt x="11532" y="3634"/>
                </a:cubicBezTo>
                <a:cubicBezTo>
                  <a:pt x="11243" y="3634"/>
                  <a:pt x="10884" y="3924"/>
                  <a:pt x="10573" y="4387"/>
                </a:cubicBezTo>
                <a:cubicBezTo>
                  <a:pt x="10323" y="4768"/>
                  <a:pt x="10192" y="5232"/>
                  <a:pt x="10073" y="5530"/>
                </a:cubicBezTo>
                <a:cubicBezTo>
                  <a:pt x="9775" y="4792"/>
                  <a:pt x="9442" y="3923"/>
                  <a:pt x="9073" y="3018"/>
                </a:cubicBezTo>
                <a:cubicBezTo>
                  <a:pt x="9799" y="2565"/>
                  <a:pt x="10442" y="2006"/>
                  <a:pt x="10609" y="1041"/>
                </a:cubicBezTo>
                <a:cubicBezTo>
                  <a:pt x="10620" y="875"/>
                  <a:pt x="10513" y="756"/>
                  <a:pt x="10394" y="684"/>
                </a:cubicBezTo>
                <a:cubicBezTo>
                  <a:pt x="10282" y="606"/>
                  <a:pt x="10183" y="573"/>
                  <a:pt x="10095" y="573"/>
                </a:cubicBezTo>
                <a:cubicBezTo>
                  <a:pt x="9673" y="573"/>
                  <a:pt x="9503" y="1347"/>
                  <a:pt x="9227" y="1672"/>
                </a:cubicBezTo>
                <a:cubicBezTo>
                  <a:pt x="9354" y="1202"/>
                  <a:pt x="9524" y="0"/>
                  <a:pt x="88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1"/>
          <p:cNvSpPr/>
          <p:nvPr/>
        </p:nvSpPr>
        <p:spPr>
          <a:xfrm rot="-2422318">
            <a:off x="2103034" y="2095075"/>
            <a:ext cx="376548" cy="810016"/>
          </a:xfrm>
          <a:custGeom>
            <a:avLst/>
            <a:gdLst/>
            <a:ahLst/>
            <a:cxnLst/>
            <a:rect l="l" t="t" r="r" b="b"/>
            <a:pathLst>
              <a:path w="15063" h="32403" extrusionOk="0">
                <a:moveTo>
                  <a:pt x="11228" y="1744"/>
                </a:moveTo>
                <a:cubicBezTo>
                  <a:pt x="11383" y="3458"/>
                  <a:pt x="10216" y="4458"/>
                  <a:pt x="9216" y="5566"/>
                </a:cubicBezTo>
                <a:cubicBezTo>
                  <a:pt x="9323" y="5232"/>
                  <a:pt x="9419" y="4923"/>
                  <a:pt x="9526" y="4613"/>
                </a:cubicBezTo>
                <a:cubicBezTo>
                  <a:pt x="9478" y="4577"/>
                  <a:pt x="9419" y="4566"/>
                  <a:pt x="9359" y="4530"/>
                </a:cubicBezTo>
                <a:cubicBezTo>
                  <a:pt x="9204" y="4875"/>
                  <a:pt x="9038" y="5220"/>
                  <a:pt x="8859" y="5590"/>
                </a:cubicBezTo>
                <a:cubicBezTo>
                  <a:pt x="8692" y="4054"/>
                  <a:pt x="10073" y="1744"/>
                  <a:pt x="11228" y="1744"/>
                </a:cubicBezTo>
                <a:close/>
                <a:moveTo>
                  <a:pt x="5910" y="415"/>
                </a:moveTo>
                <a:cubicBezTo>
                  <a:pt x="6024" y="415"/>
                  <a:pt x="6134" y="436"/>
                  <a:pt x="6192" y="482"/>
                </a:cubicBezTo>
                <a:cubicBezTo>
                  <a:pt x="6883" y="1041"/>
                  <a:pt x="7275" y="1768"/>
                  <a:pt x="7311" y="2649"/>
                </a:cubicBezTo>
                <a:cubicBezTo>
                  <a:pt x="7323" y="3685"/>
                  <a:pt x="7311" y="4744"/>
                  <a:pt x="7311" y="5804"/>
                </a:cubicBezTo>
                <a:lnTo>
                  <a:pt x="7264" y="5804"/>
                </a:lnTo>
                <a:cubicBezTo>
                  <a:pt x="7013" y="4851"/>
                  <a:pt x="6763" y="3887"/>
                  <a:pt x="6502" y="2958"/>
                </a:cubicBezTo>
                <a:cubicBezTo>
                  <a:pt x="6502" y="2954"/>
                  <a:pt x="6492" y="2953"/>
                  <a:pt x="6475" y="2953"/>
                </a:cubicBezTo>
                <a:cubicBezTo>
                  <a:pt x="6441" y="2953"/>
                  <a:pt x="6375" y="2958"/>
                  <a:pt x="6287" y="2958"/>
                </a:cubicBezTo>
                <a:cubicBezTo>
                  <a:pt x="6490" y="3958"/>
                  <a:pt x="6680" y="4923"/>
                  <a:pt x="6894" y="5899"/>
                </a:cubicBezTo>
                <a:cubicBezTo>
                  <a:pt x="6847" y="5923"/>
                  <a:pt x="6787" y="5935"/>
                  <a:pt x="6740" y="5947"/>
                </a:cubicBezTo>
                <a:cubicBezTo>
                  <a:pt x="6251" y="4613"/>
                  <a:pt x="5716" y="3292"/>
                  <a:pt x="5251" y="1946"/>
                </a:cubicBezTo>
                <a:cubicBezTo>
                  <a:pt x="5073" y="1434"/>
                  <a:pt x="5073" y="839"/>
                  <a:pt x="5597" y="482"/>
                </a:cubicBezTo>
                <a:cubicBezTo>
                  <a:pt x="5664" y="439"/>
                  <a:pt x="5789" y="415"/>
                  <a:pt x="5910" y="415"/>
                </a:cubicBezTo>
                <a:close/>
                <a:moveTo>
                  <a:pt x="1641" y="6523"/>
                </a:moveTo>
                <a:cubicBezTo>
                  <a:pt x="1790" y="6523"/>
                  <a:pt x="1938" y="6545"/>
                  <a:pt x="2072" y="6590"/>
                </a:cubicBezTo>
                <a:cubicBezTo>
                  <a:pt x="2930" y="6852"/>
                  <a:pt x="3763" y="7209"/>
                  <a:pt x="4620" y="7542"/>
                </a:cubicBezTo>
                <a:cubicBezTo>
                  <a:pt x="4620" y="7566"/>
                  <a:pt x="4597" y="7614"/>
                  <a:pt x="4585" y="7649"/>
                </a:cubicBezTo>
                <a:cubicBezTo>
                  <a:pt x="3965" y="7566"/>
                  <a:pt x="3334" y="7495"/>
                  <a:pt x="2692" y="7423"/>
                </a:cubicBezTo>
                <a:cubicBezTo>
                  <a:pt x="2680" y="7495"/>
                  <a:pt x="2680" y="7554"/>
                  <a:pt x="2668" y="7625"/>
                </a:cubicBezTo>
                <a:cubicBezTo>
                  <a:pt x="3192" y="7733"/>
                  <a:pt x="3704" y="7828"/>
                  <a:pt x="4358" y="7947"/>
                </a:cubicBezTo>
                <a:cubicBezTo>
                  <a:pt x="3681" y="8113"/>
                  <a:pt x="3034" y="8238"/>
                  <a:pt x="2406" y="8238"/>
                </a:cubicBezTo>
                <a:cubicBezTo>
                  <a:pt x="1907" y="8238"/>
                  <a:pt x="1421" y="8159"/>
                  <a:pt x="941" y="7959"/>
                </a:cubicBezTo>
                <a:cubicBezTo>
                  <a:pt x="691" y="7852"/>
                  <a:pt x="334" y="7471"/>
                  <a:pt x="370" y="7328"/>
                </a:cubicBezTo>
                <a:cubicBezTo>
                  <a:pt x="465" y="7054"/>
                  <a:pt x="763" y="6768"/>
                  <a:pt x="1048" y="6649"/>
                </a:cubicBezTo>
                <a:cubicBezTo>
                  <a:pt x="1222" y="6566"/>
                  <a:pt x="1432" y="6523"/>
                  <a:pt x="1641" y="6523"/>
                </a:cubicBezTo>
                <a:close/>
                <a:moveTo>
                  <a:pt x="13606" y="4915"/>
                </a:moveTo>
                <a:cubicBezTo>
                  <a:pt x="14058" y="4915"/>
                  <a:pt x="14471" y="5095"/>
                  <a:pt x="14622" y="5387"/>
                </a:cubicBezTo>
                <a:cubicBezTo>
                  <a:pt x="14812" y="5768"/>
                  <a:pt x="14574" y="6352"/>
                  <a:pt x="14002" y="6733"/>
                </a:cubicBezTo>
                <a:cubicBezTo>
                  <a:pt x="13014" y="7435"/>
                  <a:pt x="11859" y="7780"/>
                  <a:pt x="10704" y="8078"/>
                </a:cubicBezTo>
                <a:cubicBezTo>
                  <a:pt x="10419" y="8137"/>
                  <a:pt x="10157" y="8209"/>
                  <a:pt x="9883" y="8268"/>
                </a:cubicBezTo>
                <a:cubicBezTo>
                  <a:pt x="9859" y="8245"/>
                  <a:pt x="9835" y="8209"/>
                  <a:pt x="9823" y="8185"/>
                </a:cubicBezTo>
                <a:cubicBezTo>
                  <a:pt x="10573" y="7590"/>
                  <a:pt x="11312" y="6994"/>
                  <a:pt x="12062" y="6375"/>
                </a:cubicBezTo>
                <a:cubicBezTo>
                  <a:pt x="12026" y="6340"/>
                  <a:pt x="12002" y="6304"/>
                  <a:pt x="11966" y="6256"/>
                </a:cubicBezTo>
                <a:cubicBezTo>
                  <a:pt x="11240" y="6494"/>
                  <a:pt x="10764" y="7125"/>
                  <a:pt x="10133" y="7542"/>
                </a:cubicBezTo>
                <a:cubicBezTo>
                  <a:pt x="10550" y="6697"/>
                  <a:pt x="12252" y="5232"/>
                  <a:pt x="13133" y="4982"/>
                </a:cubicBezTo>
                <a:cubicBezTo>
                  <a:pt x="13289" y="4936"/>
                  <a:pt x="13450" y="4915"/>
                  <a:pt x="13606" y="4915"/>
                </a:cubicBezTo>
                <a:close/>
                <a:moveTo>
                  <a:pt x="4701" y="9128"/>
                </a:moveTo>
                <a:cubicBezTo>
                  <a:pt x="5296" y="9128"/>
                  <a:pt x="5801" y="9511"/>
                  <a:pt x="6168" y="10245"/>
                </a:cubicBezTo>
                <a:cubicBezTo>
                  <a:pt x="5763" y="9995"/>
                  <a:pt x="5359" y="9745"/>
                  <a:pt x="4978" y="9507"/>
                </a:cubicBezTo>
                <a:cubicBezTo>
                  <a:pt x="4942" y="9554"/>
                  <a:pt x="4906" y="9578"/>
                  <a:pt x="4882" y="9626"/>
                </a:cubicBezTo>
                <a:cubicBezTo>
                  <a:pt x="5180" y="9864"/>
                  <a:pt x="5478" y="10102"/>
                  <a:pt x="5787" y="10340"/>
                </a:cubicBezTo>
                <a:lnTo>
                  <a:pt x="5704" y="10423"/>
                </a:lnTo>
                <a:cubicBezTo>
                  <a:pt x="5239" y="10054"/>
                  <a:pt x="4632" y="9828"/>
                  <a:pt x="4454" y="9149"/>
                </a:cubicBezTo>
                <a:cubicBezTo>
                  <a:pt x="4538" y="9135"/>
                  <a:pt x="4620" y="9128"/>
                  <a:pt x="4701" y="9128"/>
                </a:cubicBezTo>
                <a:close/>
                <a:moveTo>
                  <a:pt x="2526" y="10260"/>
                </a:moveTo>
                <a:cubicBezTo>
                  <a:pt x="2683" y="10260"/>
                  <a:pt x="2835" y="10274"/>
                  <a:pt x="2977" y="10304"/>
                </a:cubicBezTo>
                <a:cubicBezTo>
                  <a:pt x="3787" y="10519"/>
                  <a:pt x="4537" y="10876"/>
                  <a:pt x="5335" y="11162"/>
                </a:cubicBezTo>
                <a:cubicBezTo>
                  <a:pt x="5311" y="11221"/>
                  <a:pt x="5299" y="11257"/>
                  <a:pt x="5287" y="11304"/>
                </a:cubicBezTo>
                <a:cubicBezTo>
                  <a:pt x="4835" y="11257"/>
                  <a:pt x="4406" y="11221"/>
                  <a:pt x="3942" y="11138"/>
                </a:cubicBezTo>
                <a:cubicBezTo>
                  <a:pt x="3930" y="11197"/>
                  <a:pt x="3930" y="11257"/>
                  <a:pt x="3918" y="11316"/>
                </a:cubicBezTo>
                <a:cubicBezTo>
                  <a:pt x="4454" y="11435"/>
                  <a:pt x="4978" y="11543"/>
                  <a:pt x="5489" y="11650"/>
                </a:cubicBezTo>
                <a:cubicBezTo>
                  <a:pt x="4712" y="11777"/>
                  <a:pt x="3939" y="11983"/>
                  <a:pt x="3165" y="11983"/>
                </a:cubicBezTo>
                <a:cubicBezTo>
                  <a:pt x="2777" y="11983"/>
                  <a:pt x="2390" y="11932"/>
                  <a:pt x="2001" y="11793"/>
                </a:cubicBezTo>
                <a:cubicBezTo>
                  <a:pt x="1799" y="11721"/>
                  <a:pt x="1596" y="11697"/>
                  <a:pt x="1441" y="11566"/>
                </a:cubicBezTo>
                <a:cubicBezTo>
                  <a:pt x="1251" y="11424"/>
                  <a:pt x="953" y="11174"/>
                  <a:pt x="989" y="11019"/>
                </a:cubicBezTo>
                <a:cubicBezTo>
                  <a:pt x="1048" y="10781"/>
                  <a:pt x="1298" y="10459"/>
                  <a:pt x="1525" y="10400"/>
                </a:cubicBezTo>
                <a:cubicBezTo>
                  <a:pt x="1847" y="10319"/>
                  <a:pt x="2197" y="10260"/>
                  <a:pt x="2526" y="10260"/>
                </a:cubicBezTo>
                <a:close/>
                <a:moveTo>
                  <a:pt x="13339" y="9487"/>
                </a:moveTo>
                <a:cubicBezTo>
                  <a:pt x="13390" y="9487"/>
                  <a:pt x="13441" y="9490"/>
                  <a:pt x="13490" y="9495"/>
                </a:cubicBezTo>
                <a:cubicBezTo>
                  <a:pt x="13883" y="9530"/>
                  <a:pt x="14348" y="9626"/>
                  <a:pt x="14395" y="10042"/>
                </a:cubicBezTo>
                <a:cubicBezTo>
                  <a:pt x="14407" y="10328"/>
                  <a:pt x="14157" y="10745"/>
                  <a:pt x="13907" y="10935"/>
                </a:cubicBezTo>
                <a:cubicBezTo>
                  <a:pt x="13550" y="11197"/>
                  <a:pt x="13086" y="11376"/>
                  <a:pt x="12657" y="11519"/>
                </a:cubicBezTo>
                <a:cubicBezTo>
                  <a:pt x="11907" y="11757"/>
                  <a:pt x="11145" y="11936"/>
                  <a:pt x="10407" y="12138"/>
                </a:cubicBezTo>
                <a:cubicBezTo>
                  <a:pt x="10395" y="12114"/>
                  <a:pt x="10359" y="12066"/>
                  <a:pt x="10347" y="12031"/>
                </a:cubicBezTo>
                <a:cubicBezTo>
                  <a:pt x="10883" y="11590"/>
                  <a:pt x="11431" y="11138"/>
                  <a:pt x="11966" y="10697"/>
                </a:cubicBezTo>
                <a:lnTo>
                  <a:pt x="11836" y="10519"/>
                </a:lnTo>
                <a:cubicBezTo>
                  <a:pt x="11252" y="10959"/>
                  <a:pt x="10657" y="11412"/>
                  <a:pt x="10109" y="11828"/>
                </a:cubicBezTo>
                <a:cubicBezTo>
                  <a:pt x="10532" y="10789"/>
                  <a:pt x="12137" y="9487"/>
                  <a:pt x="13339" y="9487"/>
                </a:cubicBezTo>
                <a:close/>
                <a:moveTo>
                  <a:pt x="1675" y="14036"/>
                </a:moveTo>
                <a:cubicBezTo>
                  <a:pt x="2776" y="14036"/>
                  <a:pt x="3809" y="14370"/>
                  <a:pt x="4811" y="14876"/>
                </a:cubicBezTo>
                <a:lnTo>
                  <a:pt x="2799" y="14876"/>
                </a:lnTo>
                <a:cubicBezTo>
                  <a:pt x="2799" y="14912"/>
                  <a:pt x="2787" y="14948"/>
                  <a:pt x="2787" y="14984"/>
                </a:cubicBezTo>
                <a:cubicBezTo>
                  <a:pt x="3454" y="15055"/>
                  <a:pt x="4144" y="15126"/>
                  <a:pt x="4811" y="15210"/>
                </a:cubicBezTo>
                <a:lnTo>
                  <a:pt x="4811" y="15412"/>
                </a:lnTo>
                <a:cubicBezTo>
                  <a:pt x="3811" y="15484"/>
                  <a:pt x="2811" y="15591"/>
                  <a:pt x="1799" y="15626"/>
                </a:cubicBezTo>
                <a:cubicBezTo>
                  <a:pt x="1786" y="15627"/>
                  <a:pt x="1774" y="15627"/>
                  <a:pt x="1762" y="15627"/>
                </a:cubicBezTo>
                <a:cubicBezTo>
                  <a:pt x="1437" y="15627"/>
                  <a:pt x="1072" y="15478"/>
                  <a:pt x="763" y="15341"/>
                </a:cubicBezTo>
                <a:cubicBezTo>
                  <a:pt x="251" y="15103"/>
                  <a:pt x="215" y="14650"/>
                  <a:pt x="667" y="14329"/>
                </a:cubicBezTo>
                <a:cubicBezTo>
                  <a:pt x="882" y="14174"/>
                  <a:pt x="1144" y="14055"/>
                  <a:pt x="1406" y="14043"/>
                </a:cubicBezTo>
                <a:cubicBezTo>
                  <a:pt x="1496" y="14038"/>
                  <a:pt x="1585" y="14036"/>
                  <a:pt x="1675" y="14036"/>
                </a:cubicBezTo>
                <a:close/>
                <a:moveTo>
                  <a:pt x="12562" y="13817"/>
                </a:moveTo>
                <a:cubicBezTo>
                  <a:pt x="12800" y="13817"/>
                  <a:pt x="13145" y="13936"/>
                  <a:pt x="13252" y="14114"/>
                </a:cubicBezTo>
                <a:cubicBezTo>
                  <a:pt x="13348" y="14281"/>
                  <a:pt x="13252" y="14626"/>
                  <a:pt x="13157" y="14841"/>
                </a:cubicBezTo>
                <a:cubicBezTo>
                  <a:pt x="13098" y="15019"/>
                  <a:pt x="12931" y="15186"/>
                  <a:pt x="12764" y="15293"/>
                </a:cubicBezTo>
                <a:cubicBezTo>
                  <a:pt x="11895" y="15876"/>
                  <a:pt x="10883" y="16031"/>
                  <a:pt x="9835" y="16174"/>
                </a:cubicBezTo>
                <a:cubicBezTo>
                  <a:pt x="10383" y="15734"/>
                  <a:pt x="10931" y="15293"/>
                  <a:pt x="11478" y="14864"/>
                </a:cubicBezTo>
                <a:cubicBezTo>
                  <a:pt x="11431" y="14817"/>
                  <a:pt x="11383" y="14757"/>
                  <a:pt x="11347" y="14698"/>
                </a:cubicBezTo>
                <a:cubicBezTo>
                  <a:pt x="10823" y="15091"/>
                  <a:pt x="10300" y="15472"/>
                  <a:pt x="9764" y="15829"/>
                </a:cubicBezTo>
                <a:lnTo>
                  <a:pt x="9645" y="15710"/>
                </a:lnTo>
                <a:cubicBezTo>
                  <a:pt x="9990" y="15365"/>
                  <a:pt x="10335" y="14995"/>
                  <a:pt x="10704" y="14686"/>
                </a:cubicBezTo>
                <a:cubicBezTo>
                  <a:pt x="11240" y="14233"/>
                  <a:pt x="11824" y="13817"/>
                  <a:pt x="12562" y="13817"/>
                </a:cubicBezTo>
                <a:close/>
                <a:moveTo>
                  <a:pt x="2214" y="17234"/>
                </a:moveTo>
                <a:cubicBezTo>
                  <a:pt x="3241" y="17234"/>
                  <a:pt x="4149" y="17713"/>
                  <a:pt x="5049" y="18210"/>
                </a:cubicBezTo>
                <a:cubicBezTo>
                  <a:pt x="5192" y="18305"/>
                  <a:pt x="5335" y="18389"/>
                  <a:pt x="5525" y="18508"/>
                </a:cubicBezTo>
                <a:cubicBezTo>
                  <a:pt x="4942" y="18460"/>
                  <a:pt x="4442" y="18436"/>
                  <a:pt x="3942" y="18377"/>
                </a:cubicBezTo>
                <a:cubicBezTo>
                  <a:pt x="3942" y="18436"/>
                  <a:pt x="3930" y="18508"/>
                  <a:pt x="3930" y="18567"/>
                </a:cubicBezTo>
                <a:cubicBezTo>
                  <a:pt x="4323" y="18627"/>
                  <a:pt x="4704" y="18674"/>
                  <a:pt x="5097" y="18734"/>
                </a:cubicBezTo>
                <a:cubicBezTo>
                  <a:pt x="4484" y="18959"/>
                  <a:pt x="3875" y="19060"/>
                  <a:pt x="3265" y="19060"/>
                </a:cubicBezTo>
                <a:cubicBezTo>
                  <a:pt x="2845" y="19060"/>
                  <a:pt x="2424" y="19012"/>
                  <a:pt x="2001" y="18924"/>
                </a:cubicBezTo>
                <a:cubicBezTo>
                  <a:pt x="1775" y="18877"/>
                  <a:pt x="1549" y="18722"/>
                  <a:pt x="1358" y="18567"/>
                </a:cubicBezTo>
                <a:cubicBezTo>
                  <a:pt x="1072" y="18365"/>
                  <a:pt x="787" y="18067"/>
                  <a:pt x="1013" y="17734"/>
                </a:cubicBezTo>
                <a:cubicBezTo>
                  <a:pt x="1179" y="17496"/>
                  <a:pt x="1525" y="17305"/>
                  <a:pt x="1822" y="17258"/>
                </a:cubicBezTo>
                <a:cubicBezTo>
                  <a:pt x="1955" y="17242"/>
                  <a:pt x="2085" y="17234"/>
                  <a:pt x="2214" y="17234"/>
                </a:cubicBezTo>
                <a:close/>
                <a:moveTo>
                  <a:pt x="13046" y="17330"/>
                </a:moveTo>
                <a:cubicBezTo>
                  <a:pt x="13447" y="17330"/>
                  <a:pt x="13877" y="17552"/>
                  <a:pt x="13955" y="17805"/>
                </a:cubicBezTo>
                <a:cubicBezTo>
                  <a:pt x="14098" y="18282"/>
                  <a:pt x="13943" y="18734"/>
                  <a:pt x="13383" y="18960"/>
                </a:cubicBezTo>
                <a:cubicBezTo>
                  <a:pt x="12514" y="19294"/>
                  <a:pt x="11609" y="19508"/>
                  <a:pt x="10716" y="19758"/>
                </a:cubicBezTo>
                <a:cubicBezTo>
                  <a:pt x="10347" y="19877"/>
                  <a:pt x="9954" y="19948"/>
                  <a:pt x="9573" y="20044"/>
                </a:cubicBezTo>
                <a:cubicBezTo>
                  <a:pt x="9561" y="20008"/>
                  <a:pt x="9561" y="19996"/>
                  <a:pt x="9538" y="19984"/>
                </a:cubicBezTo>
                <a:cubicBezTo>
                  <a:pt x="10133" y="19579"/>
                  <a:pt x="10728" y="19175"/>
                  <a:pt x="11359" y="18758"/>
                </a:cubicBezTo>
                <a:cubicBezTo>
                  <a:pt x="11324" y="18710"/>
                  <a:pt x="11300" y="18663"/>
                  <a:pt x="11264" y="18615"/>
                </a:cubicBezTo>
                <a:cubicBezTo>
                  <a:pt x="10657" y="18972"/>
                  <a:pt x="10061" y="19329"/>
                  <a:pt x="9419" y="19710"/>
                </a:cubicBezTo>
                <a:cubicBezTo>
                  <a:pt x="9835" y="18924"/>
                  <a:pt x="10454" y="18377"/>
                  <a:pt x="11169" y="17972"/>
                </a:cubicBezTo>
                <a:cubicBezTo>
                  <a:pt x="11657" y="17686"/>
                  <a:pt x="12240" y="17531"/>
                  <a:pt x="12788" y="17365"/>
                </a:cubicBezTo>
                <a:cubicBezTo>
                  <a:pt x="12870" y="17341"/>
                  <a:pt x="12957" y="17330"/>
                  <a:pt x="13046" y="17330"/>
                </a:cubicBezTo>
                <a:close/>
                <a:moveTo>
                  <a:pt x="5728" y="20234"/>
                </a:moveTo>
                <a:lnTo>
                  <a:pt x="5728" y="20234"/>
                </a:lnTo>
                <a:cubicBezTo>
                  <a:pt x="6347" y="20901"/>
                  <a:pt x="6228" y="21699"/>
                  <a:pt x="6323" y="22592"/>
                </a:cubicBezTo>
                <a:lnTo>
                  <a:pt x="6001" y="21937"/>
                </a:lnTo>
                <a:cubicBezTo>
                  <a:pt x="5966" y="21937"/>
                  <a:pt x="5918" y="21949"/>
                  <a:pt x="5894" y="21961"/>
                </a:cubicBezTo>
                <a:cubicBezTo>
                  <a:pt x="5918" y="22294"/>
                  <a:pt x="5966" y="22615"/>
                  <a:pt x="6013" y="23008"/>
                </a:cubicBezTo>
                <a:cubicBezTo>
                  <a:pt x="5335" y="22080"/>
                  <a:pt x="5180" y="20818"/>
                  <a:pt x="5728" y="20234"/>
                </a:cubicBezTo>
                <a:close/>
                <a:moveTo>
                  <a:pt x="12638" y="21900"/>
                </a:moveTo>
                <a:cubicBezTo>
                  <a:pt x="12664" y="21900"/>
                  <a:pt x="12690" y="21901"/>
                  <a:pt x="12717" y="21901"/>
                </a:cubicBezTo>
                <a:cubicBezTo>
                  <a:pt x="12907" y="21901"/>
                  <a:pt x="13133" y="21972"/>
                  <a:pt x="13264" y="22092"/>
                </a:cubicBezTo>
                <a:cubicBezTo>
                  <a:pt x="13455" y="22294"/>
                  <a:pt x="13729" y="22556"/>
                  <a:pt x="13729" y="22782"/>
                </a:cubicBezTo>
                <a:cubicBezTo>
                  <a:pt x="13705" y="23020"/>
                  <a:pt x="13455" y="23330"/>
                  <a:pt x="13229" y="23449"/>
                </a:cubicBezTo>
                <a:cubicBezTo>
                  <a:pt x="12692" y="23717"/>
                  <a:pt x="12138" y="23823"/>
                  <a:pt x="11576" y="23823"/>
                </a:cubicBezTo>
                <a:cubicBezTo>
                  <a:pt x="10990" y="23823"/>
                  <a:pt x="10395" y="23708"/>
                  <a:pt x="9800" y="23544"/>
                </a:cubicBezTo>
                <a:cubicBezTo>
                  <a:pt x="10335" y="23365"/>
                  <a:pt x="10871" y="23187"/>
                  <a:pt x="11419" y="22996"/>
                </a:cubicBezTo>
                <a:lnTo>
                  <a:pt x="11371" y="22830"/>
                </a:lnTo>
                <a:cubicBezTo>
                  <a:pt x="10764" y="22973"/>
                  <a:pt x="10169" y="23139"/>
                  <a:pt x="9419" y="23330"/>
                </a:cubicBezTo>
                <a:cubicBezTo>
                  <a:pt x="10433" y="22444"/>
                  <a:pt x="11424" y="21900"/>
                  <a:pt x="12638" y="21900"/>
                </a:cubicBezTo>
                <a:close/>
                <a:moveTo>
                  <a:pt x="1848" y="21180"/>
                </a:moveTo>
                <a:cubicBezTo>
                  <a:pt x="2003" y="21180"/>
                  <a:pt x="2158" y="21204"/>
                  <a:pt x="2299" y="21258"/>
                </a:cubicBezTo>
                <a:cubicBezTo>
                  <a:pt x="3334" y="21699"/>
                  <a:pt x="4156" y="22389"/>
                  <a:pt x="4751" y="23365"/>
                </a:cubicBezTo>
                <a:cubicBezTo>
                  <a:pt x="4105" y="23032"/>
                  <a:pt x="3476" y="22647"/>
                  <a:pt x="2733" y="22647"/>
                </a:cubicBezTo>
                <a:cubicBezTo>
                  <a:pt x="2600" y="22647"/>
                  <a:pt x="2463" y="22660"/>
                  <a:pt x="2322" y="22687"/>
                </a:cubicBezTo>
                <a:lnTo>
                  <a:pt x="4823" y="23758"/>
                </a:lnTo>
                <a:cubicBezTo>
                  <a:pt x="4811" y="23806"/>
                  <a:pt x="4775" y="23866"/>
                  <a:pt x="4763" y="23925"/>
                </a:cubicBezTo>
                <a:cubicBezTo>
                  <a:pt x="3989" y="23758"/>
                  <a:pt x="3192" y="23639"/>
                  <a:pt x="2430" y="23389"/>
                </a:cubicBezTo>
                <a:cubicBezTo>
                  <a:pt x="1965" y="23246"/>
                  <a:pt x="1501" y="22961"/>
                  <a:pt x="1156" y="22615"/>
                </a:cubicBezTo>
                <a:cubicBezTo>
                  <a:pt x="584" y="22056"/>
                  <a:pt x="822" y="21365"/>
                  <a:pt x="1608" y="21199"/>
                </a:cubicBezTo>
                <a:cubicBezTo>
                  <a:pt x="1686" y="21186"/>
                  <a:pt x="1767" y="21180"/>
                  <a:pt x="1848" y="21180"/>
                </a:cubicBezTo>
                <a:close/>
                <a:moveTo>
                  <a:pt x="5847" y="0"/>
                </a:moveTo>
                <a:cubicBezTo>
                  <a:pt x="5755" y="0"/>
                  <a:pt x="5656" y="20"/>
                  <a:pt x="5549" y="65"/>
                </a:cubicBezTo>
                <a:cubicBezTo>
                  <a:pt x="5120" y="256"/>
                  <a:pt x="4835" y="637"/>
                  <a:pt x="4835" y="1125"/>
                </a:cubicBezTo>
                <a:cubicBezTo>
                  <a:pt x="4858" y="1565"/>
                  <a:pt x="4835" y="2065"/>
                  <a:pt x="5001" y="2458"/>
                </a:cubicBezTo>
                <a:cubicBezTo>
                  <a:pt x="5501" y="3744"/>
                  <a:pt x="6073" y="5006"/>
                  <a:pt x="6644" y="6268"/>
                </a:cubicBezTo>
                <a:cubicBezTo>
                  <a:pt x="6966" y="7006"/>
                  <a:pt x="7264" y="7745"/>
                  <a:pt x="7252" y="8637"/>
                </a:cubicBezTo>
                <a:cubicBezTo>
                  <a:pt x="6597" y="8328"/>
                  <a:pt x="6001" y="8042"/>
                  <a:pt x="5406" y="7780"/>
                </a:cubicBezTo>
                <a:cubicBezTo>
                  <a:pt x="4299" y="7280"/>
                  <a:pt x="3227" y="6744"/>
                  <a:pt x="2120" y="6328"/>
                </a:cubicBezTo>
                <a:cubicBezTo>
                  <a:pt x="1896" y="6249"/>
                  <a:pt x="1680" y="6212"/>
                  <a:pt x="1476" y="6212"/>
                </a:cubicBezTo>
                <a:cubicBezTo>
                  <a:pt x="845" y="6212"/>
                  <a:pt x="324" y="6568"/>
                  <a:pt x="1" y="7161"/>
                </a:cubicBezTo>
                <a:lnTo>
                  <a:pt x="1" y="7566"/>
                </a:lnTo>
                <a:cubicBezTo>
                  <a:pt x="298" y="7792"/>
                  <a:pt x="584" y="8090"/>
                  <a:pt x="906" y="8233"/>
                </a:cubicBezTo>
                <a:cubicBezTo>
                  <a:pt x="1366" y="8446"/>
                  <a:pt x="1849" y="8529"/>
                  <a:pt x="2333" y="8529"/>
                </a:cubicBezTo>
                <a:cubicBezTo>
                  <a:pt x="2713" y="8529"/>
                  <a:pt x="3094" y="8478"/>
                  <a:pt x="3465" y="8399"/>
                </a:cubicBezTo>
                <a:cubicBezTo>
                  <a:pt x="3944" y="8299"/>
                  <a:pt x="4415" y="8237"/>
                  <a:pt x="4876" y="8237"/>
                </a:cubicBezTo>
                <a:cubicBezTo>
                  <a:pt x="5619" y="8237"/>
                  <a:pt x="6340" y="8397"/>
                  <a:pt x="7037" y="8816"/>
                </a:cubicBezTo>
                <a:cubicBezTo>
                  <a:pt x="7156" y="8888"/>
                  <a:pt x="7335" y="8995"/>
                  <a:pt x="7359" y="9102"/>
                </a:cubicBezTo>
                <a:cubicBezTo>
                  <a:pt x="7490" y="10007"/>
                  <a:pt x="7573" y="10900"/>
                  <a:pt x="7680" y="11805"/>
                </a:cubicBezTo>
                <a:cubicBezTo>
                  <a:pt x="7633" y="11840"/>
                  <a:pt x="7573" y="11852"/>
                  <a:pt x="7537" y="11888"/>
                </a:cubicBezTo>
                <a:cubicBezTo>
                  <a:pt x="7180" y="11328"/>
                  <a:pt x="6823" y="10793"/>
                  <a:pt x="6466" y="10245"/>
                </a:cubicBezTo>
                <a:cubicBezTo>
                  <a:pt x="6085" y="9661"/>
                  <a:pt x="5716" y="9066"/>
                  <a:pt x="5001" y="8876"/>
                </a:cubicBezTo>
                <a:cubicBezTo>
                  <a:pt x="4970" y="8867"/>
                  <a:pt x="4938" y="8864"/>
                  <a:pt x="4904" y="8864"/>
                </a:cubicBezTo>
                <a:cubicBezTo>
                  <a:pt x="4699" y="8864"/>
                  <a:pt x="4465" y="9005"/>
                  <a:pt x="4239" y="9066"/>
                </a:cubicBezTo>
                <a:cubicBezTo>
                  <a:pt x="4299" y="9292"/>
                  <a:pt x="4287" y="9602"/>
                  <a:pt x="4442" y="9709"/>
                </a:cubicBezTo>
                <a:cubicBezTo>
                  <a:pt x="5037" y="10173"/>
                  <a:pt x="5692" y="10578"/>
                  <a:pt x="6311" y="11019"/>
                </a:cubicBezTo>
                <a:cubicBezTo>
                  <a:pt x="6728" y="11316"/>
                  <a:pt x="7121" y="11662"/>
                  <a:pt x="7514" y="11983"/>
                </a:cubicBezTo>
                <a:cubicBezTo>
                  <a:pt x="7478" y="12043"/>
                  <a:pt x="7442" y="12102"/>
                  <a:pt x="7394" y="12162"/>
                </a:cubicBezTo>
                <a:cubicBezTo>
                  <a:pt x="6609" y="11721"/>
                  <a:pt x="5835" y="11257"/>
                  <a:pt x="5037" y="10840"/>
                </a:cubicBezTo>
                <a:cubicBezTo>
                  <a:pt x="4170" y="10401"/>
                  <a:pt x="3294" y="9981"/>
                  <a:pt x="2312" y="9981"/>
                </a:cubicBezTo>
                <a:cubicBezTo>
                  <a:pt x="2175" y="9981"/>
                  <a:pt x="2035" y="9989"/>
                  <a:pt x="1894" y="10007"/>
                </a:cubicBezTo>
                <a:cubicBezTo>
                  <a:pt x="1263" y="10078"/>
                  <a:pt x="822" y="10412"/>
                  <a:pt x="727" y="10912"/>
                </a:cubicBezTo>
                <a:cubicBezTo>
                  <a:pt x="656" y="11412"/>
                  <a:pt x="822" y="11733"/>
                  <a:pt x="1537" y="11947"/>
                </a:cubicBezTo>
                <a:cubicBezTo>
                  <a:pt x="2215" y="12150"/>
                  <a:pt x="2965" y="12269"/>
                  <a:pt x="3680" y="12281"/>
                </a:cubicBezTo>
                <a:cubicBezTo>
                  <a:pt x="3736" y="12283"/>
                  <a:pt x="3793" y="12283"/>
                  <a:pt x="3849" y="12283"/>
                </a:cubicBezTo>
                <a:cubicBezTo>
                  <a:pt x="4553" y="12283"/>
                  <a:pt x="5247" y="12151"/>
                  <a:pt x="5930" y="12019"/>
                </a:cubicBezTo>
                <a:cubicBezTo>
                  <a:pt x="6032" y="11994"/>
                  <a:pt x="6130" y="11983"/>
                  <a:pt x="6224" y="11983"/>
                </a:cubicBezTo>
                <a:cubicBezTo>
                  <a:pt x="6713" y="11983"/>
                  <a:pt x="7110" y="12278"/>
                  <a:pt x="7549" y="12447"/>
                </a:cubicBezTo>
                <a:cubicBezTo>
                  <a:pt x="7621" y="12483"/>
                  <a:pt x="7692" y="12602"/>
                  <a:pt x="7692" y="12686"/>
                </a:cubicBezTo>
                <a:lnTo>
                  <a:pt x="7692" y="15793"/>
                </a:lnTo>
                <a:cubicBezTo>
                  <a:pt x="6835" y="15460"/>
                  <a:pt x="5906" y="15138"/>
                  <a:pt x="5061" y="14722"/>
                </a:cubicBezTo>
                <a:cubicBezTo>
                  <a:pt x="3995" y="14199"/>
                  <a:pt x="2911" y="13805"/>
                  <a:pt x="1727" y="13805"/>
                </a:cubicBezTo>
                <a:cubicBezTo>
                  <a:pt x="1563" y="13805"/>
                  <a:pt x="1396" y="13813"/>
                  <a:pt x="1227" y="13829"/>
                </a:cubicBezTo>
                <a:cubicBezTo>
                  <a:pt x="667" y="13888"/>
                  <a:pt x="191" y="14269"/>
                  <a:pt x="132" y="14710"/>
                </a:cubicBezTo>
                <a:cubicBezTo>
                  <a:pt x="60" y="15222"/>
                  <a:pt x="263" y="15519"/>
                  <a:pt x="941" y="15757"/>
                </a:cubicBezTo>
                <a:cubicBezTo>
                  <a:pt x="1409" y="15926"/>
                  <a:pt x="1881" y="15989"/>
                  <a:pt x="2358" y="15989"/>
                </a:cubicBezTo>
                <a:cubicBezTo>
                  <a:pt x="2889" y="15989"/>
                  <a:pt x="3426" y="15911"/>
                  <a:pt x="3965" y="15817"/>
                </a:cubicBezTo>
                <a:cubicBezTo>
                  <a:pt x="4581" y="15710"/>
                  <a:pt x="5185" y="15468"/>
                  <a:pt x="5809" y="15468"/>
                </a:cubicBezTo>
                <a:cubicBezTo>
                  <a:pt x="6091" y="15468"/>
                  <a:pt x="6376" y="15517"/>
                  <a:pt x="6668" y="15650"/>
                </a:cubicBezTo>
                <a:cubicBezTo>
                  <a:pt x="7025" y="15817"/>
                  <a:pt x="7406" y="15936"/>
                  <a:pt x="7704" y="16031"/>
                </a:cubicBezTo>
                <a:lnTo>
                  <a:pt x="7704" y="19413"/>
                </a:lnTo>
                <a:cubicBezTo>
                  <a:pt x="7109" y="19151"/>
                  <a:pt x="6561" y="18984"/>
                  <a:pt x="6121" y="18651"/>
                </a:cubicBezTo>
                <a:cubicBezTo>
                  <a:pt x="5192" y="17972"/>
                  <a:pt x="4204" y="17436"/>
                  <a:pt x="3108" y="17103"/>
                </a:cubicBezTo>
                <a:cubicBezTo>
                  <a:pt x="2806" y="17010"/>
                  <a:pt x="2495" y="16948"/>
                  <a:pt x="2182" y="16948"/>
                </a:cubicBezTo>
                <a:cubicBezTo>
                  <a:pt x="1855" y="16948"/>
                  <a:pt x="1526" y="17016"/>
                  <a:pt x="1203" y="17186"/>
                </a:cubicBezTo>
                <a:cubicBezTo>
                  <a:pt x="632" y="17484"/>
                  <a:pt x="465" y="18103"/>
                  <a:pt x="929" y="18532"/>
                </a:cubicBezTo>
                <a:cubicBezTo>
                  <a:pt x="1287" y="18865"/>
                  <a:pt x="1775" y="19127"/>
                  <a:pt x="2251" y="19270"/>
                </a:cubicBezTo>
                <a:cubicBezTo>
                  <a:pt x="2581" y="19361"/>
                  <a:pt x="2912" y="19396"/>
                  <a:pt x="3243" y="19396"/>
                </a:cubicBezTo>
                <a:cubicBezTo>
                  <a:pt x="3866" y="19396"/>
                  <a:pt x="4490" y="19271"/>
                  <a:pt x="5120" y="19163"/>
                </a:cubicBezTo>
                <a:cubicBezTo>
                  <a:pt x="5340" y="19120"/>
                  <a:pt x="5574" y="19096"/>
                  <a:pt x="5808" y="19096"/>
                </a:cubicBezTo>
                <a:cubicBezTo>
                  <a:pt x="6095" y="19096"/>
                  <a:pt x="6382" y="19132"/>
                  <a:pt x="6644" y="19210"/>
                </a:cubicBezTo>
                <a:cubicBezTo>
                  <a:pt x="7633" y="19508"/>
                  <a:pt x="7680" y="19591"/>
                  <a:pt x="7585" y="20603"/>
                </a:cubicBezTo>
                <a:cubicBezTo>
                  <a:pt x="7454" y="22211"/>
                  <a:pt x="7275" y="23806"/>
                  <a:pt x="7109" y="25413"/>
                </a:cubicBezTo>
                <a:cubicBezTo>
                  <a:pt x="7037" y="25413"/>
                  <a:pt x="6966" y="25425"/>
                  <a:pt x="6894" y="25425"/>
                </a:cubicBezTo>
                <a:cubicBezTo>
                  <a:pt x="6763" y="24592"/>
                  <a:pt x="6597" y="23758"/>
                  <a:pt x="6490" y="22925"/>
                </a:cubicBezTo>
                <a:cubicBezTo>
                  <a:pt x="6418" y="22187"/>
                  <a:pt x="6442" y="21425"/>
                  <a:pt x="6311" y="20699"/>
                </a:cubicBezTo>
                <a:cubicBezTo>
                  <a:pt x="6263" y="20437"/>
                  <a:pt x="5906" y="20079"/>
                  <a:pt x="5668" y="20067"/>
                </a:cubicBezTo>
                <a:cubicBezTo>
                  <a:pt x="5646" y="20065"/>
                  <a:pt x="5626" y="20064"/>
                  <a:pt x="5605" y="20064"/>
                </a:cubicBezTo>
                <a:cubicBezTo>
                  <a:pt x="5212" y="20064"/>
                  <a:pt x="5063" y="20490"/>
                  <a:pt x="5097" y="20841"/>
                </a:cubicBezTo>
                <a:cubicBezTo>
                  <a:pt x="5156" y="21425"/>
                  <a:pt x="5216" y="22044"/>
                  <a:pt x="5430" y="22580"/>
                </a:cubicBezTo>
                <a:cubicBezTo>
                  <a:pt x="5763" y="23354"/>
                  <a:pt x="6228" y="24056"/>
                  <a:pt x="6621" y="24782"/>
                </a:cubicBezTo>
                <a:cubicBezTo>
                  <a:pt x="6561" y="24818"/>
                  <a:pt x="6502" y="24866"/>
                  <a:pt x="6442" y="24901"/>
                </a:cubicBezTo>
                <a:cubicBezTo>
                  <a:pt x="6013" y="24366"/>
                  <a:pt x="5537" y="23866"/>
                  <a:pt x="5132" y="23318"/>
                </a:cubicBezTo>
                <a:cubicBezTo>
                  <a:pt x="4406" y="22282"/>
                  <a:pt x="3549" y="21425"/>
                  <a:pt x="2334" y="20960"/>
                </a:cubicBezTo>
                <a:cubicBezTo>
                  <a:pt x="2184" y="20902"/>
                  <a:pt x="2026" y="20874"/>
                  <a:pt x="1869" y="20874"/>
                </a:cubicBezTo>
                <a:cubicBezTo>
                  <a:pt x="1392" y="20874"/>
                  <a:pt x="918" y="21129"/>
                  <a:pt x="667" y="21532"/>
                </a:cubicBezTo>
                <a:cubicBezTo>
                  <a:pt x="417" y="21961"/>
                  <a:pt x="525" y="22461"/>
                  <a:pt x="1060" y="22937"/>
                </a:cubicBezTo>
                <a:cubicBezTo>
                  <a:pt x="1358" y="23211"/>
                  <a:pt x="1715" y="23473"/>
                  <a:pt x="2096" y="23592"/>
                </a:cubicBezTo>
                <a:cubicBezTo>
                  <a:pt x="2834" y="23818"/>
                  <a:pt x="3573" y="24032"/>
                  <a:pt x="4335" y="24092"/>
                </a:cubicBezTo>
                <a:cubicBezTo>
                  <a:pt x="5513" y="24175"/>
                  <a:pt x="6251" y="24866"/>
                  <a:pt x="6894" y="25723"/>
                </a:cubicBezTo>
                <a:cubicBezTo>
                  <a:pt x="6966" y="25830"/>
                  <a:pt x="7013" y="26009"/>
                  <a:pt x="6978" y="26140"/>
                </a:cubicBezTo>
                <a:cubicBezTo>
                  <a:pt x="6763" y="27330"/>
                  <a:pt x="6537" y="28521"/>
                  <a:pt x="6299" y="29712"/>
                </a:cubicBezTo>
                <a:cubicBezTo>
                  <a:pt x="6121" y="30604"/>
                  <a:pt x="5894" y="31486"/>
                  <a:pt x="5692" y="32379"/>
                </a:cubicBezTo>
                <a:cubicBezTo>
                  <a:pt x="5728" y="32379"/>
                  <a:pt x="5763" y="32379"/>
                  <a:pt x="5763" y="32402"/>
                </a:cubicBezTo>
                <a:cubicBezTo>
                  <a:pt x="5835" y="32248"/>
                  <a:pt x="5942" y="32081"/>
                  <a:pt x="5966" y="31902"/>
                </a:cubicBezTo>
                <a:cubicBezTo>
                  <a:pt x="6418" y="29771"/>
                  <a:pt x="6859" y="27640"/>
                  <a:pt x="7264" y="25521"/>
                </a:cubicBezTo>
                <a:cubicBezTo>
                  <a:pt x="7371" y="24985"/>
                  <a:pt x="7502" y="24592"/>
                  <a:pt x="8049" y="24330"/>
                </a:cubicBezTo>
                <a:cubicBezTo>
                  <a:pt x="8551" y="24075"/>
                  <a:pt x="9039" y="23965"/>
                  <a:pt x="9540" y="23965"/>
                </a:cubicBezTo>
                <a:cubicBezTo>
                  <a:pt x="9811" y="23965"/>
                  <a:pt x="10087" y="23998"/>
                  <a:pt x="10371" y="24056"/>
                </a:cubicBezTo>
                <a:cubicBezTo>
                  <a:pt x="10751" y="24128"/>
                  <a:pt x="11134" y="24171"/>
                  <a:pt x="11515" y="24171"/>
                </a:cubicBezTo>
                <a:cubicBezTo>
                  <a:pt x="12149" y="24171"/>
                  <a:pt x="12776" y="24051"/>
                  <a:pt x="13371" y="23746"/>
                </a:cubicBezTo>
                <a:cubicBezTo>
                  <a:pt x="14205" y="23318"/>
                  <a:pt x="14288" y="22461"/>
                  <a:pt x="13514" y="21961"/>
                </a:cubicBezTo>
                <a:cubicBezTo>
                  <a:pt x="13227" y="21777"/>
                  <a:pt x="12863" y="21627"/>
                  <a:pt x="12528" y="21627"/>
                </a:cubicBezTo>
                <a:cubicBezTo>
                  <a:pt x="12515" y="21627"/>
                  <a:pt x="12503" y="21627"/>
                  <a:pt x="12490" y="21627"/>
                </a:cubicBezTo>
                <a:cubicBezTo>
                  <a:pt x="11109" y="21663"/>
                  <a:pt x="10002" y="22330"/>
                  <a:pt x="9038" y="23318"/>
                </a:cubicBezTo>
                <a:cubicBezTo>
                  <a:pt x="8621" y="23735"/>
                  <a:pt x="8097" y="24056"/>
                  <a:pt x="7621" y="24413"/>
                </a:cubicBezTo>
                <a:cubicBezTo>
                  <a:pt x="7573" y="24366"/>
                  <a:pt x="7537" y="24342"/>
                  <a:pt x="7490" y="24294"/>
                </a:cubicBezTo>
                <a:cubicBezTo>
                  <a:pt x="7561" y="23592"/>
                  <a:pt x="7668" y="22913"/>
                  <a:pt x="7692" y="22223"/>
                </a:cubicBezTo>
                <a:cubicBezTo>
                  <a:pt x="7740" y="21306"/>
                  <a:pt x="8407" y="20794"/>
                  <a:pt x="9049" y="20496"/>
                </a:cubicBezTo>
                <a:cubicBezTo>
                  <a:pt x="9871" y="20127"/>
                  <a:pt x="10847" y="20115"/>
                  <a:pt x="11728" y="19865"/>
                </a:cubicBezTo>
                <a:cubicBezTo>
                  <a:pt x="12443" y="19651"/>
                  <a:pt x="13145" y="19365"/>
                  <a:pt x="13800" y="19032"/>
                </a:cubicBezTo>
                <a:cubicBezTo>
                  <a:pt x="14276" y="18770"/>
                  <a:pt x="14348" y="18258"/>
                  <a:pt x="14217" y="17781"/>
                </a:cubicBezTo>
                <a:cubicBezTo>
                  <a:pt x="14110" y="17389"/>
                  <a:pt x="13752" y="17186"/>
                  <a:pt x="13336" y="17150"/>
                </a:cubicBezTo>
                <a:cubicBezTo>
                  <a:pt x="13197" y="17142"/>
                  <a:pt x="13048" y="17123"/>
                  <a:pt x="12899" y="17123"/>
                </a:cubicBezTo>
                <a:cubicBezTo>
                  <a:pt x="12830" y="17123"/>
                  <a:pt x="12761" y="17127"/>
                  <a:pt x="12693" y="17139"/>
                </a:cubicBezTo>
                <a:cubicBezTo>
                  <a:pt x="11359" y="17329"/>
                  <a:pt x="10335" y="18032"/>
                  <a:pt x="9526" y="19067"/>
                </a:cubicBezTo>
                <a:cubicBezTo>
                  <a:pt x="8990" y="19770"/>
                  <a:pt x="8740" y="20710"/>
                  <a:pt x="7859" y="21091"/>
                </a:cubicBezTo>
                <a:cubicBezTo>
                  <a:pt x="7906" y="20258"/>
                  <a:pt x="7990" y="19401"/>
                  <a:pt x="7978" y="18532"/>
                </a:cubicBezTo>
                <a:cubicBezTo>
                  <a:pt x="7966" y="18032"/>
                  <a:pt x="8049" y="17627"/>
                  <a:pt x="8490" y="17329"/>
                </a:cubicBezTo>
                <a:cubicBezTo>
                  <a:pt x="8871" y="17067"/>
                  <a:pt x="9228" y="16734"/>
                  <a:pt x="9645" y="16591"/>
                </a:cubicBezTo>
                <a:cubicBezTo>
                  <a:pt x="10157" y="16388"/>
                  <a:pt x="10728" y="16388"/>
                  <a:pt x="11252" y="16246"/>
                </a:cubicBezTo>
                <a:cubicBezTo>
                  <a:pt x="12002" y="16019"/>
                  <a:pt x="12788" y="15829"/>
                  <a:pt x="13288" y="15162"/>
                </a:cubicBezTo>
                <a:cubicBezTo>
                  <a:pt x="13526" y="14817"/>
                  <a:pt x="13800" y="14424"/>
                  <a:pt x="13514" y="14007"/>
                </a:cubicBezTo>
                <a:cubicBezTo>
                  <a:pt x="13294" y="13704"/>
                  <a:pt x="12981" y="13550"/>
                  <a:pt x="12631" y="13550"/>
                </a:cubicBezTo>
                <a:cubicBezTo>
                  <a:pt x="12527" y="13550"/>
                  <a:pt x="12421" y="13563"/>
                  <a:pt x="12312" y="13590"/>
                </a:cubicBezTo>
                <a:cubicBezTo>
                  <a:pt x="10895" y="13948"/>
                  <a:pt x="9919" y="14841"/>
                  <a:pt x="9180" y="16079"/>
                </a:cubicBezTo>
                <a:cubicBezTo>
                  <a:pt x="8907" y="16567"/>
                  <a:pt x="8490" y="16972"/>
                  <a:pt x="8133" y="17424"/>
                </a:cubicBezTo>
                <a:cubicBezTo>
                  <a:pt x="8037" y="16686"/>
                  <a:pt x="8073" y="16031"/>
                  <a:pt x="8026" y="15400"/>
                </a:cubicBezTo>
                <a:cubicBezTo>
                  <a:pt x="7990" y="14698"/>
                  <a:pt x="8287" y="14174"/>
                  <a:pt x="8704" y="13638"/>
                </a:cubicBezTo>
                <a:cubicBezTo>
                  <a:pt x="9169" y="13031"/>
                  <a:pt x="9704" y="12614"/>
                  <a:pt x="10466" y="12424"/>
                </a:cubicBezTo>
                <a:cubicBezTo>
                  <a:pt x="11478" y="12162"/>
                  <a:pt x="12478" y="11852"/>
                  <a:pt x="13467" y="11531"/>
                </a:cubicBezTo>
                <a:cubicBezTo>
                  <a:pt x="13979" y="11364"/>
                  <a:pt x="14383" y="11031"/>
                  <a:pt x="14598" y="10531"/>
                </a:cubicBezTo>
                <a:cubicBezTo>
                  <a:pt x="14800" y="10114"/>
                  <a:pt x="14705" y="9769"/>
                  <a:pt x="14300" y="9507"/>
                </a:cubicBezTo>
                <a:cubicBezTo>
                  <a:pt x="13989" y="9289"/>
                  <a:pt x="13671" y="9201"/>
                  <a:pt x="13347" y="9201"/>
                </a:cubicBezTo>
                <a:cubicBezTo>
                  <a:pt x="13051" y="9201"/>
                  <a:pt x="12749" y="9274"/>
                  <a:pt x="12443" y="9388"/>
                </a:cubicBezTo>
                <a:cubicBezTo>
                  <a:pt x="10990" y="9935"/>
                  <a:pt x="10157" y="11090"/>
                  <a:pt x="9383" y="12364"/>
                </a:cubicBezTo>
                <a:cubicBezTo>
                  <a:pt x="9038" y="12936"/>
                  <a:pt x="8561" y="13448"/>
                  <a:pt x="8097" y="14055"/>
                </a:cubicBezTo>
                <a:cubicBezTo>
                  <a:pt x="8073" y="13817"/>
                  <a:pt x="8026" y="13674"/>
                  <a:pt x="8026" y="13519"/>
                </a:cubicBezTo>
                <a:cubicBezTo>
                  <a:pt x="7978" y="12507"/>
                  <a:pt x="7930" y="11507"/>
                  <a:pt x="7906" y="10495"/>
                </a:cubicBezTo>
                <a:cubicBezTo>
                  <a:pt x="7906" y="10364"/>
                  <a:pt x="7918" y="10185"/>
                  <a:pt x="7990" y="10078"/>
                </a:cubicBezTo>
                <a:cubicBezTo>
                  <a:pt x="8549" y="9304"/>
                  <a:pt x="9264" y="8745"/>
                  <a:pt x="10216" y="8495"/>
                </a:cubicBezTo>
                <a:cubicBezTo>
                  <a:pt x="11169" y="8233"/>
                  <a:pt x="12133" y="7971"/>
                  <a:pt x="13050" y="7578"/>
                </a:cubicBezTo>
                <a:cubicBezTo>
                  <a:pt x="13633" y="7340"/>
                  <a:pt x="14157" y="6911"/>
                  <a:pt x="14645" y="6494"/>
                </a:cubicBezTo>
                <a:cubicBezTo>
                  <a:pt x="14979" y="6209"/>
                  <a:pt x="15062" y="5756"/>
                  <a:pt x="14872" y="5339"/>
                </a:cubicBezTo>
                <a:cubicBezTo>
                  <a:pt x="14681" y="4923"/>
                  <a:pt x="14336" y="4685"/>
                  <a:pt x="13848" y="4649"/>
                </a:cubicBezTo>
                <a:cubicBezTo>
                  <a:pt x="13785" y="4645"/>
                  <a:pt x="13724" y="4643"/>
                  <a:pt x="13664" y="4643"/>
                </a:cubicBezTo>
                <a:cubicBezTo>
                  <a:pt x="13042" y="4643"/>
                  <a:pt x="12513" y="4862"/>
                  <a:pt x="12014" y="5220"/>
                </a:cubicBezTo>
                <a:cubicBezTo>
                  <a:pt x="10764" y="6090"/>
                  <a:pt x="9835" y="7304"/>
                  <a:pt x="8978" y="8530"/>
                </a:cubicBezTo>
                <a:cubicBezTo>
                  <a:pt x="8704" y="8923"/>
                  <a:pt x="8371" y="9245"/>
                  <a:pt x="8073" y="9602"/>
                </a:cubicBezTo>
                <a:cubicBezTo>
                  <a:pt x="8014" y="9566"/>
                  <a:pt x="7954" y="9530"/>
                  <a:pt x="7895" y="9507"/>
                </a:cubicBezTo>
                <a:cubicBezTo>
                  <a:pt x="8156" y="8590"/>
                  <a:pt x="8430" y="7697"/>
                  <a:pt x="8692" y="6792"/>
                </a:cubicBezTo>
                <a:cubicBezTo>
                  <a:pt x="8704" y="6733"/>
                  <a:pt x="8752" y="6673"/>
                  <a:pt x="8799" y="6625"/>
                </a:cubicBezTo>
                <a:cubicBezTo>
                  <a:pt x="9359" y="5947"/>
                  <a:pt x="9954" y="5292"/>
                  <a:pt x="10490" y="4589"/>
                </a:cubicBezTo>
                <a:cubicBezTo>
                  <a:pt x="11026" y="3887"/>
                  <a:pt x="11526" y="3137"/>
                  <a:pt x="11490" y="2196"/>
                </a:cubicBezTo>
                <a:cubicBezTo>
                  <a:pt x="11490" y="1958"/>
                  <a:pt x="11407" y="1565"/>
                  <a:pt x="11240" y="1506"/>
                </a:cubicBezTo>
                <a:cubicBezTo>
                  <a:pt x="11178" y="1482"/>
                  <a:pt x="11105" y="1470"/>
                  <a:pt x="11026" y="1470"/>
                </a:cubicBezTo>
                <a:cubicBezTo>
                  <a:pt x="10833" y="1470"/>
                  <a:pt x="10610" y="1538"/>
                  <a:pt x="10466" y="1649"/>
                </a:cubicBezTo>
                <a:cubicBezTo>
                  <a:pt x="9407" y="2399"/>
                  <a:pt x="8811" y="3458"/>
                  <a:pt x="8585" y="4720"/>
                </a:cubicBezTo>
                <a:cubicBezTo>
                  <a:pt x="8323" y="6197"/>
                  <a:pt x="8085" y="7673"/>
                  <a:pt x="7835" y="9149"/>
                </a:cubicBezTo>
                <a:cubicBezTo>
                  <a:pt x="7668" y="8852"/>
                  <a:pt x="7621" y="8590"/>
                  <a:pt x="7573" y="8328"/>
                </a:cubicBezTo>
                <a:cubicBezTo>
                  <a:pt x="7502" y="7864"/>
                  <a:pt x="7371" y="7399"/>
                  <a:pt x="7383" y="6947"/>
                </a:cubicBezTo>
                <a:cubicBezTo>
                  <a:pt x="7430" y="5780"/>
                  <a:pt x="7609" y="4637"/>
                  <a:pt x="7633" y="3494"/>
                </a:cubicBezTo>
                <a:cubicBezTo>
                  <a:pt x="7668" y="2375"/>
                  <a:pt x="7454" y="1291"/>
                  <a:pt x="6609" y="434"/>
                </a:cubicBezTo>
                <a:cubicBezTo>
                  <a:pt x="6381" y="207"/>
                  <a:pt x="6147" y="0"/>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1"/>
          <p:cNvSpPr/>
          <p:nvPr/>
        </p:nvSpPr>
        <p:spPr>
          <a:xfrm rot="823979" flipH="1">
            <a:off x="3193787" y="1705805"/>
            <a:ext cx="210276" cy="739420"/>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1"/>
          <p:cNvSpPr/>
          <p:nvPr/>
        </p:nvSpPr>
        <p:spPr>
          <a:xfrm>
            <a:off x="2350050" y="1691425"/>
            <a:ext cx="912000" cy="1151700"/>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1"/>
          <p:cNvSpPr/>
          <p:nvPr/>
        </p:nvSpPr>
        <p:spPr>
          <a:xfrm>
            <a:off x="5908675" y="1691425"/>
            <a:ext cx="912000" cy="1151700"/>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1"/>
          <p:cNvSpPr txBox="1">
            <a:spLocks noGrp="1"/>
          </p:cNvSpPr>
          <p:nvPr>
            <p:ph type="subTitle" idx="2"/>
          </p:nvPr>
        </p:nvSpPr>
        <p:spPr>
          <a:xfrm>
            <a:off x="776446" y="3375325"/>
            <a:ext cx="3507593" cy="923400"/>
          </a:xfrm>
          <a:prstGeom prst="rect">
            <a:avLst/>
          </a:prstGeom>
        </p:spPr>
        <p:txBody>
          <a:bodyPr spcFirstLastPara="1" wrap="square" lIns="91425" tIns="91425" rIns="91425" bIns="91425" anchor="t" anchorCtr="0">
            <a:noAutofit/>
          </a:bodyPr>
          <a:lstStyle/>
          <a:p>
            <a:pPr marL="285750" lvl="0" indent="-285750" algn="just" rtl="0">
              <a:lnSpc>
                <a:spcPct val="150000"/>
              </a:lnSpc>
              <a:spcBef>
                <a:spcPts val="0"/>
              </a:spcBef>
              <a:spcAft>
                <a:spcPts val="0"/>
              </a:spcAft>
              <a:buFont typeface="Arial" panose="020B0604020202020204" pitchFamily="34" charset="0"/>
              <a:buChar char="•"/>
            </a:pPr>
            <a:r>
              <a:rPr lang="en" sz="1400" dirty="0">
                <a:solidFill>
                  <a:schemeClr val="bg2"/>
                </a:solidFill>
              </a:rPr>
              <a:t>Trained on music data (midi files)</a:t>
            </a:r>
          </a:p>
          <a:p>
            <a:pPr marL="285750" lvl="0" indent="-285750" algn="just" rtl="0">
              <a:lnSpc>
                <a:spcPct val="150000"/>
              </a:lnSpc>
              <a:spcBef>
                <a:spcPts val="0"/>
              </a:spcBef>
              <a:spcAft>
                <a:spcPts val="0"/>
              </a:spcAft>
              <a:buFont typeface="Arial" panose="020B0604020202020204" pitchFamily="34" charset="0"/>
              <a:buChar char="•"/>
            </a:pPr>
            <a:r>
              <a:rPr lang="en" sz="1400" dirty="0">
                <a:solidFill>
                  <a:schemeClr val="bg2"/>
                </a:solidFill>
              </a:rPr>
              <a:t>Focuses </a:t>
            </a:r>
            <a:r>
              <a:rPr lang="en" sz="1400" b="1" u="sng" dirty="0">
                <a:solidFill>
                  <a:schemeClr val="bg2"/>
                </a:solidFill>
              </a:rPr>
              <a:t>on predicting the next note </a:t>
            </a:r>
            <a:r>
              <a:rPr lang="en" sz="1400" dirty="0">
                <a:solidFill>
                  <a:schemeClr val="bg2"/>
                </a:solidFill>
              </a:rPr>
              <a:t>in sequence based on past notes</a:t>
            </a:r>
            <a:endParaRPr sz="1400" dirty="0">
              <a:solidFill>
                <a:schemeClr val="bg2"/>
              </a:solidFill>
            </a:endParaRPr>
          </a:p>
        </p:txBody>
      </p:sp>
      <p:sp>
        <p:nvSpPr>
          <p:cNvPr id="611" name="Google Shape;611;p41"/>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1.Abstract</a:t>
            </a:r>
            <a:endParaRPr dirty="0"/>
          </a:p>
        </p:txBody>
      </p:sp>
      <p:sp>
        <p:nvSpPr>
          <p:cNvPr id="612" name="Google Shape;612;p41"/>
          <p:cNvSpPr txBox="1">
            <a:spLocks noGrp="1"/>
          </p:cNvSpPr>
          <p:nvPr>
            <p:ph type="subTitle" idx="1"/>
          </p:nvPr>
        </p:nvSpPr>
        <p:spPr>
          <a:xfrm>
            <a:off x="1447639" y="3048975"/>
            <a:ext cx="27168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LSTM</a:t>
            </a:r>
            <a:endParaRPr dirty="0"/>
          </a:p>
        </p:txBody>
      </p:sp>
      <p:sp>
        <p:nvSpPr>
          <p:cNvPr id="613" name="Google Shape;613;p41"/>
          <p:cNvSpPr txBox="1">
            <a:spLocks noGrp="1"/>
          </p:cNvSpPr>
          <p:nvPr>
            <p:ph type="subTitle" idx="3"/>
          </p:nvPr>
        </p:nvSpPr>
        <p:spPr>
          <a:xfrm>
            <a:off x="5006864" y="3048975"/>
            <a:ext cx="27156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GAN</a:t>
            </a:r>
            <a:endParaRPr dirty="0"/>
          </a:p>
        </p:txBody>
      </p:sp>
      <p:sp>
        <p:nvSpPr>
          <p:cNvPr id="615" name="Google Shape;615;p41"/>
          <p:cNvSpPr txBox="1">
            <a:spLocks noGrp="1"/>
          </p:cNvSpPr>
          <p:nvPr>
            <p:ph type="title" idx="5"/>
          </p:nvPr>
        </p:nvSpPr>
        <p:spPr>
          <a:xfrm>
            <a:off x="2327150" y="2067075"/>
            <a:ext cx="960300" cy="47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16" name="Google Shape;616;p41"/>
          <p:cNvSpPr txBox="1">
            <a:spLocks noGrp="1"/>
          </p:cNvSpPr>
          <p:nvPr>
            <p:ph type="title" idx="6"/>
          </p:nvPr>
        </p:nvSpPr>
        <p:spPr>
          <a:xfrm>
            <a:off x="5884514" y="2067075"/>
            <a:ext cx="960300" cy="47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17" name="Google Shape;617;p41"/>
          <p:cNvSpPr/>
          <p:nvPr/>
        </p:nvSpPr>
        <p:spPr>
          <a:xfrm>
            <a:off x="412751" y="587844"/>
            <a:ext cx="363695" cy="310543"/>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 name="Google Shape;618;p41"/>
          <p:cNvCxnSpPr/>
          <p:nvPr/>
        </p:nvCxnSpPr>
        <p:spPr>
          <a:xfrm>
            <a:off x="776450" y="776272"/>
            <a:ext cx="289200" cy="0"/>
          </a:xfrm>
          <a:prstGeom prst="straightConnector1">
            <a:avLst/>
          </a:prstGeom>
          <a:noFill/>
          <a:ln w="9525" cap="flat" cmpd="sng">
            <a:solidFill>
              <a:schemeClr val="accent2"/>
            </a:solidFill>
            <a:prstDash val="solid"/>
            <a:round/>
            <a:headEnd type="none" w="med" len="med"/>
            <a:tailEnd type="none" w="med" len="med"/>
          </a:ln>
        </p:spPr>
      </p:cxnSp>
      <p:sp>
        <p:nvSpPr>
          <p:cNvPr id="619" name="Google Shape;619;p41"/>
          <p:cNvSpPr/>
          <p:nvPr/>
        </p:nvSpPr>
        <p:spPr>
          <a:xfrm>
            <a:off x="867250" y="490004"/>
            <a:ext cx="123336" cy="330483"/>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1"/>
          <p:cNvSpPr/>
          <p:nvPr/>
        </p:nvSpPr>
        <p:spPr>
          <a:xfrm>
            <a:off x="8052750"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1"/>
          <p:cNvSpPr/>
          <p:nvPr/>
        </p:nvSpPr>
        <p:spPr>
          <a:xfrm>
            <a:off x="8325833"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1"/>
          <p:cNvSpPr/>
          <p:nvPr/>
        </p:nvSpPr>
        <p:spPr>
          <a:xfrm>
            <a:off x="8628581" y="76222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41"/>
          <p:cNvGrpSpPr/>
          <p:nvPr/>
        </p:nvGrpSpPr>
        <p:grpSpPr>
          <a:xfrm>
            <a:off x="2763558" y="2387870"/>
            <a:ext cx="587251" cy="476083"/>
            <a:chOff x="2845503" y="2465785"/>
            <a:chExt cx="491300" cy="398296"/>
          </a:xfrm>
        </p:grpSpPr>
        <p:sp>
          <p:nvSpPr>
            <p:cNvPr id="624" name="Google Shape;624;p41"/>
            <p:cNvSpPr/>
            <p:nvPr/>
          </p:nvSpPr>
          <p:spPr>
            <a:xfrm>
              <a:off x="3184300" y="2488175"/>
              <a:ext cx="109025" cy="254400"/>
            </a:xfrm>
            <a:custGeom>
              <a:avLst/>
              <a:gdLst/>
              <a:ahLst/>
              <a:cxnLst/>
              <a:rect l="l" t="t" r="r" b="b"/>
              <a:pathLst>
                <a:path w="4361" h="10176" extrusionOk="0">
                  <a:moveTo>
                    <a:pt x="2684" y="0"/>
                  </a:moveTo>
                  <a:lnTo>
                    <a:pt x="4026" y="2460"/>
                  </a:lnTo>
                  <a:lnTo>
                    <a:pt x="4361" y="9505"/>
                  </a:lnTo>
                  <a:lnTo>
                    <a:pt x="2348" y="10176"/>
                  </a:lnTo>
                  <a:lnTo>
                    <a:pt x="0" y="7716"/>
                  </a:lnTo>
                  <a:lnTo>
                    <a:pt x="447" y="5479"/>
                  </a:lnTo>
                  <a:lnTo>
                    <a:pt x="1789" y="1677"/>
                  </a:lnTo>
                  <a:close/>
                </a:path>
              </a:pathLst>
            </a:custGeom>
            <a:solidFill>
              <a:schemeClr val="accent1"/>
            </a:solidFill>
            <a:ln>
              <a:noFill/>
            </a:ln>
          </p:spPr>
          <p:txBody>
            <a:bodyPr/>
            <a:lstStyle/>
            <a:p>
              <a:endParaRPr lang="en-US"/>
            </a:p>
          </p:txBody>
        </p:sp>
        <p:grpSp>
          <p:nvGrpSpPr>
            <p:cNvPr id="625" name="Google Shape;625;p41"/>
            <p:cNvGrpSpPr/>
            <p:nvPr/>
          </p:nvGrpSpPr>
          <p:grpSpPr>
            <a:xfrm>
              <a:off x="2845503" y="2465785"/>
              <a:ext cx="491300" cy="398296"/>
              <a:chOff x="4638950" y="5134975"/>
              <a:chExt cx="1630600" cy="1321925"/>
            </a:xfrm>
          </p:grpSpPr>
          <p:sp>
            <p:nvSpPr>
              <p:cNvPr id="626" name="Google Shape;626;p41"/>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1"/>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1"/>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1"/>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1"/>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1"/>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1"/>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1"/>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1"/>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1"/>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1"/>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1"/>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1"/>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1"/>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1"/>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1"/>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1"/>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1"/>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1"/>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1"/>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1"/>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9" name="Google Shape;659;p41"/>
          <p:cNvSpPr/>
          <p:nvPr/>
        </p:nvSpPr>
        <p:spPr>
          <a:xfrm>
            <a:off x="6529150" y="1691425"/>
            <a:ext cx="363600" cy="3636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1"/>
          <p:cNvSpPr/>
          <p:nvPr/>
        </p:nvSpPr>
        <p:spPr>
          <a:xfrm>
            <a:off x="3397050" y="2567600"/>
            <a:ext cx="188257" cy="160661"/>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1"/>
          <p:cNvSpPr/>
          <p:nvPr/>
        </p:nvSpPr>
        <p:spPr>
          <a:xfrm>
            <a:off x="3521269" y="2256750"/>
            <a:ext cx="123303" cy="16064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1"/>
          <p:cNvSpPr/>
          <p:nvPr/>
        </p:nvSpPr>
        <p:spPr>
          <a:xfrm>
            <a:off x="3336803" y="2305203"/>
            <a:ext cx="60245" cy="160566"/>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 name="Google Shape;663;p41"/>
          <p:cNvCxnSpPr/>
          <p:nvPr/>
        </p:nvCxnSpPr>
        <p:spPr>
          <a:xfrm>
            <a:off x="2359839" y="4604100"/>
            <a:ext cx="894900" cy="0"/>
          </a:xfrm>
          <a:prstGeom prst="straightConnector1">
            <a:avLst/>
          </a:prstGeom>
          <a:noFill/>
          <a:ln w="9525" cap="flat" cmpd="sng">
            <a:solidFill>
              <a:schemeClr val="accent2"/>
            </a:solidFill>
            <a:prstDash val="solid"/>
            <a:round/>
            <a:headEnd type="none" w="med" len="med"/>
            <a:tailEnd type="none" w="med" len="med"/>
          </a:ln>
        </p:spPr>
      </p:cxnSp>
      <p:cxnSp>
        <p:nvCxnSpPr>
          <p:cNvPr id="664" name="Google Shape;664;p41"/>
          <p:cNvCxnSpPr/>
          <p:nvPr/>
        </p:nvCxnSpPr>
        <p:spPr>
          <a:xfrm>
            <a:off x="5917214" y="4604100"/>
            <a:ext cx="894900" cy="0"/>
          </a:xfrm>
          <a:prstGeom prst="straightConnector1">
            <a:avLst/>
          </a:prstGeom>
          <a:noFill/>
          <a:ln w="9525" cap="flat" cmpd="sng">
            <a:solidFill>
              <a:schemeClr val="accent2"/>
            </a:solidFill>
            <a:prstDash val="solid"/>
            <a:round/>
            <a:headEnd type="none" w="med" len="med"/>
            <a:tailEnd type="none" w="med" len="med"/>
          </a:ln>
        </p:spPr>
      </p:cxnSp>
      <p:sp>
        <p:nvSpPr>
          <p:cNvPr id="2" name="Google Shape;610;p41">
            <a:extLst>
              <a:ext uri="{FF2B5EF4-FFF2-40B4-BE49-F238E27FC236}">
                <a16:creationId xmlns:a16="http://schemas.microsoft.com/office/drawing/2014/main" id="{C5D59DA1-4D26-4C99-1238-970B14F95588}"/>
              </a:ext>
            </a:extLst>
          </p:cNvPr>
          <p:cNvSpPr txBox="1">
            <a:spLocks/>
          </p:cNvSpPr>
          <p:nvPr/>
        </p:nvSpPr>
        <p:spPr>
          <a:xfrm>
            <a:off x="4572000" y="3460211"/>
            <a:ext cx="3507593" cy="92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unito Sans"/>
              <a:buNone/>
              <a:defRPr sz="1600" b="0" i="0" u="none" strike="noStrike" cap="none">
                <a:solidFill>
                  <a:schemeClr val="dk1"/>
                </a:solidFill>
                <a:latin typeface="Nunito Sans"/>
                <a:ea typeface="Nunito Sans"/>
                <a:cs typeface="Nunito Sans"/>
                <a:sym typeface="Nunito Sans"/>
              </a:defRPr>
            </a:lvl1pPr>
            <a:lvl2pPr marL="914400" marR="0" lvl="1"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2pPr>
            <a:lvl3pPr marL="1371600" marR="0" lvl="2"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3pPr>
            <a:lvl4pPr marL="1828800" marR="0" lvl="3"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4pPr>
            <a:lvl5pPr marL="2286000" marR="0" lvl="4"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5pPr>
            <a:lvl6pPr marL="2743200" marR="0" lvl="5"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6pPr>
            <a:lvl7pPr marL="3200400" marR="0" lvl="6"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7pPr>
            <a:lvl8pPr marL="3657600" marR="0" lvl="7"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8pPr>
            <a:lvl9pPr marL="4114800" marR="0" lvl="8"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9pPr>
          </a:lstStyle>
          <a:p>
            <a:pPr marL="285750" indent="-285750" algn="just">
              <a:lnSpc>
                <a:spcPct val="150000"/>
              </a:lnSpc>
              <a:buFont typeface="Arial" panose="020B0604020202020204" pitchFamily="34" charset="0"/>
              <a:buChar char="•"/>
            </a:pPr>
            <a:r>
              <a:rPr lang="en-US" sz="1400" b="1" u="sng" dirty="0">
                <a:solidFill>
                  <a:schemeClr val="bg2"/>
                </a:solidFill>
              </a:rPr>
              <a:t>Generato</a:t>
            </a:r>
            <a:r>
              <a:rPr lang="en-US" sz="1400" dirty="0">
                <a:solidFill>
                  <a:schemeClr val="bg2"/>
                </a:solidFill>
              </a:rPr>
              <a:t>r </a:t>
            </a:r>
            <a:r>
              <a:rPr lang="en-US" sz="1400" dirty="0">
                <a:solidFill>
                  <a:schemeClr val="bg2"/>
                </a:solidFill>
                <a:sym typeface="Wingdings" panose="05000000000000000000" pitchFamily="2" charset="2"/>
              </a:rPr>
              <a:t>Creates new music</a:t>
            </a:r>
          </a:p>
          <a:p>
            <a:pPr marL="285750" indent="-285750" algn="just">
              <a:lnSpc>
                <a:spcPct val="150000"/>
              </a:lnSpc>
              <a:buFont typeface="Arial" panose="020B0604020202020204" pitchFamily="34" charset="0"/>
              <a:buChar char="•"/>
            </a:pPr>
            <a:r>
              <a:rPr lang="en-US" sz="1400" b="1" u="sng" dirty="0" err="1">
                <a:solidFill>
                  <a:schemeClr val="bg2"/>
                </a:solidFill>
                <a:sym typeface="Wingdings" panose="05000000000000000000" pitchFamily="2" charset="2"/>
              </a:rPr>
              <a:t>Discriminator</a:t>
            </a:r>
            <a:r>
              <a:rPr lang="en-US" sz="1400" dirty="0" err="1">
                <a:solidFill>
                  <a:schemeClr val="bg2"/>
                </a:solidFill>
                <a:sym typeface="Wingdings" panose="05000000000000000000" pitchFamily="2" charset="2"/>
              </a:rPr>
              <a:t>Evaluates</a:t>
            </a:r>
            <a:r>
              <a:rPr lang="en-US" sz="1400" dirty="0">
                <a:solidFill>
                  <a:schemeClr val="bg2"/>
                </a:solidFill>
                <a:sym typeface="Wingdings" panose="05000000000000000000" pitchFamily="2" charset="2"/>
              </a:rPr>
              <a:t> music sounds real or fake</a:t>
            </a:r>
            <a:endParaRPr lang="en-US" sz="1400" dirty="0">
              <a:solidFill>
                <a:schemeClr val="bg2"/>
              </a:solidFill>
            </a:endParaRPr>
          </a:p>
          <a:p>
            <a:pPr marL="285750" indent="-285750" algn="just">
              <a:lnSpc>
                <a:spcPct val="150000"/>
              </a:lnSpc>
              <a:buFont typeface="Arial" panose="020B0604020202020204" pitchFamily="34" charset="0"/>
              <a:buChar char="•"/>
            </a:pPr>
            <a:endParaRPr lang="en-US" sz="1400" dirty="0">
              <a:solidFill>
                <a:schemeClr val="bg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10">
                                            <p:txEl>
                                              <p:pRg st="0" end="0"/>
                                            </p:txEl>
                                          </p:spTgt>
                                        </p:tgtEl>
                                        <p:attrNameLst>
                                          <p:attrName>style.visibility</p:attrName>
                                        </p:attrNameLst>
                                      </p:cBhvr>
                                      <p:to>
                                        <p:strVal val="visible"/>
                                      </p:to>
                                    </p:set>
                                    <p:anim calcmode="lin" valueType="num">
                                      <p:cBhvr additive="base">
                                        <p:cTn id="7" dur="500" fill="hold"/>
                                        <p:tgtEl>
                                          <p:spTgt spid="6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10">
                                            <p:txEl>
                                              <p:pRg st="1" end="1"/>
                                            </p:txEl>
                                          </p:spTgt>
                                        </p:tgtEl>
                                        <p:attrNameLst>
                                          <p:attrName>style.visibility</p:attrName>
                                        </p:attrNameLst>
                                      </p:cBhvr>
                                      <p:to>
                                        <p:strVal val="visible"/>
                                      </p:to>
                                    </p:set>
                                    <p:anim calcmode="lin" valueType="num">
                                      <p:cBhvr additive="base">
                                        <p:cTn id="13" dur="500" fill="hold"/>
                                        <p:tgtEl>
                                          <p:spTgt spid="610">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10">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608"/>
                                        </p:tgtEl>
                                        <p:attrNameLst>
                                          <p:attrName>style.visibility</p:attrName>
                                        </p:attrNameLst>
                                      </p:cBhvr>
                                      <p:to>
                                        <p:strVal val="visible"/>
                                      </p:to>
                                    </p:set>
                                    <p:anim calcmode="lin" valueType="num">
                                      <p:cBhvr additive="base">
                                        <p:cTn id="17" dur="500" fill="hold"/>
                                        <p:tgtEl>
                                          <p:spTgt spid="608"/>
                                        </p:tgtEl>
                                        <p:attrNameLst>
                                          <p:attrName>ppt_x</p:attrName>
                                        </p:attrNameLst>
                                      </p:cBhvr>
                                      <p:tavLst>
                                        <p:tav tm="0">
                                          <p:val>
                                            <p:strVal val="#ppt_x"/>
                                          </p:val>
                                        </p:tav>
                                        <p:tav tm="100000">
                                          <p:val>
                                            <p:strVal val="#ppt_x"/>
                                          </p:val>
                                        </p:tav>
                                      </p:tavLst>
                                    </p:anim>
                                    <p:anim calcmode="lin" valueType="num">
                                      <p:cBhvr additive="base">
                                        <p:cTn id="18" dur="500" fill="hold"/>
                                        <p:tgtEl>
                                          <p:spTgt spid="60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16"/>
                                        </p:tgtEl>
                                        <p:attrNameLst>
                                          <p:attrName>style.visibility</p:attrName>
                                        </p:attrNameLst>
                                      </p:cBhvr>
                                      <p:to>
                                        <p:strVal val="visible"/>
                                      </p:to>
                                    </p:set>
                                    <p:anim calcmode="lin" valueType="num">
                                      <p:cBhvr additive="base">
                                        <p:cTn id="23" dur="500" fill="hold"/>
                                        <p:tgtEl>
                                          <p:spTgt spid="616"/>
                                        </p:tgtEl>
                                        <p:attrNameLst>
                                          <p:attrName>ppt_x</p:attrName>
                                        </p:attrNameLst>
                                      </p:cBhvr>
                                      <p:tavLst>
                                        <p:tav tm="0">
                                          <p:val>
                                            <p:strVal val="#ppt_x"/>
                                          </p:val>
                                        </p:tav>
                                        <p:tav tm="100000">
                                          <p:val>
                                            <p:strVal val="#ppt_x"/>
                                          </p:val>
                                        </p:tav>
                                      </p:tavLst>
                                    </p:anim>
                                    <p:anim calcmode="lin" valueType="num">
                                      <p:cBhvr additive="base">
                                        <p:cTn id="24" dur="500" fill="hold"/>
                                        <p:tgtEl>
                                          <p:spTgt spid="61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609"/>
                                        </p:tgtEl>
                                        <p:attrNameLst>
                                          <p:attrName>style.visibility</p:attrName>
                                        </p:attrNameLst>
                                      </p:cBhvr>
                                      <p:to>
                                        <p:strVal val="visible"/>
                                      </p:to>
                                    </p:set>
                                    <p:anim calcmode="lin" valueType="num">
                                      <p:cBhvr additive="base">
                                        <p:cTn id="27" dur="500" fill="hold"/>
                                        <p:tgtEl>
                                          <p:spTgt spid="609"/>
                                        </p:tgtEl>
                                        <p:attrNameLst>
                                          <p:attrName>ppt_x</p:attrName>
                                        </p:attrNameLst>
                                      </p:cBhvr>
                                      <p:tavLst>
                                        <p:tav tm="0">
                                          <p:val>
                                            <p:strVal val="#ppt_x"/>
                                          </p:val>
                                        </p:tav>
                                        <p:tav tm="100000">
                                          <p:val>
                                            <p:strVal val="#ppt_x"/>
                                          </p:val>
                                        </p:tav>
                                      </p:tavLst>
                                    </p:anim>
                                    <p:anim calcmode="lin" valueType="num">
                                      <p:cBhvr additive="base">
                                        <p:cTn id="28" dur="500" fill="hold"/>
                                        <p:tgtEl>
                                          <p:spTgt spid="60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additive="base">
                                        <p:cTn id="31" dur="500" fill="hold"/>
                                        <p:tgtEl>
                                          <p:spTgt spid="2"/>
                                        </p:tgtEl>
                                        <p:attrNameLst>
                                          <p:attrName>ppt_x</p:attrName>
                                        </p:attrNameLst>
                                      </p:cBhvr>
                                      <p:tavLst>
                                        <p:tav tm="0">
                                          <p:val>
                                            <p:strVal val="#ppt_x"/>
                                          </p:val>
                                        </p:tav>
                                        <p:tav tm="100000">
                                          <p:val>
                                            <p:strVal val="#ppt_x"/>
                                          </p:val>
                                        </p:tav>
                                      </p:tavLst>
                                    </p:anim>
                                    <p:anim calcmode="lin" valueType="num">
                                      <p:cBhvr additive="base">
                                        <p:cTn id="3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8" grpId="0" animBg="1"/>
      <p:bldP spid="609" grpId="0" animBg="1"/>
      <p:bldP spid="610" grpId="0" build="p"/>
      <p:bldP spid="616" grpId="0"/>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89407FC4-B096-7853-D3B9-936B2744109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506044FF-33CE-D89C-C29D-54FC88B45612}"/>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15E4ED4B-A386-69C5-7D89-DB2FFAF2B4EE}"/>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118EC244-9561-3DD7-3E5E-EB947C4D881A}"/>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2.Introduction</a:t>
            </a:r>
            <a:endParaRPr dirty="0"/>
          </a:p>
        </p:txBody>
      </p:sp>
      <p:sp>
        <p:nvSpPr>
          <p:cNvPr id="589" name="Google Shape;589;p40">
            <a:extLst>
              <a:ext uri="{FF2B5EF4-FFF2-40B4-BE49-F238E27FC236}">
                <a16:creationId xmlns:a16="http://schemas.microsoft.com/office/drawing/2014/main" id="{A43A7849-9DA9-5B28-3673-D1576FB4893D}"/>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B5355161-69B4-17AF-75AE-908F78C8B68C}"/>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95715AFC-F2B7-B939-9B09-6D561C5EFF9D}"/>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D630A47A-0C2D-A9F8-88F1-321FD725F6FB}"/>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6D00881B-4E70-52A1-E1B2-6BB1EFE4F91E}"/>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345358FA-CCAA-E62F-B2D9-C80A4D445833}"/>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3CC2E647-101A-EACE-8F39-5A941D13E141}"/>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7DBC59D4-8313-9CB5-E7F2-C17A1AAD98BB}"/>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AAC92DE3-D24E-A8DF-A49B-B0DB023819A3}"/>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890D2330-6B5F-B9E4-B993-4747419E1DC8}"/>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E76101EE-CAC8-500B-2246-1913F7054E03}"/>
              </a:ext>
            </a:extLst>
          </p:cNvPr>
          <p:cNvSpPr>
            <a:spLocks noGrp="1"/>
          </p:cNvSpPr>
          <p:nvPr>
            <p:ph type="body" idx="1"/>
          </p:nvPr>
        </p:nvSpPr>
        <p:spPr>
          <a:xfrm>
            <a:off x="4572000" y="1456503"/>
            <a:ext cx="4051609" cy="3147596"/>
          </a:xfrm>
        </p:spPr>
        <p:txBody>
          <a:bodyPr/>
          <a:lstStyle/>
          <a:p>
            <a:pPr marL="127000" indent="0">
              <a:lnSpc>
                <a:spcPct val="150000"/>
              </a:lnSpc>
              <a:buNone/>
            </a:pPr>
            <a:endParaRPr lang="en-US" sz="1200" dirty="0">
              <a:solidFill>
                <a:schemeClr val="bg2"/>
              </a:solidFill>
            </a:endParaRPr>
          </a:p>
          <a:p>
            <a:pPr marL="127000" indent="0">
              <a:lnSpc>
                <a:spcPct val="150000"/>
              </a:lnSpc>
              <a:buNone/>
            </a:pPr>
            <a:r>
              <a:rPr lang="en-US" sz="1200" dirty="0">
                <a:solidFill>
                  <a:schemeClr val="bg2"/>
                </a:solidFill>
              </a:rPr>
              <a:t>- Automating music generation is </a:t>
            </a:r>
            <a:r>
              <a:rPr lang="en-US" sz="1200" b="1" u="sng" dirty="0">
                <a:solidFill>
                  <a:schemeClr val="bg2"/>
                </a:solidFill>
              </a:rPr>
              <a:t>complex </a:t>
            </a:r>
            <a:r>
              <a:rPr lang="en-US" sz="1200" dirty="0">
                <a:solidFill>
                  <a:schemeClr val="bg2"/>
                </a:solidFill>
              </a:rPr>
              <a:t>due to the need to capture temporal dependency and interactions between multiple musical tracks</a:t>
            </a:r>
          </a:p>
          <a:p>
            <a:pPr marL="127000" indent="0">
              <a:lnSpc>
                <a:spcPct val="150000"/>
              </a:lnSpc>
              <a:buNone/>
            </a:pPr>
            <a:r>
              <a:rPr lang="en-US" sz="1200" dirty="0">
                <a:solidFill>
                  <a:schemeClr val="bg2"/>
                </a:solidFill>
              </a:rPr>
              <a:t>- Machine learning models, particularly LSTM and GAN networks, </a:t>
            </a:r>
            <a:r>
              <a:rPr lang="en-US" sz="1200" b="1" u="sng" dirty="0">
                <a:solidFill>
                  <a:schemeClr val="bg2"/>
                </a:solidFill>
              </a:rPr>
              <a:t>offer potential solutions by creating music based on patterns in a training dataset</a:t>
            </a:r>
          </a:p>
          <a:p>
            <a:pPr marL="127000" indent="0">
              <a:lnSpc>
                <a:spcPct val="150000"/>
              </a:lnSpc>
              <a:buNone/>
            </a:pPr>
            <a:r>
              <a:rPr lang="en-US" sz="1200" dirty="0">
                <a:solidFill>
                  <a:schemeClr val="bg2"/>
                </a:solidFill>
              </a:rPr>
              <a:t>- Figure illustrates how these models </a:t>
            </a:r>
            <a:r>
              <a:rPr lang="en-US" sz="1200" b="1" u="sng" dirty="0">
                <a:solidFill>
                  <a:schemeClr val="bg2"/>
                </a:solidFill>
              </a:rPr>
              <a:t>must account for the interdependence of tracks, which challenges achieving realistic and harmonious music generation</a:t>
            </a:r>
          </a:p>
        </p:txBody>
      </p:sp>
      <p:pic>
        <p:nvPicPr>
          <p:cNvPr id="4" name="Picture 3">
            <a:extLst>
              <a:ext uri="{FF2B5EF4-FFF2-40B4-BE49-F238E27FC236}">
                <a16:creationId xmlns:a16="http://schemas.microsoft.com/office/drawing/2014/main" id="{609ABD27-FBFF-3B20-AC5E-AA99FAC74AF1}"/>
              </a:ext>
            </a:extLst>
          </p:cNvPr>
          <p:cNvPicPr>
            <a:picLocks noChangeAspect="1"/>
          </p:cNvPicPr>
          <p:nvPr/>
        </p:nvPicPr>
        <p:blipFill>
          <a:blip r:embed="rId3"/>
          <a:stretch>
            <a:fillRect/>
          </a:stretch>
        </p:blipFill>
        <p:spPr>
          <a:xfrm>
            <a:off x="823248" y="1717314"/>
            <a:ext cx="3546648" cy="2671636"/>
          </a:xfrm>
          <a:prstGeom prst="rect">
            <a:avLst/>
          </a:prstGeom>
        </p:spPr>
      </p:pic>
    </p:spTree>
    <p:extLst>
      <p:ext uri="{BB962C8B-B14F-4D97-AF65-F5344CB8AC3E}">
        <p14:creationId xmlns:p14="http://schemas.microsoft.com/office/powerpoint/2010/main" val="495753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BAD77087-C425-F3F8-36E8-01C6BAD1060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C3ABCEF1-2077-0F4F-E588-CE394AD8286E}"/>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5D32B9F6-6484-85DA-A96F-BA7CCBE367B3}"/>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FF1AC8A8-9A49-EB57-4454-CD901C1FE718}"/>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3.Problem</a:t>
            </a:r>
            <a:endParaRPr dirty="0"/>
          </a:p>
        </p:txBody>
      </p:sp>
      <p:sp>
        <p:nvSpPr>
          <p:cNvPr id="589" name="Google Shape;589;p40">
            <a:extLst>
              <a:ext uri="{FF2B5EF4-FFF2-40B4-BE49-F238E27FC236}">
                <a16:creationId xmlns:a16="http://schemas.microsoft.com/office/drawing/2014/main" id="{D7708D3D-F6FD-2512-C174-4FDD6D1C5316}"/>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EA812AF7-B74C-0051-A0FF-AAF69DEFDB10}"/>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BC6F19FC-98D1-9FE9-2D57-7AE397543625}"/>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EB8BBDB4-DF2F-1584-249D-077D56D941FF}"/>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A5D8EFDB-0825-CA56-8366-E454FA5C1C76}"/>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8DB841B4-120B-2148-68BB-20A39ACD8242}"/>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01DE9DB4-4184-DDF5-6057-2EFF52E71373}"/>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6315DE6F-DD9F-DAF6-95A7-3EAA73379BCE}"/>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FBC833BB-68B7-8E27-4776-DE2F7B8B1E1F}"/>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D57ABDC1-D8E4-F522-F298-9346864F3716}"/>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67D0B22D-1798-6B0C-058F-15F7FA495EB2}"/>
              </a:ext>
            </a:extLst>
          </p:cNvPr>
          <p:cNvSpPr txBox="1"/>
          <p:nvPr/>
        </p:nvSpPr>
        <p:spPr>
          <a:xfrm>
            <a:off x="938377" y="1797026"/>
            <a:ext cx="7717800" cy="1318118"/>
          </a:xfrm>
          <a:prstGeom prst="rect">
            <a:avLst/>
          </a:prstGeom>
          <a:noFill/>
        </p:spPr>
        <p:txBody>
          <a:bodyPr wrap="square">
            <a:spAutoFit/>
          </a:bodyPr>
          <a:lstStyle/>
          <a:p>
            <a:pPr algn="just">
              <a:lnSpc>
                <a:spcPct val="200000"/>
              </a:lnSpc>
            </a:pPr>
            <a:r>
              <a:rPr lang="en-US" dirty="0">
                <a:solidFill>
                  <a:schemeClr val="bg2"/>
                </a:solidFill>
              </a:rPr>
              <a:t>This paper addresses </a:t>
            </a:r>
            <a:r>
              <a:rPr lang="en-US" b="1" u="sng" dirty="0">
                <a:solidFill>
                  <a:schemeClr val="bg2"/>
                </a:solidFill>
              </a:rPr>
              <a:t>the challenge of generating continuous, harmonically pleasing music using AI</a:t>
            </a:r>
            <a:r>
              <a:rPr lang="en-US" dirty="0">
                <a:solidFill>
                  <a:schemeClr val="bg2"/>
                </a:solidFill>
              </a:rPr>
              <a:t>, with </a:t>
            </a:r>
            <a:r>
              <a:rPr lang="en-US" b="1" u="sng" dirty="0">
                <a:solidFill>
                  <a:schemeClr val="bg2"/>
                </a:solidFill>
              </a:rPr>
              <a:t>issues like occasional breaks</a:t>
            </a:r>
            <a:r>
              <a:rPr lang="en-US" dirty="0">
                <a:solidFill>
                  <a:schemeClr val="bg2"/>
                </a:solidFill>
              </a:rPr>
              <a:t> in the melody and temporal dependencies requiring improved training accuracy and larger datasets.</a:t>
            </a:r>
          </a:p>
        </p:txBody>
      </p:sp>
      <p:sp>
        <p:nvSpPr>
          <p:cNvPr id="7" name="Google Shape;606;p41">
            <a:extLst>
              <a:ext uri="{FF2B5EF4-FFF2-40B4-BE49-F238E27FC236}">
                <a16:creationId xmlns:a16="http://schemas.microsoft.com/office/drawing/2014/main" id="{50581E1A-C297-1974-653B-D66F0C3300CE}"/>
              </a:ext>
            </a:extLst>
          </p:cNvPr>
          <p:cNvSpPr/>
          <p:nvPr/>
        </p:nvSpPr>
        <p:spPr>
          <a:xfrm rot="-2422318">
            <a:off x="3868984" y="3503022"/>
            <a:ext cx="376548" cy="810016"/>
          </a:xfrm>
          <a:custGeom>
            <a:avLst/>
            <a:gdLst/>
            <a:ahLst/>
            <a:cxnLst/>
            <a:rect l="l" t="t" r="r" b="b"/>
            <a:pathLst>
              <a:path w="15063" h="32403" extrusionOk="0">
                <a:moveTo>
                  <a:pt x="11228" y="1744"/>
                </a:moveTo>
                <a:cubicBezTo>
                  <a:pt x="11383" y="3458"/>
                  <a:pt x="10216" y="4458"/>
                  <a:pt x="9216" y="5566"/>
                </a:cubicBezTo>
                <a:cubicBezTo>
                  <a:pt x="9323" y="5232"/>
                  <a:pt x="9419" y="4923"/>
                  <a:pt x="9526" y="4613"/>
                </a:cubicBezTo>
                <a:cubicBezTo>
                  <a:pt x="9478" y="4577"/>
                  <a:pt x="9419" y="4566"/>
                  <a:pt x="9359" y="4530"/>
                </a:cubicBezTo>
                <a:cubicBezTo>
                  <a:pt x="9204" y="4875"/>
                  <a:pt x="9038" y="5220"/>
                  <a:pt x="8859" y="5590"/>
                </a:cubicBezTo>
                <a:cubicBezTo>
                  <a:pt x="8692" y="4054"/>
                  <a:pt x="10073" y="1744"/>
                  <a:pt x="11228" y="1744"/>
                </a:cubicBezTo>
                <a:close/>
                <a:moveTo>
                  <a:pt x="5910" y="415"/>
                </a:moveTo>
                <a:cubicBezTo>
                  <a:pt x="6024" y="415"/>
                  <a:pt x="6134" y="436"/>
                  <a:pt x="6192" y="482"/>
                </a:cubicBezTo>
                <a:cubicBezTo>
                  <a:pt x="6883" y="1041"/>
                  <a:pt x="7275" y="1768"/>
                  <a:pt x="7311" y="2649"/>
                </a:cubicBezTo>
                <a:cubicBezTo>
                  <a:pt x="7323" y="3685"/>
                  <a:pt x="7311" y="4744"/>
                  <a:pt x="7311" y="5804"/>
                </a:cubicBezTo>
                <a:lnTo>
                  <a:pt x="7264" y="5804"/>
                </a:lnTo>
                <a:cubicBezTo>
                  <a:pt x="7013" y="4851"/>
                  <a:pt x="6763" y="3887"/>
                  <a:pt x="6502" y="2958"/>
                </a:cubicBezTo>
                <a:cubicBezTo>
                  <a:pt x="6502" y="2954"/>
                  <a:pt x="6492" y="2953"/>
                  <a:pt x="6475" y="2953"/>
                </a:cubicBezTo>
                <a:cubicBezTo>
                  <a:pt x="6441" y="2953"/>
                  <a:pt x="6375" y="2958"/>
                  <a:pt x="6287" y="2958"/>
                </a:cubicBezTo>
                <a:cubicBezTo>
                  <a:pt x="6490" y="3958"/>
                  <a:pt x="6680" y="4923"/>
                  <a:pt x="6894" y="5899"/>
                </a:cubicBezTo>
                <a:cubicBezTo>
                  <a:pt x="6847" y="5923"/>
                  <a:pt x="6787" y="5935"/>
                  <a:pt x="6740" y="5947"/>
                </a:cubicBezTo>
                <a:cubicBezTo>
                  <a:pt x="6251" y="4613"/>
                  <a:pt x="5716" y="3292"/>
                  <a:pt x="5251" y="1946"/>
                </a:cubicBezTo>
                <a:cubicBezTo>
                  <a:pt x="5073" y="1434"/>
                  <a:pt x="5073" y="839"/>
                  <a:pt x="5597" y="482"/>
                </a:cubicBezTo>
                <a:cubicBezTo>
                  <a:pt x="5664" y="439"/>
                  <a:pt x="5789" y="415"/>
                  <a:pt x="5910" y="415"/>
                </a:cubicBezTo>
                <a:close/>
                <a:moveTo>
                  <a:pt x="1641" y="6523"/>
                </a:moveTo>
                <a:cubicBezTo>
                  <a:pt x="1790" y="6523"/>
                  <a:pt x="1938" y="6545"/>
                  <a:pt x="2072" y="6590"/>
                </a:cubicBezTo>
                <a:cubicBezTo>
                  <a:pt x="2930" y="6852"/>
                  <a:pt x="3763" y="7209"/>
                  <a:pt x="4620" y="7542"/>
                </a:cubicBezTo>
                <a:cubicBezTo>
                  <a:pt x="4620" y="7566"/>
                  <a:pt x="4597" y="7614"/>
                  <a:pt x="4585" y="7649"/>
                </a:cubicBezTo>
                <a:cubicBezTo>
                  <a:pt x="3965" y="7566"/>
                  <a:pt x="3334" y="7495"/>
                  <a:pt x="2692" y="7423"/>
                </a:cubicBezTo>
                <a:cubicBezTo>
                  <a:pt x="2680" y="7495"/>
                  <a:pt x="2680" y="7554"/>
                  <a:pt x="2668" y="7625"/>
                </a:cubicBezTo>
                <a:cubicBezTo>
                  <a:pt x="3192" y="7733"/>
                  <a:pt x="3704" y="7828"/>
                  <a:pt x="4358" y="7947"/>
                </a:cubicBezTo>
                <a:cubicBezTo>
                  <a:pt x="3681" y="8113"/>
                  <a:pt x="3034" y="8238"/>
                  <a:pt x="2406" y="8238"/>
                </a:cubicBezTo>
                <a:cubicBezTo>
                  <a:pt x="1907" y="8238"/>
                  <a:pt x="1421" y="8159"/>
                  <a:pt x="941" y="7959"/>
                </a:cubicBezTo>
                <a:cubicBezTo>
                  <a:pt x="691" y="7852"/>
                  <a:pt x="334" y="7471"/>
                  <a:pt x="370" y="7328"/>
                </a:cubicBezTo>
                <a:cubicBezTo>
                  <a:pt x="465" y="7054"/>
                  <a:pt x="763" y="6768"/>
                  <a:pt x="1048" y="6649"/>
                </a:cubicBezTo>
                <a:cubicBezTo>
                  <a:pt x="1222" y="6566"/>
                  <a:pt x="1432" y="6523"/>
                  <a:pt x="1641" y="6523"/>
                </a:cubicBezTo>
                <a:close/>
                <a:moveTo>
                  <a:pt x="13606" y="4915"/>
                </a:moveTo>
                <a:cubicBezTo>
                  <a:pt x="14058" y="4915"/>
                  <a:pt x="14471" y="5095"/>
                  <a:pt x="14622" y="5387"/>
                </a:cubicBezTo>
                <a:cubicBezTo>
                  <a:pt x="14812" y="5768"/>
                  <a:pt x="14574" y="6352"/>
                  <a:pt x="14002" y="6733"/>
                </a:cubicBezTo>
                <a:cubicBezTo>
                  <a:pt x="13014" y="7435"/>
                  <a:pt x="11859" y="7780"/>
                  <a:pt x="10704" y="8078"/>
                </a:cubicBezTo>
                <a:cubicBezTo>
                  <a:pt x="10419" y="8137"/>
                  <a:pt x="10157" y="8209"/>
                  <a:pt x="9883" y="8268"/>
                </a:cubicBezTo>
                <a:cubicBezTo>
                  <a:pt x="9859" y="8245"/>
                  <a:pt x="9835" y="8209"/>
                  <a:pt x="9823" y="8185"/>
                </a:cubicBezTo>
                <a:cubicBezTo>
                  <a:pt x="10573" y="7590"/>
                  <a:pt x="11312" y="6994"/>
                  <a:pt x="12062" y="6375"/>
                </a:cubicBezTo>
                <a:cubicBezTo>
                  <a:pt x="12026" y="6340"/>
                  <a:pt x="12002" y="6304"/>
                  <a:pt x="11966" y="6256"/>
                </a:cubicBezTo>
                <a:cubicBezTo>
                  <a:pt x="11240" y="6494"/>
                  <a:pt x="10764" y="7125"/>
                  <a:pt x="10133" y="7542"/>
                </a:cubicBezTo>
                <a:cubicBezTo>
                  <a:pt x="10550" y="6697"/>
                  <a:pt x="12252" y="5232"/>
                  <a:pt x="13133" y="4982"/>
                </a:cubicBezTo>
                <a:cubicBezTo>
                  <a:pt x="13289" y="4936"/>
                  <a:pt x="13450" y="4915"/>
                  <a:pt x="13606" y="4915"/>
                </a:cubicBezTo>
                <a:close/>
                <a:moveTo>
                  <a:pt x="4701" y="9128"/>
                </a:moveTo>
                <a:cubicBezTo>
                  <a:pt x="5296" y="9128"/>
                  <a:pt x="5801" y="9511"/>
                  <a:pt x="6168" y="10245"/>
                </a:cubicBezTo>
                <a:cubicBezTo>
                  <a:pt x="5763" y="9995"/>
                  <a:pt x="5359" y="9745"/>
                  <a:pt x="4978" y="9507"/>
                </a:cubicBezTo>
                <a:cubicBezTo>
                  <a:pt x="4942" y="9554"/>
                  <a:pt x="4906" y="9578"/>
                  <a:pt x="4882" y="9626"/>
                </a:cubicBezTo>
                <a:cubicBezTo>
                  <a:pt x="5180" y="9864"/>
                  <a:pt x="5478" y="10102"/>
                  <a:pt x="5787" y="10340"/>
                </a:cubicBezTo>
                <a:lnTo>
                  <a:pt x="5704" y="10423"/>
                </a:lnTo>
                <a:cubicBezTo>
                  <a:pt x="5239" y="10054"/>
                  <a:pt x="4632" y="9828"/>
                  <a:pt x="4454" y="9149"/>
                </a:cubicBezTo>
                <a:cubicBezTo>
                  <a:pt x="4538" y="9135"/>
                  <a:pt x="4620" y="9128"/>
                  <a:pt x="4701" y="9128"/>
                </a:cubicBezTo>
                <a:close/>
                <a:moveTo>
                  <a:pt x="2526" y="10260"/>
                </a:moveTo>
                <a:cubicBezTo>
                  <a:pt x="2683" y="10260"/>
                  <a:pt x="2835" y="10274"/>
                  <a:pt x="2977" y="10304"/>
                </a:cubicBezTo>
                <a:cubicBezTo>
                  <a:pt x="3787" y="10519"/>
                  <a:pt x="4537" y="10876"/>
                  <a:pt x="5335" y="11162"/>
                </a:cubicBezTo>
                <a:cubicBezTo>
                  <a:pt x="5311" y="11221"/>
                  <a:pt x="5299" y="11257"/>
                  <a:pt x="5287" y="11304"/>
                </a:cubicBezTo>
                <a:cubicBezTo>
                  <a:pt x="4835" y="11257"/>
                  <a:pt x="4406" y="11221"/>
                  <a:pt x="3942" y="11138"/>
                </a:cubicBezTo>
                <a:cubicBezTo>
                  <a:pt x="3930" y="11197"/>
                  <a:pt x="3930" y="11257"/>
                  <a:pt x="3918" y="11316"/>
                </a:cubicBezTo>
                <a:cubicBezTo>
                  <a:pt x="4454" y="11435"/>
                  <a:pt x="4978" y="11543"/>
                  <a:pt x="5489" y="11650"/>
                </a:cubicBezTo>
                <a:cubicBezTo>
                  <a:pt x="4712" y="11777"/>
                  <a:pt x="3939" y="11983"/>
                  <a:pt x="3165" y="11983"/>
                </a:cubicBezTo>
                <a:cubicBezTo>
                  <a:pt x="2777" y="11983"/>
                  <a:pt x="2390" y="11932"/>
                  <a:pt x="2001" y="11793"/>
                </a:cubicBezTo>
                <a:cubicBezTo>
                  <a:pt x="1799" y="11721"/>
                  <a:pt x="1596" y="11697"/>
                  <a:pt x="1441" y="11566"/>
                </a:cubicBezTo>
                <a:cubicBezTo>
                  <a:pt x="1251" y="11424"/>
                  <a:pt x="953" y="11174"/>
                  <a:pt x="989" y="11019"/>
                </a:cubicBezTo>
                <a:cubicBezTo>
                  <a:pt x="1048" y="10781"/>
                  <a:pt x="1298" y="10459"/>
                  <a:pt x="1525" y="10400"/>
                </a:cubicBezTo>
                <a:cubicBezTo>
                  <a:pt x="1847" y="10319"/>
                  <a:pt x="2197" y="10260"/>
                  <a:pt x="2526" y="10260"/>
                </a:cubicBezTo>
                <a:close/>
                <a:moveTo>
                  <a:pt x="13339" y="9487"/>
                </a:moveTo>
                <a:cubicBezTo>
                  <a:pt x="13390" y="9487"/>
                  <a:pt x="13441" y="9490"/>
                  <a:pt x="13490" y="9495"/>
                </a:cubicBezTo>
                <a:cubicBezTo>
                  <a:pt x="13883" y="9530"/>
                  <a:pt x="14348" y="9626"/>
                  <a:pt x="14395" y="10042"/>
                </a:cubicBezTo>
                <a:cubicBezTo>
                  <a:pt x="14407" y="10328"/>
                  <a:pt x="14157" y="10745"/>
                  <a:pt x="13907" y="10935"/>
                </a:cubicBezTo>
                <a:cubicBezTo>
                  <a:pt x="13550" y="11197"/>
                  <a:pt x="13086" y="11376"/>
                  <a:pt x="12657" y="11519"/>
                </a:cubicBezTo>
                <a:cubicBezTo>
                  <a:pt x="11907" y="11757"/>
                  <a:pt x="11145" y="11936"/>
                  <a:pt x="10407" y="12138"/>
                </a:cubicBezTo>
                <a:cubicBezTo>
                  <a:pt x="10395" y="12114"/>
                  <a:pt x="10359" y="12066"/>
                  <a:pt x="10347" y="12031"/>
                </a:cubicBezTo>
                <a:cubicBezTo>
                  <a:pt x="10883" y="11590"/>
                  <a:pt x="11431" y="11138"/>
                  <a:pt x="11966" y="10697"/>
                </a:cubicBezTo>
                <a:lnTo>
                  <a:pt x="11836" y="10519"/>
                </a:lnTo>
                <a:cubicBezTo>
                  <a:pt x="11252" y="10959"/>
                  <a:pt x="10657" y="11412"/>
                  <a:pt x="10109" y="11828"/>
                </a:cubicBezTo>
                <a:cubicBezTo>
                  <a:pt x="10532" y="10789"/>
                  <a:pt x="12137" y="9487"/>
                  <a:pt x="13339" y="9487"/>
                </a:cubicBezTo>
                <a:close/>
                <a:moveTo>
                  <a:pt x="1675" y="14036"/>
                </a:moveTo>
                <a:cubicBezTo>
                  <a:pt x="2776" y="14036"/>
                  <a:pt x="3809" y="14370"/>
                  <a:pt x="4811" y="14876"/>
                </a:cubicBezTo>
                <a:lnTo>
                  <a:pt x="2799" y="14876"/>
                </a:lnTo>
                <a:cubicBezTo>
                  <a:pt x="2799" y="14912"/>
                  <a:pt x="2787" y="14948"/>
                  <a:pt x="2787" y="14984"/>
                </a:cubicBezTo>
                <a:cubicBezTo>
                  <a:pt x="3454" y="15055"/>
                  <a:pt x="4144" y="15126"/>
                  <a:pt x="4811" y="15210"/>
                </a:cubicBezTo>
                <a:lnTo>
                  <a:pt x="4811" y="15412"/>
                </a:lnTo>
                <a:cubicBezTo>
                  <a:pt x="3811" y="15484"/>
                  <a:pt x="2811" y="15591"/>
                  <a:pt x="1799" y="15626"/>
                </a:cubicBezTo>
                <a:cubicBezTo>
                  <a:pt x="1786" y="15627"/>
                  <a:pt x="1774" y="15627"/>
                  <a:pt x="1762" y="15627"/>
                </a:cubicBezTo>
                <a:cubicBezTo>
                  <a:pt x="1437" y="15627"/>
                  <a:pt x="1072" y="15478"/>
                  <a:pt x="763" y="15341"/>
                </a:cubicBezTo>
                <a:cubicBezTo>
                  <a:pt x="251" y="15103"/>
                  <a:pt x="215" y="14650"/>
                  <a:pt x="667" y="14329"/>
                </a:cubicBezTo>
                <a:cubicBezTo>
                  <a:pt x="882" y="14174"/>
                  <a:pt x="1144" y="14055"/>
                  <a:pt x="1406" y="14043"/>
                </a:cubicBezTo>
                <a:cubicBezTo>
                  <a:pt x="1496" y="14038"/>
                  <a:pt x="1585" y="14036"/>
                  <a:pt x="1675" y="14036"/>
                </a:cubicBezTo>
                <a:close/>
                <a:moveTo>
                  <a:pt x="12562" y="13817"/>
                </a:moveTo>
                <a:cubicBezTo>
                  <a:pt x="12800" y="13817"/>
                  <a:pt x="13145" y="13936"/>
                  <a:pt x="13252" y="14114"/>
                </a:cubicBezTo>
                <a:cubicBezTo>
                  <a:pt x="13348" y="14281"/>
                  <a:pt x="13252" y="14626"/>
                  <a:pt x="13157" y="14841"/>
                </a:cubicBezTo>
                <a:cubicBezTo>
                  <a:pt x="13098" y="15019"/>
                  <a:pt x="12931" y="15186"/>
                  <a:pt x="12764" y="15293"/>
                </a:cubicBezTo>
                <a:cubicBezTo>
                  <a:pt x="11895" y="15876"/>
                  <a:pt x="10883" y="16031"/>
                  <a:pt x="9835" y="16174"/>
                </a:cubicBezTo>
                <a:cubicBezTo>
                  <a:pt x="10383" y="15734"/>
                  <a:pt x="10931" y="15293"/>
                  <a:pt x="11478" y="14864"/>
                </a:cubicBezTo>
                <a:cubicBezTo>
                  <a:pt x="11431" y="14817"/>
                  <a:pt x="11383" y="14757"/>
                  <a:pt x="11347" y="14698"/>
                </a:cubicBezTo>
                <a:cubicBezTo>
                  <a:pt x="10823" y="15091"/>
                  <a:pt x="10300" y="15472"/>
                  <a:pt x="9764" y="15829"/>
                </a:cubicBezTo>
                <a:lnTo>
                  <a:pt x="9645" y="15710"/>
                </a:lnTo>
                <a:cubicBezTo>
                  <a:pt x="9990" y="15365"/>
                  <a:pt x="10335" y="14995"/>
                  <a:pt x="10704" y="14686"/>
                </a:cubicBezTo>
                <a:cubicBezTo>
                  <a:pt x="11240" y="14233"/>
                  <a:pt x="11824" y="13817"/>
                  <a:pt x="12562" y="13817"/>
                </a:cubicBezTo>
                <a:close/>
                <a:moveTo>
                  <a:pt x="2214" y="17234"/>
                </a:moveTo>
                <a:cubicBezTo>
                  <a:pt x="3241" y="17234"/>
                  <a:pt x="4149" y="17713"/>
                  <a:pt x="5049" y="18210"/>
                </a:cubicBezTo>
                <a:cubicBezTo>
                  <a:pt x="5192" y="18305"/>
                  <a:pt x="5335" y="18389"/>
                  <a:pt x="5525" y="18508"/>
                </a:cubicBezTo>
                <a:cubicBezTo>
                  <a:pt x="4942" y="18460"/>
                  <a:pt x="4442" y="18436"/>
                  <a:pt x="3942" y="18377"/>
                </a:cubicBezTo>
                <a:cubicBezTo>
                  <a:pt x="3942" y="18436"/>
                  <a:pt x="3930" y="18508"/>
                  <a:pt x="3930" y="18567"/>
                </a:cubicBezTo>
                <a:cubicBezTo>
                  <a:pt x="4323" y="18627"/>
                  <a:pt x="4704" y="18674"/>
                  <a:pt x="5097" y="18734"/>
                </a:cubicBezTo>
                <a:cubicBezTo>
                  <a:pt x="4484" y="18959"/>
                  <a:pt x="3875" y="19060"/>
                  <a:pt x="3265" y="19060"/>
                </a:cubicBezTo>
                <a:cubicBezTo>
                  <a:pt x="2845" y="19060"/>
                  <a:pt x="2424" y="19012"/>
                  <a:pt x="2001" y="18924"/>
                </a:cubicBezTo>
                <a:cubicBezTo>
                  <a:pt x="1775" y="18877"/>
                  <a:pt x="1549" y="18722"/>
                  <a:pt x="1358" y="18567"/>
                </a:cubicBezTo>
                <a:cubicBezTo>
                  <a:pt x="1072" y="18365"/>
                  <a:pt x="787" y="18067"/>
                  <a:pt x="1013" y="17734"/>
                </a:cubicBezTo>
                <a:cubicBezTo>
                  <a:pt x="1179" y="17496"/>
                  <a:pt x="1525" y="17305"/>
                  <a:pt x="1822" y="17258"/>
                </a:cubicBezTo>
                <a:cubicBezTo>
                  <a:pt x="1955" y="17242"/>
                  <a:pt x="2085" y="17234"/>
                  <a:pt x="2214" y="17234"/>
                </a:cubicBezTo>
                <a:close/>
                <a:moveTo>
                  <a:pt x="13046" y="17330"/>
                </a:moveTo>
                <a:cubicBezTo>
                  <a:pt x="13447" y="17330"/>
                  <a:pt x="13877" y="17552"/>
                  <a:pt x="13955" y="17805"/>
                </a:cubicBezTo>
                <a:cubicBezTo>
                  <a:pt x="14098" y="18282"/>
                  <a:pt x="13943" y="18734"/>
                  <a:pt x="13383" y="18960"/>
                </a:cubicBezTo>
                <a:cubicBezTo>
                  <a:pt x="12514" y="19294"/>
                  <a:pt x="11609" y="19508"/>
                  <a:pt x="10716" y="19758"/>
                </a:cubicBezTo>
                <a:cubicBezTo>
                  <a:pt x="10347" y="19877"/>
                  <a:pt x="9954" y="19948"/>
                  <a:pt x="9573" y="20044"/>
                </a:cubicBezTo>
                <a:cubicBezTo>
                  <a:pt x="9561" y="20008"/>
                  <a:pt x="9561" y="19996"/>
                  <a:pt x="9538" y="19984"/>
                </a:cubicBezTo>
                <a:cubicBezTo>
                  <a:pt x="10133" y="19579"/>
                  <a:pt x="10728" y="19175"/>
                  <a:pt x="11359" y="18758"/>
                </a:cubicBezTo>
                <a:cubicBezTo>
                  <a:pt x="11324" y="18710"/>
                  <a:pt x="11300" y="18663"/>
                  <a:pt x="11264" y="18615"/>
                </a:cubicBezTo>
                <a:cubicBezTo>
                  <a:pt x="10657" y="18972"/>
                  <a:pt x="10061" y="19329"/>
                  <a:pt x="9419" y="19710"/>
                </a:cubicBezTo>
                <a:cubicBezTo>
                  <a:pt x="9835" y="18924"/>
                  <a:pt x="10454" y="18377"/>
                  <a:pt x="11169" y="17972"/>
                </a:cubicBezTo>
                <a:cubicBezTo>
                  <a:pt x="11657" y="17686"/>
                  <a:pt x="12240" y="17531"/>
                  <a:pt x="12788" y="17365"/>
                </a:cubicBezTo>
                <a:cubicBezTo>
                  <a:pt x="12870" y="17341"/>
                  <a:pt x="12957" y="17330"/>
                  <a:pt x="13046" y="17330"/>
                </a:cubicBezTo>
                <a:close/>
                <a:moveTo>
                  <a:pt x="5728" y="20234"/>
                </a:moveTo>
                <a:lnTo>
                  <a:pt x="5728" y="20234"/>
                </a:lnTo>
                <a:cubicBezTo>
                  <a:pt x="6347" y="20901"/>
                  <a:pt x="6228" y="21699"/>
                  <a:pt x="6323" y="22592"/>
                </a:cubicBezTo>
                <a:lnTo>
                  <a:pt x="6001" y="21937"/>
                </a:lnTo>
                <a:cubicBezTo>
                  <a:pt x="5966" y="21937"/>
                  <a:pt x="5918" y="21949"/>
                  <a:pt x="5894" y="21961"/>
                </a:cubicBezTo>
                <a:cubicBezTo>
                  <a:pt x="5918" y="22294"/>
                  <a:pt x="5966" y="22615"/>
                  <a:pt x="6013" y="23008"/>
                </a:cubicBezTo>
                <a:cubicBezTo>
                  <a:pt x="5335" y="22080"/>
                  <a:pt x="5180" y="20818"/>
                  <a:pt x="5728" y="20234"/>
                </a:cubicBezTo>
                <a:close/>
                <a:moveTo>
                  <a:pt x="12638" y="21900"/>
                </a:moveTo>
                <a:cubicBezTo>
                  <a:pt x="12664" y="21900"/>
                  <a:pt x="12690" y="21901"/>
                  <a:pt x="12717" y="21901"/>
                </a:cubicBezTo>
                <a:cubicBezTo>
                  <a:pt x="12907" y="21901"/>
                  <a:pt x="13133" y="21972"/>
                  <a:pt x="13264" y="22092"/>
                </a:cubicBezTo>
                <a:cubicBezTo>
                  <a:pt x="13455" y="22294"/>
                  <a:pt x="13729" y="22556"/>
                  <a:pt x="13729" y="22782"/>
                </a:cubicBezTo>
                <a:cubicBezTo>
                  <a:pt x="13705" y="23020"/>
                  <a:pt x="13455" y="23330"/>
                  <a:pt x="13229" y="23449"/>
                </a:cubicBezTo>
                <a:cubicBezTo>
                  <a:pt x="12692" y="23717"/>
                  <a:pt x="12138" y="23823"/>
                  <a:pt x="11576" y="23823"/>
                </a:cubicBezTo>
                <a:cubicBezTo>
                  <a:pt x="10990" y="23823"/>
                  <a:pt x="10395" y="23708"/>
                  <a:pt x="9800" y="23544"/>
                </a:cubicBezTo>
                <a:cubicBezTo>
                  <a:pt x="10335" y="23365"/>
                  <a:pt x="10871" y="23187"/>
                  <a:pt x="11419" y="22996"/>
                </a:cubicBezTo>
                <a:lnTo>
                  <a:pt x="11371" y="22830"/>
                </a:lnTo>
                <a:cubicBezTo>
                  <a:pt x="10764" y="22973"/>
                  <a:pt x="10169" y="23139"/>
                  <a:pt x="9419" y="23330"/>
                </a:cubicBezTo>
                <a:cubicBezTo>
                  <a:pt x="10433" y="22444"/>
                  <a:pt x="11424" y="21900"/>
                  <a:pt x="12638" y="21900"/>
                </a:cubicBezTo>
                <a:close/>
                <a:moveTo>
                  <a:pt x="1848" y="21180"/>
                </a:moveTo>
                <a:cubicBezTo>
                  <a:pt x="2003" y="21180"/>
                  <a:pt x="2158" y="21204"/>
                  <a:pt x="2299" y="21258"/>
                </a:cubicBezTo>
                <a:cubicBezTo>
                  <a:pt x="3334" y="21699"/>
                  <a:pt x="4156" y="22389"/>
                  <a:pt x="4751" y="23365"/>
                </a:cubicBezTo>
                <a:cubicBezTo>
                  <a:pt x="4105" y="23032"/>
                  <a:pt x="3476" y="22647"/>
                  <a:pt x="2733" y="22647"/>
                </a:cubicBezTo>
                <a:cubicBezTo>
                  <a:pt x="2600" y="22647"/>
                  <a:pt x="2463" y="22660"/>
                  <a:pt x="2322" y="22687"/>
                </a:cubicBezTo>
                <a:lnTo>
                  <a:pt x="4823" y="23758"/>
                </a:lnTo>
                <a:cubicBezTo>
                  <a:pt x="4811" y="23806"/>
                  <a:pt x="4775" y="23866"/>
                  <a:pt x="4763" y="23925"/>
                </a:cubicBezTo>
                <a:cubicBezTo>
                  <a:pt x="3989" y="23758"/>
                  <a:pt x="3192" y="23639"/>
                  <a:pt x="2430" y="23389"/>
                </a:cubicBezTo>
                <a:cubicBezTo>
                  <a:pt x="1965" y="23246"/>
                  <a:pt x="1501" y="22961"/>
                  <a:pt x="1156" y="22615"/>
                </a:cubicBezTo>
                <a:cubicBezTo>
                  <a:pt x="584" y="22056"/>
                  <a:pt x="822" y="21365"/>
                  <a:pt x="1608" y="21199"/>
                </a:cubicBezTo>
                <a:cubicBezTo>
                  <a:pt x="1686" y="21186"/>
                  <a:pt x="1767" y="21180"/>
                  <a:pt x="1848" y="21180"/>
                </a:cubicBezTo>
                <a:close/>
                <a:moveTo>
                  <a:pt x="5847" y="0"/>
                </a:moveTo>
                <a:cubicBezTo>
                  <a:pt x="5755" y="0"/>
                  <a:pt x="5656" y="20"/>
                  <a:pt x="5549" y="65"/>
                </a:cubicBezTo>
                <a:cubicBezTo>
                  <a:pt x="5120" y="256"/>
                  <a:pt x="4835" y="637"/>
                  <a:pt x="4835" y="1125"/>
                </a:cubicBezTo>
                <a:cubicBezTo>
                  <a:pt x="4858" y="1565"/>
                  <a:pt x="4835" y="2065"/>
                  <a:pt x="5001" y="2458"/>
                </a:cubicBezTo>
                <a:cubicBezTo>
                  <a:pt x="5501" y="3744"/>
                  <a:pt x="6073" y="5006"/>
                  <a:pt x="6644" y="6268"/>
                </a:cubicBezTo>
                <a:cubicBezTo>
                  <a:pt x="6966" y="7006"/>
                  <a:pt x="7264" y="7745"/>
                  <a:pt x="7252" y="8637"/>
                </a:cubicBezTo>
                <a:cubicBezTo>
                  <a:pt x="6597" y="8328"/>
                  <a:pt x="6001" y="8042"/>
                  <a:pt x="5406" y="7780"/>
                </a:cubicBezTo>
                <a:cubicBezTo>
                  <a:pt x="4299" y="7280"/>
                  <a:pt x="3227" y="6744"/>
                  <a:pt x="2120" y="6328"/>
                </a:cubicBezTo>
                <a:cubicBezTo>
                  <a:pt x="1896" y="6249"/>
                  <a:pt x="1680" y="6212"/>
                  <a:pt x="1476" y="6212"/>
                </a:cubicBezTo>
                <a:cubicBezTo>
                  <a:pt x="845" y="6212"/>
                  <a:pt x="324" y="6568"/>
                  <a:pt x="1" y="7161"/>
                </a:cubicBezTo>
                <a:lnTo>
                  <a:pt x="1" y="7566"/>
                </a:lnTo>
                <a:cubicBezTo>
                  <a:pt x="298" y="7792"/>
                  <a:pt x="584" y="8090"/>
                  <a:pt x="906" y="8233"/>
                </a:cubicBezTo>
                <a:cubicBezTo>
                  <a:pt x="1366" y="8446"/>
                  <a:pt x="1849" y="8529"/>
                  <a:pt x="2333" y="8529"/>
                </a:cubicBezTo>
                <a:cubicBezTo>
                  <a:pt x="2713" y="8529"/>
                  <a:pt x="3094" y="8478"/>
                  <a:pt x="3465" y="8399"/>
                </a:cubicBezTo>
                <a:cubicBezTo>
                  <a:pt x="3944" y="8299"/>
                  <a:pt x="4415" y="8237"/>
                  <a:pt x="4876" y="8237"/>
                </a:cubicBezTo>
                <a:cubicBezTo>
                  <a:pt x="5619" y="8237"/>
                  <a:pt x="6340" y="8397"/>
                  <a:pt x="7037" y="8816"/>
                </a:cubicBezTo>
                <a:cubicBezTo>
                  <a:pt x="7156" y="8888"/>
                  <a:pt x="7335" y="8995"/>
                  <a:pt x="7359" y="9102"/>
                </a:cubicBezTo>
                <a:cubicBezTo>
                  <a:pt x="7490" y="10007"/>
                  <a:pt x="7573" y="10900"/>
                  <a:pt x="7680" y="11805"/>
                </a:cubicBezTo>
                <a:cubicBezTo>
                  <a:pt x="7633" y="11840"/>
                  <a:pt x="7573" y="11852"/>
                  <a:pt x="7537" y="11888"/>
                </a:cubicBezTo>
                <a:cubicBezTo>
                  <a:pt x="7180" y="11328"/>
                  <a:pt x="6823" y="10793"/>
                  <a:pt x="6466" y="10245"/>
                </a:cubicBezTo>
                <a:cubicBezTo>
                  <a:pt x="6085" y="9661"/>
                  <a:pt x="5716" y="9066"/>
                  <a:pt x="5001" y="8876"/>
                </a:cubicBezTo>
                <a:cubicBezTo>
                  <a:pt x="4970" y="8867"/>
                  <a:pt x="4938" y="8864"/>
                  <a:pt x="4904" y="8864"/>
                </a:cubicBezTo>
                <a:cubicBezTo>
                  <a:pt x="4699" y="8864"/>
                  <a:pt x="4465" y="9005"/>
                  <a:pt x="4239" y="9066"/>
                </a:cubicBezTo>
                <a:cubicBezTo>
                  <a:pt x="4299" y="9292"/>
                  <a:pt x="4287" y="9602"/>
                  <a:pt x="4442" y="9709"/>
                </a:cubicBezTo>
                <a:cubicBezTo>
                  <a:pt x="5037" y="10173"/>
                  <a:pt x="5692" y="10578"/>
                  <a:pt x="6311" y="11019"/>
                </a:cubicBezTo>
                <a:cubicBezTo>
                  <a:pt x="6728" y="11316"/>
                  <a:pt x="7121" y="11662"/>
                  <a:pt x="7514" y="11983"/>
                </a:cubicBezTo>
                <a:cubicBezTo>
                  <a:pt x="7478" y="12043"/>
                  <a:pt x="7442" y="12102"/>
                  <a:pt x="7394" y="12162"/>
                </a:cubicBezTo>
                <a:cubicBezTo>
                  <a:pt x="6609" y="11721"/>
                  <a:pt x="5835" y="11257"/>
                  <a:pt x="5037" y="10840"/>
                </a:cubicBezTo>
                <a:cubicBezTo>
                  <a:pt x="4170" y="10401"/>
                  <a:pt x="3294" y="9981"/>
                  <a:pt x="2312" y="9981"/>
                </a:cubicBezTo>
                <a:cubicBezTo>
                  <a:pt x="2175" y="9981"/>
                  <a:pt x="2035" y="9989"/>
                  <a:pt x="1894" y="10007"/>
                </a:cubicBezTo>
                <a:cubicBezTo>
                  <a:pt x="1263" y="10078"/>
                  <a:pt x="822" y="10412"/>
                  <a:pt x="727" y="10912"/>
                </a:cubicBezTo>
                <a:cubicBezTo>
                  <a:pt x="656" y="11412"/>
                  <a:pt x="822" y="11733"/>
                  <a:pt x="1537" y="11947"/>
                </a:cubicBezTo>
                <a:cubicBezTo>
                  <a:pt x="2215" y="12150"/>
                  <a:pt x="2965" y="12269"/>
                  <a:pt x="3680" y="12281"/>
                </a:cubicBezTo>
                <a:cubicBezTo>
                  <a:pt x="3736" y="12283"/>
                  <a:pt x="3793" y="12283"/>
                  <a:pt x="3849" y="12283"/>
                </a:cubicBezTo>
                <a:cubicBezTo>
                  <a:pt x="4553" y="12283"/>
                  <a:pt x="5247" y="12151"/>
                  <a:pt x="5930" y="12019"/>
                </a:cubicBezTo>
                <a:cubicBezTo>
                  <a:pt x="6032" y="11994"/>
                  <a:pt x="6130" y="11983"/>
                  <a:pt x="6224" y="11983"/>
                </a:cubicBezTo>
                <a:cubicBezTo>
                  <a:pt x="6713" y="11983"/>
                  <a:pt x="7110" y="12278"/>
                  <a:pt x="7549" y="12447"/>
                </a:cubicBezTo>
                <a:cubicBezTo>
                  <a:pt x="7621" y="12483"/>
                  <a:pt x="7692" y="12602"/>
                  <a:pt x="7692" y="12686"/>
                </a:cubicBezTo>
                <a:lnTo>
                  <a:pt x="7692" y="15793"/>
                </a:lnTo>
                <a:cubicBezTo>
                  <a:pt x="6835" y="15460"/>
                  <a:pt x="5906" y="15138"/>
                  <a:pt x="5061" y="14722"/>
                </a:cubicBezTo>
                <a:cubicBezTo>
                  <a:pt x="3995" y="14199"/>
                  <a:pt x="2911" y="13805"/>
                  <a:pt x="1727" y="13805"/>
                </a:cubicBezTo>
                <a:cubicBezTo>
                  <a:pt x="1563" y="13805"/>
                  <a:pt x="1396" y="13813"/>
                  <a:pt x="1227" y="13829"/>
                </a:cubicBezTo>
                <a:cubicBezTo>
                  <a:pt x="667" y="13888"/>
                  <a:pt x="191" y="14269"/>
                  <a:pt x="132" y="14710"/>
                </a:cubicBezTo>
                <a:cubicBezTo>
                  <a:pt x="60" y="15222"/>
                  <a:pt x="263" y="15519"/>
                  <a:pt x="941" y="15757"/>
                </a:cubicBezTo>
                <a:cubicBezTo>
                  <a:pt x="1409" y="15926"/>
                  <a:pt x="1881" y="15989"/>
                  <a:pt x="2358" y="15989"/>
                </a:cubicBezTo>
                <a:cubicBezTo>
                  <a:pt x="2889" y="15989"/>
                  <a:pt x="3426" y="15911"/>
                  <a:pt x="3965" y="15817"/>
                </a:cubicBezTo>
                <a:cubicBezTo>
                  <a:pt x="4581" y="15710"/>
                  <a:pt x="5185" y="15468"/>
                  <a:pt x="5809" y="15468"/>
                </a:cubicBezTo>
                <a:cubicBezTo>
                  <a:pt x="6091" y="15468"/>
                  <a:pt x="6376" y="15517"/>
                  <a:pt x="6668" y="15650"/>
                </a:cubicBezTo>
                <a:cubicBezTo>
                  <a:pt x="7025" y="15817"/>
                  <a:pt x="7406" y="15936"/>
                  <a:pt x="7704" y="16031"/>
                </a:cubicBezTo>
                <a:lnTo>
                  <a:pt x="7704" y="19413"/>
                </a:lnTo>
                <a:cubicBezTo>
                  <a:pt x="7109" y="19151"/>
                  <a:pt x="6561" y="18984"/>
                  <a:pt x="6121" y="18651"/>
                </a:cubicBezTo>
                <a:cubicBezTo>
                  <a:pt x="5192" y="17972"/>
                  <a:pt x="4204" y="17436"/>
                  <a:pt x="3108" y="17103"/>
                </a:cubicBezTo>
                <a:cubicBezTo>
                  <a:pt x="2806" y="17010"/>
                  <a:pt x="2495" y="16948"/>
                  <a:pt x="2182" y="16948"/>
                </a:cubicBezTo>
                <a:cubicBezTo>
                  <a:pt x="1855" y="16948"/>
                  <a:pt x="1526" y="17016"/>
                  <a:pt x="1203" y="17186"/>
                </a:cubicBezTo>
                <a:cubicBezTo>
                  <a:pt x="632" y="17484"/>
                  <a:pt x="465" y="18103"/>
                  <a:pt x="929" y="18532"/>
                </a:cubicBezTo>
                <a:cubicBezTo>
                  <a:pt x="1287" y="18865"/>
                  <a:pt x="1775" y="19127"/>
                  <a:pt x="2251" y="19270"/>
                </a:cubicBezTo>
                <a:cubicBezTo>
                  <a:pt x="2581" y="19361"/>
                  <a:pt x="2912" y="19396"/>
                  <a:pt x="3243" y="19396"/>
                </a:cubicBezTo>
                <a:cubicBezTo>
                  <a:pt x="3866" y="19396"/>
                  <a:pt x="4490" y="19271"/>
                  <a:pt x="5120" y="19163"/>
                </a:cubicBezTo>
                <a:cubicBezTo>
                  <a:pt x="5340" y="19120"/>
                  <a:pt x="5574" y="19096"/>
                  <a:pt x="5808" y="19096"/>
                </a:cubicBezTo>
                <a:cubicBezTo>
                  <a:pt x="6095" y="19096"/>
                  <a:pt x="6382" y="19132"/>
                  <a:pt x="6644" y="19210"/>
                </a:cubicBezTo>
                <a:cubicBezTo>
                  <a:pt x="7633" y="19508"/>
                  <a:pt x="7680" y="19591"/>
                  <a:pt x="7585" y="20603"/>
                </a:cubicBezTo>
                <a:cubicBezTo>
                  <a:pt x="7454" y="22211"/>
                  <a:pt x="7275" y="23806"/>
                  <a:pt x="7109" y="25413"/>
                </a:cubicBezTo>
                <a:cubicBezTo>
                  <a:pt x="7037" y="25413"/>
                  <a:pt x="6966" y="25425"/>
                  <a:pt x="6894" y="25425"/>
                </a:cubicBezTo>
                <a:cubicBezTo>
                  <a:pt x="6763" y="24592"/>
                  <a:pt x="6597" y="23758"/>
                  <a:pt x="6490" y="22925"/>
                </a:cubicBezTo>
                <a:cubicBezTo>
                  <a:pt x="6418" y="22187"/>
                  <a:pt x="6442" y="21425"/>
                  <a:pt x="6311" y="20699"/>
                </a:cubicBezTo>
                <a:cubicBezTo>
                  <a:pt x="6263" y="20437"/>
                  <a:pt x="5906" y="20079"/>
                  <a:pt x="5668" y="20067"/>
                </a:cubicBezTo>
                <a:cubicBezTo>
                  <a:pt x="5646" y="20065"/>
                  <a:pt x="5626" y="20064"/>
                  <a:pt x="5605" y="20064"/>
                </a:cubicBezTo>
                <a:cubicBezTo>
                  <a:pt x="5212" y="20064"/>
                  <a:pt x="5063" y="20490"/>
                  <a:pt x="5097" y="20841"/>
                </a:cubicBezTo>
                <a:cubicBezTo>
                  <a:pt x="5156" y="21425"/>
                  <a:pt x="5216" y="22044"/>
                  <a:pt x="5430" y="22580"/>
                </a:cubicBezTo>
                <a:cubicBezTo>
                  <a:pt x="5763" y="23354"/>
                  <a:pt x="6228" y="24056"/>
                  <a:pt x="6621" y="24782"/>
                </a:cubicBezTo>
                <a:cubicBezTo>
                  <a:pt x="6561" y="24818"/>
                  <a:pt x="6502" y="24866"/>
                  <a:pt x="6442" y="24901"/>
                </a:cubicBezTo>
                <a:cubicBezTo>
                  <a:pt x="6013" y="24366"/>
                  <a:pt x="5537" y="23866"/>
                  <a:pt x="5132" y="23318"/>
                </a:cubicBezTo>
                <a:cubicBezTo>
                  <a:pt x="4406" y="22282"/>
                  <a:pt x="3549" y="21425"/>
                  <a:pt x="2334" y="20960"/>
                </a:cubicBezTo>
                <a:cubicBezTo>
                  <a:pt x="2184" y="20902"/>
                  <a:pt x="2026" y="20874"/>
                  <a:pt x="1869" y="20874"/>
                </a:cubicBezTo>
                <a:cubicBezTo>
                  <a:pt x="1392" y="20874"/>
                  <a:pt x="918" y="21129"/>
                  <a:pt x="667" y="21532"/>
                </a:cubicBezTo>
                <a:cubicBezTo>
                  <a:pt x="417" y="21961"/>
                  <a:pt x="525" y="22461"/>
                  <a:pt x="1060" y="22937"/>
                </a:cubicBezTo>
                <a:cubicBezTo>
                  <a:pt x="1358" y="23211"/>
                  <a:pt x="1715" y="23473"/>
                  <a:pt x="2096" y="23592"/>
                </a:cubicBezTo>
                <a:cubicBezTo>
                  <a:pt x="2834" y="23818"/>
                  <a:pt x="3573" y="24032"/>
                  <a:pt x="4335" y="24092"/>
                </a:cubicBezTo>
                <a:cubicBezTo>
                  <a:pt x="5513" y="24175"/>
                  <a:pt x="6251" y="24866"/>
                  <a:pt x="6894" y="25723"/>
                </a:cubicBezTo>
                <a:cubicBezTo>
                  <a:pt x="6966" y="25830"/>
                  <a:pt x="7013" y="26009"/>
                  <a:pt x="6978" y="26140"/>
                </a:cubicBezTo>
                <a:cubicBezTo>
                  <a:pt x="6763" y="27330"/>
                  <a:pt x="6537" y="28521"/>
                  <a:pt x="6299" y="29712"/>
                </a:cubicBezTo>
                <a:cubicBezTo>
                  <a:pt x="6121" y="30604"/>
                  <a:pt x="5894" y="31486"/>
                  <a:pt x="5692" y="32379"/>
                </a:cubicBezTo>
                <a:cubicBezTo>
                  <a:pt x="5728" y="32379"/>
                  <a:pt x="5763" y="32379"/>
                  <a:pt x="5763" y="32402"/>
                </a:cubicBezTo>
                <a:cubicBezTo>
                  <a:pt x="5835" y="32248"/>
                  <a:pt x="5942" y="32081"/>
                  <a:pt x="5966" y="31902"/>
                </a:cubicBezTo>
                <a:cubicBezTo>
                  <a:pt x="6418" y="29771"/>
                  <a:pt x="6859" y="27640"/>
                  <a:pt x="7264" y="25521"/>
                </a:cubicBezTo>
                <a:cubicBezTo>
                  <a:pt x="7371" y="24985"/>
                  <a:pt x="7502" y="24592"/>
                  <a:pt x="8049" y="24330"/>
                </a:cubicBezTo>
                <a:cubicBezTo>
                  <a:pt x="8551" y="24075"/>
                  <a:pt x="9039" y="23965"/>
                  <a:pt x="9540" y="23965"/>
                </a:cubicBezTo>
                <a:cubicBezTo>
                  <a:pt x="9811" y="23965"/>
                  <a:pt x="10087" y="23998"/>
                  <a:pt x="10371" y="24056"/>
                </a:cubicBezTo>
                <a:cubicBezTo>
                  <a:pt x="10751" y="24128"/>
                  <a:pt x="11134" y="24171"/>
                  <a:pt x="11515" y="24171"/>
                </a:cubicBezTo>
                <a:cubicBezTo>
                  <a:pt x="12149" y="24171"/>
                  <a:pt x="12776" y="24051"/>
                  <a:pt x="13371" y="23746"/>
                </a:cubicBezTo>
                <a:cubicBezTo>
                  <a:pt x="14205" y="23318"/>
                  <a:pt x="14288" y="22461"/>
                  <a:pt x="13514" y="21961"/>
                </a:cubicBezTo>
                <a:cubicBezTo>
                  <a:pt x="13227" y="21777"/>
                  <a:pt x="12863" y="21627"/>
                  <a:pt x="12528" y="21627"/>
                </a:cubicBezTo>
                <a:cubicBezTo>
                  <a:pt x="12515" y="21627"/>
                  <a:pt x="12503" y="21627"/>
                  <a:pt x="12490" y="21627"/>
                </a:cubicBezTo>
                <a:cubicBezTo>
                  <a:pt x="11109" y="21663"/>
                  <a:pt x="10002" y="22330"/>
                  <a:pt x="9038" y="23318"/>
                </a:cubicBezTo>
                <a:cubicBezTo>
                  <a:pt x="8621" y="23735"/>
                  <a:pt x="8097" y="24056"/>
                  <a:pt x="7621" y="24413"/>
                </a:cubicBezTo>
                <a:cubicBezTo>
                  <a:pt x="7573" y="24366"/>
                  <a:pt x="7537" y="24342"/>
                  <a:pt x="7490" y="24294"/>
                </a:cubicBezTo>
                <a:cubicBezTo>
                  <a:pt x="7561" y="23592"/>
                  <a:pt x="7668" y="22913"/>
                  <a:pt x="7692" y="22223"/>
                </a:cubicBezTo>
                <a:cubicBezTo>
                  <a:pt x="7740" y="21306"/>
                  <a:pt x="8407" y="20794"/>
                  <a:pt x="9049" y="20496"/>
                </a:cubicBezTo>
                <a:cubicBezTo>
                  <a:pt x="9871" y="20127"/>
                  <a:pt x="10847" y="20115"/>
                  <a:pt x="11728" y="19865"/>
                </a:cubicBezTo>
                <a:cubicBezTo>
                  <a:pt x="12443" y="19651"/>
                  <a:pt x="13145" y="19365"/>
                  <a:pt x="13800" y="19032"/>
                </a:cubicBezTo>
                <a:cubicBezTo>
                  <a:pt x="14276" y="18770"/>
                  <a:pt x="14348" y="18258"/>
                  <a:pt x="14217" y="17781"/>
                </a:cubicBezTo>
                <a:cubicBezTo>
                  <a:pt x="14110" y="17389"/>
                  <a:pt x="13752" y="17186"/>
                  <a:pt x="13336" y="17150"/>
                </a:cubicBezTo>
                <a:cubicBezTo>
                  <a:pt x="13197" y="17142"/>
                  <a:pt x="13048" y="17123"/>
                  <a:pt x="12899" y="17123"/>
                </a:cubicBezTo>
                <a:cubicBezTo>
                  <a:pt x="12830" y="17123"/>
                  <a:pt x="12761" y="17127"/>
                  <a:pt x="12693" y="17139"/>
                </a:cubicBezTo>
                <a:cubicBezTo>
                  <a:pt x="11359" y="17329"/>
                  <a:pt x="10335" y="18032"/>
                  <a:pt x="9526" y="19067"/>
                </a:cubicBezTo>
                <a:cubicBezTo>
                  <a:pt x="8990" y="19770"/>
                  <a:pt x="8740" y="20710"/>
                  <a:pt x="7859" y="21091"/>
                </a:cubicBezTo>
                <a:cubicBezTo>
                  <a:pt x="7906" y="20258"/>
                  <a:pt x="7990" y="19401"/>
                  <a:pt x="7978" y="18532"/>
                </a:cubicBezTo>
                <a:cubicBezTo>
                  <a:pt x="7966" y="18032"/>
                  <a:pt x="8049" y="17627"/>
                  <a:pt x="8490" y="17329"/>
                </a:cubicBezTo>
                <a:cubicBezTo>
                  <a:pt x="8871" y="17067"/>
                  <a:pt x="9228" y="16734"/>
                  <a:pt x="9645" y="16591"/>
                </a:cubicBezTo>
                <a:cubicBezTo>
                  <a:pt x="10157" y="16388"/>
                  <a:pt x="10728" y="16388"/>
                  <a:pt x="11252" y="16246"/>
                </a:cubicBezTo>
                <a:cubicBezTo>
                  <a:pt x="12002" y="16019"/>
                  <a:pt x="12788" y="15829"/>
                  <a:pt x="13288" y="15162"/>
                </a:cubicBezTo>
                <a:cubicBezTo>
                  <a:pt x="13526" y="14817"/>
                  <a:pt x="13800" y="14424"/>
                  <a:pt x="13514" y="14007"/>
                </a:cubicBezTo>
                <a:cubicBezTo>
                  <a:pt x="13294" y="13704"/>
                  <a:pt x="12981" y="13550"/>
                  <a:pt x="12631" y="13550"/>
                </a:cubicBezTo>
                <a:cubicBezTo>
                  <a:pt x="12527" y="13550"/>
                  <a:pt x="12421" y="13563"/>
                  <a:pt x="12312" y="13590"/>
                </a:cubicBezTo>
                <a:cubicBezTo>
                  <a:pt x="10895" y="13948"/>
                  <a:pt x="9919" y="14841"/>
                  <a:pt x="9180" y="16079"/>
                </a:cubicBezTo>
                <a:cubicBezTo>
                  <a:pt x="8907" y="16567"/>
                  <a:pt x="8490" y="16972"/>
                  <a:pt x="8133" y="17424"/>
                </a:cubicBezTo>
                <a:cubicBezTo>
                  <a:pt x="8037" y="16686"/>
                  <a:pt x="8073" y="16031"/>
                  <a:pt x="8026" y="15400"/>
                </a:cubicBezTo>
                <a:cubicBezTo>
                  <a:pt x="7990" y="14698"/>
                  <a:pt x="8287" y="14174"/>
                  <a:pt x="8704" y="13638"/>
                </a:cubicBezTo>
                <a:cubicBezTo>
                  <a:pt x="9169" y="13031"/>
                  <a:pt x="9704" y="12614"/>
                  <a:pt x="10466" y="12424"/>
                </a:cubicBezTo>
                <a:cubicBezTo>
                  <a:pt x="11478" y="12162"/>
                  <a:pt x="12478" y="11852"/>
                  <a:pt x="13467" y="11531"/>
                </a:cubicBezTo>
                <a:cubicBezTo>
                  <a:pt x="13979" y="11364"/>
                  <a:pt x="14383" y="11031"/>
                  <a:pt x="14598" y="10531"/>
                </a:cubicBezTo>
                <a:cubicBezTo>
                  <a:pt x="14800" y="10114"/>
                  <a:pt x="14705" y="9769"/>
                  <a:pt x="14300" y="9507"/>
                </a:cubicBezTo>
                <a:cubicBezTo>
                  <a:pt x="13989" y="9289"/>
                  <a:pt x="13671" y="9201"/>
                  <a:pt x="13347" y="9201"/>
                </a:cubicBezTo>
                <a:cubicBezTo>
                  <a:pt x="13051" y="9201"/>
                  <a:pt x="12749" y="9274"/>
                  <a:pt x="12443" y="9388"/>
                </a:cubicBezTo>
                <a:cubicBezTo>
                  <a:pt x="10990" y="9935"/>
                  <a:pt x="10157" y="11090"/>
                  <a:pt x="9383" y="12364"/>
                </a:cubicBezTo>
                <a:cubicBezTo>
                  <a:pt x="9038" y="12936"/>
                  <a:pt x="8561" y="13448"/>
                  <a:pt x="8097" y="14055"/>
                </a:cubicBezTo>
                <a:cubicBezTo>
                  <a:pt x="8073" y="13817"/>
                  <a:pt x="8026" y="13674"/>
                  <a:pt x="8026" y="13519"/>
                </a:cubicBezTo>
                <a:cubicBezTo>
                  <a:pt x="7978" y="12507"/>
                  <a:pt x="7930" y="11507"/>
                  <a:pt x="7906" y="10495"/>
                </a:cubicBezTo>
                <a:cubicBezTo>
                  <a:pt x="7906" y="10364"/>
                  <a:pt x="7918" y="10185"/>
                  <a:pt x="7990" y="10078"/>
                </a:cubicBezTo>
                <a:cubicBezTo>
                  <a:pt x="8549" y="9304"/>
                  <a:pt x="9264" y="8745"/>
                  <a:pt x="10216" y="8495"/>
                </a:cubicBezTo>
                <a:cubicBezTo>
                  <a:pt x="11169" y="8233"/>
                  <a:pt x="12133" y="7971"/>
                  <a:pt x="13050" y="7578"/>
                </a:cubicBezTo>
                <a:cubicBezTo>
                  <a:pt x="13633" y="7340"/>
                  <a:pt x="14157" y="6911"/>
                  <a:pt x="14645" y="6494"/>
                </a:cubicBezTo>
                <a:cubicBezTo>
                  <a:pt x="14979" y="6209"/>
                  <a:pt x="15062" y="5756"/>
                  <a:pt x="14872" y="5339"/>
                </a:cubicBezTo>
                <a:cubicBezTo>
                  <a:pt x="14681" y="4923"/>
                  <a:pt x="14336" y="4685"/>
                  <a:pt x="13848" y="4649"/>
                </a:cubicBezTo>
                <a:cubicBezTo>
                  <a:pt x="13785" y="4645"/>
                  <a:pt x="13724" y="4643"/>
                  <a:pt x="13664" y="4643"/>
                </a:cubicBezTo>
                <a:cubicBezTo>
                  <a:pt x="13042" y="4643"/>
                  <a:pt x="12513" y="4862"/>
                  <a:pt x="12014" y="5220"/>
                </a:cubicBezTo>
                <a:cubicBezTo>
                  <a:pt x="10764" y="6090"/>
                  <a:pt x="9835" y="7304"/>
                  <a:pt x="8978" y="8530"/>
                </a:cubicBezTo>
                <a:cubicBezTo>
                  <a:pt x="8704" y="8923"/>
                  <a:pt x="8371" y="9245"/>
                  <a:pt x="8073" y="9602"/>
                </a:cubicBezTo>
                <a:cubicBezTo>
                  <a:pt x="8014" y="9566"/>
                  <a:pt x="7954" y="9530"/>
                  <a:pt x="7895" y="9507"/>
                </a:cubicBezTo>
                <a:cubicBezTo>
                  <a:pt x="8156" y="8590"/>
                  <a:pt x="8430" y="7697"/>
                  <a:pt x="8692" y="6792"/>
                </a:cubicBezTo>
                <a:cubicBezTo>
                  <a:pt x="8704" y="6733"/>
                  <a:pt x="8752" y="6673"/>
                  <a:pt x="8799" y="6625"/>
                </a:cubicBezTo>
                <a:cubicBezTo>
                  <a:pt x="9359" y="5947"/>
                  <a:pt x="9954" y="5292"/>
                  <a:pt x="10490" y="4589"/>
                </a:cubicBezTo>
                <a:cubicBezTo>
                  <a:pt x="11026" y="3887"/>
                  <a:pt x="11526" y="3137"/>
                  <a:pt x="11490" y="2196"/>
                </a:cubicBezTo>
                <a:cubicBezTo>
                  <a:pt x="11490" y="1958"/>
                  <a:pt x="11407" y="1565"/>
                  <a:pt x="11240" y="1506"/>
                </a:cubicBezTo>
                <a:cubicBezTo>
                  <a:pt x="11178" y="1482"/>
                  <a:pt x="11105" y="1470"/>
                  <a:pt x="11026" y="1470"/>
                </a:cubicBezTo>
                <a:cubicBezTo>
                  <a:pt x="10833" y="1470"/>
                  <a:pt x="10610" y="1538"/>
                  <a:pt x="10466" y="1649"/>
                </a:cubicBezTo>
                <a:cubicBezTo>
                  <a:pt x="9407" y="2399"/>
                  <a:pt x="8811" y="3458"/>
                  <a:pt x="8585" y="4720"/>
                </a:cubicBezTo>
                <a:cubicBezTo>
                  <a:pt x="8323" y="6197"/>
                  <a:pt x="8085" y="7673"/>
                  <a:pt x="7835" y="9149"/>
                </a:cubicBezTo>
                <a:cubicBezTo>
                  <a:pt x="7668" y="8852"/>
                  <a:pt x="7621" y="8590"/>
                  <a:pt x="7573" y="8328"/>
                </a:cubicBezTo>
                <a:cubicBezTo>
                  <a:pt x="7502" y="7864"/>
                  <a:pt x="7371" y="7399"/>
                  <a:pt x="7383" y="6947"/>
                </a:cubicBezTo>
                <a:cubicBezTo>
                  <a:pt x="7430" y="5780"/>
                  <a:pt x="7609" y="4637"/>
                  <a:pt x="7633" y="3494"/>
                </a:cubicBezTo>
                <a:cubicBezTo>
                  <a:pt x="7668" y="2375"/>
                  <a:pt x="7454" y="1291"/>
                  <a:pt x="6609" y="434"/>
                </a:cubicBezTo>
                <a:cubicBezTo>
                  <a:pt x="6381" y="207"/>
                  <a:pt x="6147" y="0"/>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07;p41">
            <a:extLst>
              <a:ext uri="{FF2B5EF4-FFF2-40B4-BE49-F238E27FC236}">
                <a16:creationId xmlns:a16="http://schemas.microsoft.com/office/drawing/2014/main" id="{B7C0D54F-232A-08AB-DE17-4266C890143D}"/>
              </a:ext>
            </a:extLst>
          </p:cNvPr>
          <p:cNvSpPr/>
          <p:nvPr/>
        </p:nvSpPr>
        <p:spPr>
          <a:xfrm rot="823979" flipH="1">
            <a:off x="4959737" y="3113752"/>
            <a:ext cx="210276" cy="739420"/>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08;p41">
            <a:extLst>
              <a:ext uri="{FF2B5EF4-FFF2-40B4-BE49-F238E27FC236}">
                <a16:creationId xmlns:a16="http://schemas.microsoft.com/office/drawing/2014/main" id="{D8BA56D5-FC78-3BD3-3905-E9C8733D61C9}"/>
              </a:ext>
            </a:extLst>
          </p:cNvPr>
          <p:cNvSpPr/>
          <p:nvPr/>
        </p:nvSpPr>
        <p:spPr>
          <a:xfrm>
            <a:off x="4095162" y="3568735"/>
            <a:ext cx="940290" cy="972613"/>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623;p41">
            <a:extLst>
              <a:ext uri="{FF2B5EF4-FFF2-40B4-BE49-F238E27FC236}">
                <a16:creationId xmlns:a16="http://schemas.microsoft.com/office/drawing/2014/main" id="{0225990E-AF00-458A-8753-94E955BB7C80}"/>
              </a:ext>
            </a:extLst>
          </p:cNvPr>
          <p:cNvGrpSpPr/>
          <p:nvPr/>
        </p:nvGrpSpPr>
        <p:grpSpPr>
          <a:xfrm>
            <a:off x="4557863" y="4096641"/>
            <a:ext cx="587251" cy="476083"/>
            <a:chOff x="2845503" y="2465785"/>
            <a:chExt cx="491300" cy="398296"/>
          </a:xfrm>
        </p:grpSpPr>
        <p:sp>
          <p:nvSpPr>
            <p:cNvPr id="12" name="Google Shape;624;p41">
              <a:extLst>
                <a:ext uri="{FF2B5EF4-FFF2-40B4-BE49-F238E27FC236}">
                  <a16:creationId xmlns:a16="http://schemas.microsoft.com/office/drawing/2014/main" id="{4C50F52A-26B0-71E2-ACAC-9EC685448391}"/>
                </a:ext>
              </a:extLst>
            </p:cNvPr>
            <p:cNvSpPr/>
            <p:nvPr/>
          </p:nvSpPr>
          <p:spPr>
            <a:xfrm>
              <a:off x="3184300" y="2488175"/>
              <a:ext cx="109025" cy="254400"/>
            </a:xfrm>
            <a:custGeom>
              <a:avLst/>
              <a:gdLst/>
              <a:ahLst/>
              <a:cxnLst/>
              <a:rect l="l" t="t" r="r" b="b"/>
              <a:pathLst>
                <a:path w="4361" h="10176" extrusionOk="0">
                  <a:moveTo>
                    <a:pt x="2684" y="0"/>
                  </a:moveTo>
                  <a:lnTo>
                    <a:pt x="4026" y="2460"/>
                  </a:lnTo>
                  <a:lnTo>
                    <a:pt x="4361" y="9505"/>
                  </a:lnTo>
                  <a:lnTo>
                    <a:pt x="2348" y="10176"/>
                  </a:lnTo>
                  <a:lnTo>
                    <a:pt x="0" y="7716"/>
                  </a:lnTo>
                  <a:lnTo>
                    <a:pt x="447" y="5479"/>
                  </a:lnTo>
                  <a:lnTo>
                    <a:pt x="1789" y="1677"/>
                  </a:lnTo>
                  <a:close/>
                </a:path>
              </a:pathLst>
            </a:custGeom>
            <a:solidFill>
              <a:schemeClr val="accent1"/>
            </a:solidFill>
            <a:ln>
              <a:noFill/>
            </a:ln>
          </p:spPr>
          <p:txBody>
            <a:bodyPr/>
            <a:lstStyle/>
            <a:p>
              <a:endParaRPr lang="en-US"/>
            </a:p>
          </p:txBody>
        </p:sp>
        <p:grpSp>
          <p:nvGrpSpPr>
            <p:cNvPr id="13" name="Google Shape;625;p41">
              <a:extLst>
                <a:ext uri="{FF2B5EF4-FFF2-40B4-BE49-F238E27FC236}">
                  <a16:creationId xmlns:a16="http://schemas.microsoft.com/office/drawing/2014/main" id="{4872F42F-4087-61B2-8DFB-7E73E1FA13DF}"/>
                </a:ext>
              </a:extLst>
            </p:cNvPr>
            <p:cNvGrpSpPr/>
            <p:nvPr/>
          </p:nvGrpSpPr>
          <p:grpSpPr>
            <a:xfrm>
              <a:off x="2845503" y="2465785"/>
              <a:ext cx="491300" cy="398296"/>
              <a:chOff x="4638950" y="5134975"/>
              <a:chExt cx="1630600" cy="1321925"/>
            </a:xfrm>
          </p:grpSpPr>
          <p:sp>
            <p:nvSpPr>
              <p:cNvPr id="14" name="Google Shape;626;p41">
                <a:extLst>
                  <a:ext uri="{FF2B5EF4-FFF2-40B4-BE49-F238E27FC236}">
                    <a16:creationId xmlns:a16="http://schemas.microsoft.com/office/drawing/2014/main" id="{2F4D906C-1A9F-A998-25EF-AB894A950224}"/>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27;p41">
                <a:extLst>
                  <a:ext uri="{FF2B5EF4-FFF2-40B4-BE49-F238E27FC236}">
                    <a16:creationId xmlns:a16="http://schemas.microsoft.com/office/drawing/2014/main" id="{9CF7E730-9736-0DC2-B552-76BE0B564BFF}"/>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28;p41">
                <a:extLst>
                  <a:ext uri="{FF2B5EF4-FFF2-40B4-BE49-F238E27FC236}">
                    <a16:creationId xmlns:a16="http://schemas.microsoft.com/office/drawing/2014/main" id="{6D354AB7-7087-EAD3-CB56-6EFB6738C3F6}"/>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29;p41">
                <a:extLst>
                  <a:ext uri="{FF2B5EF4-FFF2-40B4-BE49-F238E27FC236}">
                    <a16:creationId xmlns:a16="http://schemas.microsoft.com/office/drawing/2014/main" id="{C746AAF8-9053-BDD8-915E-6D037D9924E2}"/>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30;p41">
                <a:extLst>
                  <a:ext uri="{FF2B5EF4-FFF2-40B4-BE49-F238E27FC236}">
                    <a16:creationId xmlns:a16="http://schemas.microsoft.com/office/drawing/2014/main" id="{3A62803F-6C11-BD6F-72B7-1AA681AA442E}"/>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31;p41">
                <a:extLst>
                  <a:ext uri="{FF2B5EF4-FFF2-40B4-BE49-F238E27FC236}">
                    <a16:creationId xmlns:a16="http://schemas.microsoft.com/office/drawing/2014/main" id="{A49F4757-E685-EE51-2386-5E1066AFCB8A}"/>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32;p41">
                <a:extLst>
                  <a:ext uri="{FF2B5EF4-FFF2-40B4-BE49-F238E27FC236}">
                    <a16:creationId xmlns:a16="http://schemas.microsoft.com/office/drawing/2014/main" id="{DC9B941B-C5F6-96EE-A320-96420DFA3F2E}"/>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33;p41">
                <a:extLst>
                  <a:ext uri="{FF2B5EF4-FFF2-40B4-BE49-F238E27FC236}">
                    <a16:creationId xmlns:a16="http://schemas.microsoft.com/office/drawing/2014/main" id="{82BABF50-5506-0AEE-5F7F-D56B842B551D}"/>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34;p41">
                <a:extLst>
                  <a:ext uri="{FF2B5EF4-FFF2-40B4-BE49-F238E27FC236}">
                    <a16:creationId xmlns:a16="http://schemas.microsoft.com/office/drawing/2014/main" id="{826C5786-A235-DDE6-9BA1-460C4969092B}"/>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35;p41">
                <a:extLst>
                  <a:ext uri="{FF2B5EF4-FFF2-40B4-BE49-F238E27FC236}">
                    <a16:creationId xmlns:a16="http://schemas.microsoft.com/office/drawing/2014/main" id="{62C96ED8-9811-D99B-79A8-9ECD079B4FEA}"/>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36;p41">
                <a:extLst>
                  <a:ext uri="{FF2B5EF4-FFF2-40B4-BE49-F238E27FC236}">
                    <a16:creationId xmlns:a16="http://schemas.microsoft.com/office/drawing/2014/main" id="{F5E24CEA-8483-BDF1-BFC0-C3EF77BE0E1E}"/>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37;p41">
                <a:extLst>
                  <a:ext uri="{FF2B5EF4-FFF2-40B4-BE49-F238E27FC236}">
                    <a16:creationId xmlns:a16="http://schemas.microsoft.com/office/drawing/2014/main" id="{FEE37BBB-9341-2BB6-B20B-96B4237ABDE7}"/>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38;p41">
                <a:extLst>
                  <a:ext uri="{FF2B5EF4-FFF2-40B4-BE49-F238E27FC236}">
                    <a16:creationId xmlns:a16="http://schemas.microsoft.com/office/drawing/2014/main" id="{F488762B-55A6-2D7C-3E0F-1C1D5E1FB278}"/>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39;p41">
                <a:extLst>
                  <a:ext uri="{FF2B5EF4-FFF2-40B4-BE49-F238E27FC236}">
                    <a16:creationId xmlns:a16="http://schemas.microsoft.com/office/drawing/2014/main" id="{1D70C089-B3AB-7143-7926-935855688541}"/>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40;p41">
                <a:extLst>
                  <a:ext uri="{FF2B5EF4-FFF2-40B4-BE49-F238E27FC236}">
                    <a16:creationId xmlns:a16="http://schemas.microsoft.com/office/drawing/2014/main" id="{3A75DF6B-BD60-C6B1-58B6-A8CB9A1427F2}"/>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41;p41">
                <a:extLst>
                  <a:ext uri="{FF2B5EF4-FFF2-40B4-BE49-F238E27FC236}">
                    <a16:creationId xmlns:a16="http://schemas.microsoft.com/office/drawing/2014/main" id="{47E79660-ED6E-53B5-8210-CB7F065FE9B3}"/>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42;p41">
                <a:extLst>
                  <a:ext uri="{FF2B5EF4-FFF2-40B4-BE49-F238E27FC236}">
                    <a16:creationId xmlns:a16="http://schemas.microsoft.com/office/drawing/2014/main" id="{4340E938-38B5-9533-BE78-CD0C3DE1D776}"/>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43;p41">
                <a:extLst>
                  <a:ext uri="{FF2B5EF4-FFF2-40B4-BE49-F238E27FC236}">
                    <a16:creationId xmlns:a16="http://schemas.microsoft.com/office/drawing/2014/main" id="{F090DA3E-1443-A021-C2EC-2A6B803D7DAE}"/>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44;p41">
                <a:extLst>
                  <a:ext uri="{FF2B5EF4-FFF2-40B4-BE49-F238E27FC236}">
                    <a16:creationId xmlns:a16="http://schemas.microsoft.com/office/drawing/2014/main" id="{944B598E-9AFA-DD17-D5DB-61DCB6AC4806}"/>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45;p41">
                <a:extLst>
                  <a:ext uri="{FF2B5EF4-FFF2-40B4-BE49-F238E27FC236}">
                    <a16:creationId xmlns:a16="http://schemas.microsoft.com/office/drawing/2014/main" id="{2630AB5E-1B86-E5FD-4B8C-20F45EB9B9FB}"/>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46;p41">
                <a:extLst>
                  <a:ext uri="{FF2B5EF4-FFF2-40B4-BE49-F238E27FC236}">
                    <a16:creationId xmlns:a16="http://schemas.microsoft.com/office/drawing/2014/main" id="{28A07B11-D1AD-B9AA-1340-97EFA122AE10}"/>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47;p41">
                <a:extLst>
                  <a:ext uri="{FF2B5EF4-FFF2-40B4-BE49-F238E27FC236}">
                    <a16:creationId xmlns:a16="http://schemas.microsoft.com/office/drawing/2014/main" id="{FAEC5AA4-3CF4-9C67-20FD-B4D48B1AC2AD}"/>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48;p41">
                <a:extLst>
                  <a:ext uri="{FF2B5EF4-FFF2-40B4-BE49-F238E27FC236}">
                    <a16:creationId xmlns:a16="http://schemas.microsoft.com/office/drawing/2014/main" id="{84D32AD3-4A30-EEC7-81DD-96907CCEE59F}"/>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49;p41">
                <a:extLst>
                  <a:ext uri="{FF2B5EF4-FFF2-40B4-BE49-F238E27FC236}">
                    <a16:creationId xmlns:a16="http://schemas.microsoft.com/office/drawing/2014/main" id="{56DEDB68-6A1D-DB75-9A9F-87869E2777E1}"/>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50;p41">
                <a:extLst>
                  <a:ext uri="{FF2B5EF4-FFF2-40B4-BE49-F238E27FC236}">
                    <a16:creationId xmlns:a16="http://schemas.microsoft.com/office/drawing/2014/main" id="{DF07ADE7-9F55-EB58-F485-A1E545E6471B}"/>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51;p41">
                <a:extLst>
                  <a:ext uri="{FF2B5EF4-FFF2-40B4-BE49-F238E27FC236}">
                    <a16:creationId xmlns:a16="http://schemas.microsoft.com/office/drawing/2014/main" id="{15760478-B767-231E-207B-757F3891DE08}"/>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52;p41">
                <a:extLst>
                  <a:ext uri="{FF2B5EF4-FFF2-40B4-BE49-F238E27FC236}">
                    <a16:creationId xmlns:a16="http://schemas.microsoft.com/office/drawing/2014/main" id="{0130C50E-8153-9144-0182-AB3BA8703513}"/>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53;p41">
                <a:extLst>
                  <a:ext uri="{FF2B5EF4-FFF2-40B4-BE49-F238E27FC236}">
                    <a16:creationId xmlns:a16="http://schemas.microsoft.com/office/drawing/2014/main" id="{CBC6053E-EC80-9581-7369-A78CE0B49019}"/>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54;p41">
                <a:extLst>
                  <a:ext uri="{FF2B5EF4-FFF2-40B4-BE49-F238E27FC236}">
                    <a16:creationId xmlns:a16="http://schemas.microsoft.com/office/drawing/2014/main" id="{EA994E5A-43E5-E301-8B0C-F42604F1611A}"/>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55;p41">
                <a:extLst>
                  <a:ext uri="{FF2B5EF4-FFF2-40B4-BE49-F238E27FC236}">
                    <a16:creationId xmlns:a16="http://schemas.microsoft.com/office/drawing/2014/main" id="{B9A700F1-94C1-485A-7D44-05C84BF0E0A4}"/>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56;p41">
                <a:extLst>
                  <a:ext uri="{FF2B5EF4-FFF2-40B4-BE49-F238E27FC236}">
                    <a16:creationId xmlns:a16="http://schemas.microsoft.com/office/drawing/2014/main" id="{5951008F-52CA-46EC-D996-07BD5F81F634}"/>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57;p41">
                <a:extLst>
                  <a:ext uri="{FF2B5EF4-FFF2-40B4-BE49-F238E27FC236}">
                    <a16:creationId xmlns:a16="http://schemas.microsoft.com/office/drawing/2014/main" id="{BF10E1A1-2E08-5627-E95A-D3D4F1B4118E}"/>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58;p41">
                <a:extLst>
                  <a:ext uri="{FF2B5EF4-FFF2-40B4-BE49-F238E27FC236}">
                    <a16:creationId xmlns:a16="http://schemas.microsoft.com/office/drawing/2014/main" id="{934B1E1F-A483-8AB0-4278-49CF4732B06F}"/>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660;p41">
            <a:extLst>
              <a:ext uri="{FF2B5EF4-FFF2-40B4-BE49-F238E27FC236}">
                <a16:creationId xmlns:a16="http://schemas.microsoft.com/office/drawing/2014/main" id="{91CC014D-4A95-D0FA-F4B5-CD949060D693}"/>
              </a:ext>
            </a:extLst>
          </p:cNvPr>
          <p:cNvSpPr/>
          <p:nvPr/>
        </p:nvSpPr>
        <p:spPr>
          <a:xfrm>
            <a:off x="5163000" y="3975547"/>
            <a:ext cx="188257" cy="160661"/>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61;p41">
            <a:extLst>
              <a:ext uri="{FF2B5EF4-FFF2-40B4-BE49-F238E27FC236}">
                <a16:creationId xmlns:a16="http://schemas.microsoft.com/office/drawing/2014/main" id="{B2F14F15-B60D-A228-F6C7-F0632D9C689E}"/>
              </a:ext>
            </a:extLst>
          </p:cNvPr>
          <p:cNvSpPr/>
          <p:nvPr/>
        </p:nvSpPr>
        <p:spPr>
          <a:xfrm>
            <a:off x="5287219" y="3664697"/>
            <a:ext cx="123303" cy="16064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00573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D7668700-863E-1C78-FC63-941568A2989E}"/>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8418AB88-70A3-1928-77A6-D81D763FD16A}"/>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9B051261-A9A6-47F6-C813-381E84DDCF25}"/>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6F44F031-CEE1-75AF-13AE-A0CFE0AF92A6}"/>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4.Architecture  of LSTM and its Variants</a:t>
            </a:r>
            <a:endParaRPr dirty="0"/>
          </a:p>
        </p:txBody>
      </p:sp>
      <p:sp>
        <p:nvSpPr>
          <p:cNvPr id="589" name="Google Shape;589;p40">
            <a:extLst>
              <a:ext uri="{FF2B5EF4-FFF2-40B4-BE49-F238E27FC236}">
                <a16:creationId xmlns:a16="http://schemas.microsoft.com/office/drawing/2014/main" id="{C2A8FD09-A0D2-1315-A17F-771E10B5CC33}"/>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3EF40B1E-C432-FFE6-D696-B27418471609}"/>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CE9B3441-29E9-95A6-9B7B-2751AC1E8265}"/>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6C46DD78-59F3-55B7-2DFF-257C87227992}"/>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F110FC88-7125-B9A2-0292-9E0F018D05D9}"/>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ADF1B730-928F-D0E9-0EBD-30F7CF73CCA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5221A6BA-2F1E-1C71-1079-D3F28E37D6EC}"/>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3D61B231-C8E2-69E7-2997-D5FA7E11FC93}"/>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90ED1679-3861-E7F4-97CC-37692BFF415A}"/>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071B5516-201C-CD00-F7DE-403987401D7D}"/>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group of white rectangular boxes with blue text&#10;&#10;Description automatically generated">
            <a:extLst>
              <a:ext uri="{FF2B5EF4-FFF2-40B4-BE49-F238E27FC236}">
                <a16:creationId xmlns:a16="http://schemas.microsoft.com/office/drawing/2014/main" id="{DF06DCDD-F56F-2CDA-EFFB-D66E1A532E0F}"/>
              </a:ext>
            </a:extLst>
          </p:cNvPr>
          <p:cNvPicPr>
            <a:picLocks noChangeAspect="1"/>
          </p:cNvPicPr>
          <p:nvPr/>
        </p:nvPicPr>
        <p:blipFill>
          <a:blip r:embed="rId3"/>
          <a:stretch>
            <a:fillRect/>
          </a:stretch>
        </p:blipFill>
        <p:spPr>
          <a:xfrm>
            <a:off x="1920831" y="1700513"/>
            <a:ext cx="4899335" cy="2566318"/>
          </a:xfrm>
          <a:prstGeom prst="rect">
            <a:avLst/>
          </a:prstGeom>
        </p:spPr>
      </p:pic>
    </p:spTree>
    <p:extLst>
      <p:ext uri="{BB962C8B-B14F-4D97-AF65-F5344CB8AC3E}">
        <p14:creationId xmlns:p14="http://schemas.microsoft.com/office/powerpoint/2010/main" val="2497951814"/>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0A0AAF6A-130D-597B-BDDE-DE72DE3849C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97F1AD5A-AD8E-894F-0E15-4FA58ABF8CC5}"/>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75BE8F9D-A690-EE1F-32B7-51EE66652B91}"/>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20950EC1-0A01-34A9-0299-EC79EACA1D25}"/>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4.1.Convential LSTM</a:t>
            </a:r>
            <a:endParaRPr dirty="0"/>
          </a:p>
        </p:txBody>
      </p:sp>
      <p:sp>
        <p:nvSpPr>
          <p:cNvPr id="589" name="Google Shape;589;p40">
            <a:extLst>
              <a:ext uri="{FF2B5EF4-FFF2-40B4-BE49-F238E27FC236}">
                <a16:creationId xmlns:a16="http://schemas.microsoft.com/office/drawing/2014/main" id="{BA2BB72E-A9E7-BCE2-E532-C608E69CBE6F}"/>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C822A318-9439-32C7-0D6E-B03569F17C7E}"/>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523184D8-70FA-C39E-8474-D0A44824BBA5}"/>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F4035BC1-C081-BEAB-6EA6-8E72FAEBE5FE}"/>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C261CEAB-8C3A-D552-5566-23E5989599B4}"/>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3EA7106F-B8C0-2E0E-54DA-2892F5D05799}"/>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A4B35247-6B88-FA62-BDA6-D0CB0008BD78}"/>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6CECD087-56C9-016B-EFF1-5C73399FD7A8}"/>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416CA222-71A2-F222-4CB9-B7F4FA9F6B69}"/>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2B30572A-E1D1-6532-B762-597BA97C8852}"/>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06BF6302-F605-5AEB-91C1-8E4231CDF1EF}"/>
              </a:ext>
            </a:extLst>
          </p:cNvPr>
          <p:cNvPicPr>
            <a:picLocks noChangeAspect="1"/>
          </p:cNvPicPr>
          <p:nvPr/>
        </p:nvPicPr>
        <p:blipFill>
          <a:blip r:embed="rId3"/>
          <a:stretch>
            <a:fillRect/>
          </a:stretch>
        </p:blipFill>
        <p:spPr>
          <a:xfrm>
            <a:off x="2323192" y="1680118"/>
            <a:ext cx="4497615" cy="2484607"/>
          </a:xfrm>
          <a:prstGeom prst="rect">
            <a:avLst/>
          </a:prstGeom>
        </p:spPr>
      </p:pic>
    </p:spTree>
    <p:extLst>
      <p:ext uri="{BB962C8B-B14F-4D97-AF65-F5344CB8AC3E}">
        <p14:creationId xmlns:p14="http://schemas.microsoft.com/office/powerpoint/2010/main" val="3308176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075696AE-DD59-6BCC-2897-C16132939AF4}"/>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AAFE942F-9C36-044F-2FFF-E458B2B54B72}"/>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2CD6A856-3F19-5E5E-3F78-B99FE958C077}"/>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C425FD1D-A9B4-D3F2-D4C5-2FB0E39FF792}"/>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4.2.Peephole LSTM</a:t>
            </a:r>
            <a:endParaRPr dirty="0"/>
          </a:p>
        </p:txBody>
      </p:sp>
      <p:sp>
        <p:nvSpPr>
          <p:cNvPr id="589" name="Google Shape;589;p40">
            <a:extLst>
              <a:ext uri="{FF2B5EF4-FFF2-40B4-BE49-F238E27FC236}">
                <a16:creationId xmlns:a16="http://schemas.microsoft.com/office/drawing/2014/main" id="{85B8CAE5-97FA-5E81-981B-841871B71444}"/>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4050C344-9518-9DE5-7DE7-00C76C60372C}"/>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9267A024-6DBD-6D80-E4D7-F1A9BC0A2D5E}"/>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A57B9323-43B3-68C6-0C17-18024F882FE6}"/>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FA14F6A1-B90D-D1E7-5FC8-DFA8AA411E39}"/>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666B74CF-981F-3D23-1F19-87E24F156D6B}"/>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A662A88E-3AB3-2B23-B16B-3F23862900B0}"/>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8CC946DD-2B4A-E856-6EC9-BA12C8E130DB}"/>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C3E2829E-3E1B-1467-DFE6-3BD6001F8732}"/>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0BBA1BDD-FDBA-EEB0-0460-35246D37DD4B}"/>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FC125DAD-679D-C879-E27A-A298FAF7D13D}"/>
              </a:ext>
            </a:extLst>
          </p:cNvPr>
          <p:cNvPicPr>
            <a:picLocks noChangeAspect="1"/>
          </p:cNvPicPr>
          <p:nvPr/>
        </p:nvPicPr>
        <p:blipFill>
          <a:blip r:embed="rId3"/>
          <a:stretch>
            <a:fillRect/>
          </a:stretch>
        </p:blipFill>
        <p:spPr>
          <a:xfrm>
            <a:off x="2237678" y="1572900"/>
            <a:ext cx="4818710" cy="2836630"/>
          </a:xfrm>
          <a:prstGeom prst="rect">
            <a:avLst/>
          </a:prstGeom>
        </p:spPr>
      </p:pic>
    </p:spTree>
    <p:extLst>
      <p:ext uri="{BB962C8B-B14F-4D97-AF65-F5344CB8AC3E}">
        <p14:creationId xmlns:p14="http://schemas.microsoft.com/office/powerpoint/2010/main" val="3378503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9"/>
          <p:cNvSpPr/>
          <p:nvPr/>
        </p:nvSpPr>
        <p:spPr>
          <a:xfrm>
            <a:off x="1327799" y="1793700"/>
            <a:ext cx="1556400" cy="15561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9"/>
          <p:cNvSpPr txBox="1">
            <a:spLocks noGrp="1"/>
          </p:cNvSpPr>
          <p:nvPr>
            <p:ph type="title" idx="2"/>
          </p:nvPr>
        </p:nvSpPr>
        <p:spPr>
          <a:xfrm>
            <a:off x="3410900" y="2381050"/>
            <a:ext cx="4492200" cy="80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513" name="Google Shape;513;p39"/>
          <p:cNvSpPr txBox="1">
            <a:spLocks noGrp="1"/>
          </p:cNvSpPr>
          <p:nvPr>
            <p:ph type="title"/>
          </p:nvPr>
        </p:nvSpPr>
        <p:spPr>
          <a:xfrm>
            <a:off x="1488750" y="2109738"/>
            <a:ext cx="1234500" cy="92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515" name="Google Shape;515;p39"/>
          <p:cNvGrpSpPr/>
          <p:nvPr/>
        </p:nvGrpSpPr>
        <p:grpSpPr>
          <a:xfrm>
            <a:off x="3399675" y="1685061"/>
            <a:ext cx="5744146" cy="485108"/>
            <a:chOff x="0" y="1756825"/>
            <a:chExt cx="3894600" cy="461700"/>
          </a:xfrm>
        </p:grpSpPr>
        <p:cxnSp>
          <p:nvCxnSpPr>
            <p:cNvPr id="516" name="Google Shape;516;p39"/>
            <p:cNvCxnSpPr/>
            <p:nvPr/>
          </p:nvCxnSpPr>
          <p:spPr>
            <a:xfrm>
              <a:off x="0" y="17568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7" name="Google Shape;517;p39"/>
            <p:cNvCxnSpPr/>
            <p:nvPr/>
          </p:nvCxnSpPr>
          <p:spPr>
            <a:xfrm>
              <a:off x="0" y="19107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8" name="Google Shape;518;p39"/>
            <p:cNvCxnSpPr/>
            <p:nvPr/>
          </p:nvCxnSpPr>
          <p:spPr>
            <a:xfrm>
              <a:off x="0" y="20646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9" name="Google Shape;519;p39"/>
            <p:cNvCxnSpPr/>
            <p:nvPr/>
          </p:nvCxnSpPr>
          <p:spPr>
            <a:xfrm>
              <a:off x="0" y="2218525"/>
              <a:ext cx="3894600" cy="0"/>
            </a:xfrm>
            <a:prstGeom prst="straightConnector1">
              <a:avLst/>
            </a:prstGeom>
            <a:noFill/>
            <a:ln w="9525" cap="flat" cmpd="sng">
              <a:solidFill>
                <a:schemeClr val="dk2"/>
              </a:solidFill>
              <a:prstDash val="solid"/>
              <a:round/>
              <a:headEnd type="none" w="med" len="med"/>
              <a:tailEnd type="none" w="med" len="med"/>
            </a:ln>
          </p:spPr>
        </p:cxnSp>
      </p:grpSp>
      <p:sp>
        <p:nvSpPr>
          <p:cNvPr id="520" name="Google Shape;520;p39"/>
          <p:cNvSpPr/>
          <p:nvPr/>
        </p:nvSpPr>
        <p:spPr>
          <a:xfrm>
            <a:off x="3664552" y="1598148"/>
            <a:ext cx="239041" cy="604157"/>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1" name="Google Shape;521;p39"/>
          <p:cNvCxnSpPr/>
          <p:nvPr/>
        </p:nvCxnSpPr>
        <p:spPr>
          <a:xfrm>
            <a:off x="3399675" y="1673813"/>
            <a:ext cx="0" cy="507900"/>
          </a:xfrm>
          <a:prstGeom prst="straightConnector1">
            <a:avLst/>
          </a:prstGeom>
          <a:noFill/>
          <a:ln w="38100" cap="flat" cmpd="sng">
            <a:solidFill>
              <a:schemeClr val="dk2"/>
            </a:solidFill>
            <a:prstDash val="solid"/>
            <a:round/>
            <a:headEnd type="none" w="med" len="med"/>
            <a:tailEnd type="none" w="med" len="med"/>
          </a:ln>
        </p:spPr>
      </p:cxnSp>
      <p:cxnSp>
        <p:nvCxnSpPr>
          <p:cNvPr id="522" name="Google Shape;522;p39"/>
          <p:cNvCxnSpPr/>
          <p:nvPr/>
        </p:nvCxnSpPr>
        <p:spPr>
          <a:xfrm>
            <a:off x="3498450" y="1673813"/>
            <a:ext cx="0" cy="507900"/>
          </a:xfrm>
          <a:prstGeom prst="straightConnector1">
            <a:avLst/>
          </a:prstGeom>
          <a:noFill/>
          <a:ln w="19050" cap="flat" cmpd="sng">
            <a:solidFill>
              <a:schemeClr val="dk2"/>
            </a:solidFill>
            <a:prstDash val="solid"/>
            <a:round/>
            <a:headEnd type="none" w="med" len="med"/>
            <a:tailEnd type="none" w="med" len="med"/>
          </a:ln>
        </p:spPr>
      </p:cxnSp>
      <p:cxnSp>
        <p:nvCxnSpPr>
          <p:cNvPr id="523" name="Google Shape;523;p39"/>
          <p:cNvCxnSpPr/>
          <p:nvPr/>
        </p:nvCxnSpPr>
        <p:spPr>
          <a:xfrm>
            <a:off x="5339950" y="1673813"/>
            <a:ext cx="0" cy="507900"/>
          </a:xfrm>
          <a:prstGeom prst="straightConnector1">
            <a:avLst/>
          </a:prstGeom>
          <a:noFill/>
          <a:ln w="9525" cap="flat" cmpd="sng">
            <a:solidFill>
              <a:schemeClr val="dk2"/>
            </a:solidFill>
            <a:prstDash val="solid"/>
            <a:round/>
            <a:headEnd type="none" w="med" len="med"/>
            <a:tailEnd type="none" w="med" len="med"/>
          </a:ln>
        </p:spPr>
      </p:cxnSp>
      <p:cxnSp>
        <p:nvCxnSpPr>
          <p:cNvPr id="524" name="Google Shape;524;p39"/>
          <p:cNvCxnSpPr/>
          <p:nvPr/>
        </p:nvCxnSpPr>
        <p:spPr>
          <a:xfrm>
            <a:off x="7054450" y="1673813"/>
            <a:ext cx="0" cy="507900"/>
          </a:xfrm>
          <a:prstGeom prst="straightConnector1">
            <a:avLst/>
          </a:prstGeom>
          <a:noFill/>
          <a:ln w="9525" cap="flat" cmpd="sng">
            <a:solidFill>
              <a:schemeClr val="dk2"/>
            </a:solidFill>
            <a:prstDash val="solid"/>
            <a:round/>
            <a:headEnd type="none" w="med" len="med"/>
            <a:tailEnd type="none" w="med" len="med"/>
          </a:ln>
        </p:spPr>
      </p:cxnSp>
      <p:sp>
        <p:nvSpPr>
          <p:cNvPr id="525" name="Google Shape;525;p39"/>
          <p:cNvSpPr/>
          <p:nvPr/>
        </p:nvSpPr>
        <p:spPr>
          <a:xfrm>
            <a:off x="4396013" y="1846750"/>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9"/>
          <p:cNvSpPr/>
          <p:nvPr/>
        </p:nvSpPr>
        <p:spPr>
          <a:xfrm>
            <a:off x="4694613" y="1673825"/>
            <a:ext cx="480125" cy="409850"/>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9"/>
          <p:cNvSpPr/>
          <p:nvPr/>
        </p:nvSpPr>
        <p:spPr>
          <a:xfrm>
            <a:off x="5557800" y="1251150"/>
            <a:ext cx="129500" cy="347000"/>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9"/>
          <p:cNvSpPr/>
          <p:nvPr/>
        </p:nvSpPr>
        <p:spPr>
          <a:xfrm>
            <a:off x="5834975" y="1700888"/>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 name="Google Shape;529;p39"/>
          <p:cNvCxnSpPr/>
          <p:nvPr/>
        </p:nvCxnSpPr>
        <p:spPr>
          <a:xfrm>
            <a:off x="5467000" y="1546875"/>
            <a:ext cx="289200" cy="0"/>
          </a:xfrm>
          <a:prstGeom prst="straightConnector1">
            <a:avLst/>
          </a:prstGeom>
          <a:noFill/>
          <a:ln w="9525" cap="flat" cmpd="sng">
            <a:solidFill>
              <a:schemeClr val="dk2"/>
            </a:solidFill>
            <a:prstDash val="solid"/>
            <a:round/>
            <a:headEnd type="none" w="med" len="med"/>
            <a:tailEnd type="none" w="med" len="med"/>
          </a:ln>
        </p:spPr>
      </p:cxnSp>
      <p:sp>
        <p:nvSpPr>
          <p:cNvPr id="530" name="Google Shape;530;p39"/>
          <p:cNvSpPr/>
          <p:nvPr/>
        </p:nvSpPr>
        <p:spPr>
          <a:xfrm>
            <a:off x="6208925" y="15390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9"/>
          <p:cNvSpPr/>
          <p:nvPr/>
        </p:nvSpPr>
        <p:spPr>
          <a:xfrm>
            <a:off x="6582875" y="15390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9"/>
          <p:cNvSpPr/>
          <p:nvPr/>
        </p:nvSpPr>
        <p:spPr>
          <a:xfrm>
            <a:off x="7174725" y="1846738"/>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9"/>
          <p:cNvSpPr/>
          <p:nvPr/>
        </p:nvSpPr>
        <p:spPr>
          <a:xfrm>
            <a:off x="7428363" y="1708326"/>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9"/>
          <p:cNvSpPr/>
          <p:nvPr/>
        </p:nvSpPr>
        <p:spPr>
          <a:xfrm>
            <a:off x="4138313" y="1722450"/>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p:cNvSpPr/>
          <p:nvPr/>
        </p:nvSpPr>
        <p:spPr>
          <a:xfrm>
            <a:off x="7770938" y="1512013"/>
            <a:ext cx="480125" cy="409850"/>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 name="Google Shape;536;p39"/>
          <p:cNvCxnSpPr/>
          <p:nvPr/>
        </p:nvCxnSpPr>
        <p:spPr>
          <a:xfrm>
            <a:off x="8664175" y="1673813"/>
            <a:ext cx="0" cy="507900"/>
          </a:xfrm>
          <a:prstGeom prst="straightConnector1">
            <a:avLst/>
          </a:prstGeom>
          <a:noFill/>
          <a:ln w="9525" cap="flat" cmpd="sng">
            <a:solidFill>
              <a:schemeClr val="dk2"/>
            </a:solidFill>
            <a:prstDash val="solid"/>
            <a:round/>
            <a:headEnd type="none" w="med" len="med"/>
            <a:tailEnd type="none" w="med" len="med"/>
          </a:ln>
        </p:spPr>
      </p:cxnSp>
      <p:sp>
        <p:nvSpPr>
          <p:cNvPr id="537" name="Google Shape;537;p39"/>
          <p:cNvSpPr/>
          <p:nvPr/>
        </p:nvSpPr>
        <p:spPr>
          <a:xfrm>
            <a:off x="8405050" y="2034050"/>
            <a:ext cx="129500" cy="347000"/>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8" name="Google Shape;538;p39"/>
          <p:cNvCxnSpPr/>
          <p:nvPr/>
        </p:nvCxnSpPr>
        <p:spPr>
          <a:xfrm>
            <a:off x="8314250" y="2329775"/>
            <a:ext cx="289200" cy="0"/>
          </a:xfrm>
          <a:prstGeom prst="straightConnector1">
            <a:avLst/>
          </a:prstGeom>
          <a:noFill/>
          <a:ln w="9525" cap="flat" cmpd="sng">
            <a:solidFill>
              <a:schemeClr val="dk2"/>
            </a:solidFill>
            <a:prstDash val="solid"/>
            <a:round/>
            <a:headEnd type="none" w="med" len="med"/>
            <a:tailEnd type="none" w="med" len="med"/>
          </a:ln>
        </p:spPr>
      </p:cxnSp>
      <p:sp>
        <p:nvSpPr>
          <p:cNvPr id="539" name="Google Shape;539;p39"/>
          <p:cNvSpPr/>
          <p:nvPr/>
        </p:nvSpPr>
        <p:spPr>
          <a:xfrm>
            <a:off x="8787225" y="18657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39"/>
          <p:cNvGrpSpPr/>
          <p:nvPr/>
        </p:nvGrpSpPr>
        <p:grpSpPr>
          <a:xfrm flipH="1">
            <a:off x="7121367" y="1128416"/>
            <a:ext cx="720562" cy="584159"/>
            <a:chOff x="4638950" y="5134975"/>
            <a:chExt cx="1630600" cy="1321925"/>
          </a:xfrm>
        </p:grpSpPr>
        <p:sp>
          <p:nvSpPr>
            <p:cNvPr id="541" name="Google Shape;541;p39"/>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39"/>
          <p:cNvSpPr/>
          <p:nvPr/>
        </p:nvSpPr>
        <p:spPr>
          <a:xfrm rot="3599956" flipH="1">
            <a:off x="8526791" y="1242462"/>
            <a:ext cx="274769" cy="608812"/>
          </a:xfrm>
          <a:custGeom>
            <a:avLst/>
            <a:gdLst/>
            <a:ahLst/>
            <a:cxnLst/>
            <a:rect l="l" t="t" r="r" b="b"/>
            <a:pathLst>
              <a:path w="10991" h="24353" extrusionOk="0">
                <a:moveTo>
                  <a:pt x="9503" y="379"/>
                </a:moveTo>
                <a:cubicBezTo>
                  <a:pt x="10179" y="379"/>
                  <a:pt x="10619" y="916"/>
                  <a:pt x="10585" y="1886"/>
                </a:cubicBezTo>
                <a:cubicBezTo>
                  <a:pt x="10526" y="3755"/>
                  <a:pt x="9693" y="5231"/>
                  <a:pt x="8133" y="6291"/>
                </a:cubicBezTo>
                <a:cubicBezTo>
                  <a:pt x="7954" y="6410"/>
                  <a:pt x="7728" y="6469"/>
                  <a:pt x="7526" y="6553"/>
                </a:cubicBezTo>
                <a:cubicBezTo>
                  <a:pt x="7490" y="6529"/>
                  <a:pt x="7442" y="6493"/>
                  <a:pt x="7418" y="6446"/>
                </a:cubicBezTo>
                <a:cubicBezTo>
                  <a:pt x="7835" y="5303"/>
                  <a:pt x="8264" y="4160"/>
                  <a:pt x="8692" y="3029"/>
                </a:cubicBezTo>
                <a:cubicBezTo>
                  <a:pt x="8633" y="2993"/>
                  <a:pt x="8597" y="2981"/>
                  <a:pt x="8538" y="2957"/>
                </a:cubicBezTo>
                <a:cubicBezTo>
                  <a:pt x="8442" y="3088"/>
                  <a:pt x="8323" y="3219"/>
                  <a:pt x="8264" y="3374"/>
                </a:cubicBezTo>
                <a:cubicBezTo>
                  <a:pt x="7907" y="4326"/>
                  <a:pt x="7502" y="5255"/>
                  <a:pt x="7204" y="6231"/>
                </a:cubicBezTo>
                <a:cubicBezTo>
                  <a:pt x="7125" y="6494"/>
                  <a:pt x="7032" y="6597"/>
                  <a:pt x="6916" y="6597"/>
                </a:cubicBezTo>
                <a:cubicBezTo>
                  <a:pt x="6822" y="6597"/>
                  <a:pt x="6713" y="6529"/>
                  <a:pt x="6585" y="6422"/>
                </a:cubicBezTo>
                <a:cubicBezTo>
                  <a:pt x="5990" y="5934"/>
                  <a:pt x="5978" y="5231"/>
                  <a:pt x="6073" y="4576"/>
                </a:cubicBezTo>
                <a:cubicBezTo>
                  <a:pt x="6311" y="3112"/>
                  <a:pt x="6990" y="1886"/>
                  <a:pt x="8133" y="945"/>
                </a:cubicBezTo>
                <a:cubicBezTo>
                  <a:pt x="8252" y="850"/>
                  <a:pt x="8371" y="766"/>
                  <a:pt x="8502" y="695"/>
                </a:cubicBezTo>
                <a:cubicBezTo>
                  <a:pt x="8867" y="481"/>
                  <a:pt x="9208" y="379"/>
                  <a:pt x="9503" y="379"/>
                </a:cubicBezTo>
                <a:close/>
                <a:moveTo>
                  <a:pt x="2595" y="3523"/>
                </a:moveTo>
                <a:cubicBezTo>
                  <a:pt x="2966" y="3523"/>
                  <a:pt x="3340" y="3670"/>
                  <a:pt x="3656" y="3969"/>
                </a:cubicBezTo>
                <a:cubicBezTo>
                  <a:pt x="4966" y="5195"/>
                  <a:pt x="4966" y="8101"/>
                  <a:pt x="3632" y="9327"/>
                </a:cubicBezTo>
                <a:cubicBezTo>
                  <a:pt x="3430" y="9517"/>
                  <a:pt x="3132" y="9636"/>
                  <a:pt x="2858" y="9779"/>
                </a:cubicBezTo>
                <a:cubicBezTo>
                  <a:pt x="2799" y="9756"/>
                  <a:pt x="2739" y="9708"/>
                  <a:pt x="2680" y="9684"/>
                </a:cubicBezTo>
                <a:cubicBezTo>
                  <a:pt x="2561" y="8565"/>
                  <a:pt x="2430" y="7434"/>
                  <a:pt x="2299" y="6267"/>
                </a:cubicBezTo>
                <a:cubicBezTo>
                  <a:pt x="2251" y="6291"/>
                  <a:pt x="2192" y="6291"/>
                  <a:pt x="2132" y="6291"/>
                </a:cubicBezTo>
                <a:cubicBezTo>
                  <a:pt x="2132" y="6850"/>
                  <a:pt x="2108" y="7422"/>
                  <a:pt x="2144" y="7982"/>
                </a:cubicBezTo>
                <a:cubicBezTo>
                  <a:pt x="2192" y="8565"/>
                  <a:pt x="2323" y="9125"/>
                  <a:pt x="2465" y="9887"/>
                </a:cubicBezTo>
                <a:cubicBezTo>
                  <a:pt x="2049" y="9589"/>
                  <a:pt x="1668" y="9422"/>
                  <a:pt x="1430" y="9136"/>
                </a:cubicBezTo>
                <a:cubicBezTo>
                  <a:pt x="334" y="7851"/>
                  <a:pt x="346" y="5410"/>
                  <a:pt x="1430" y="4100"/>
                </a:cubicBezTo>
                <a:cubicBezTo>
                  <a:pt x="1748" y="3718"/>
                  <a:pt x="2169" y="3523"/>
                  <a:pt x="2595" y="3523"/>
                </a:cubicBezTo>
                <a:close/>
                <a:moveTo>
                  <a:pt x="9453" y="0"/>
                </a:moveTo>
                <a:cubicBezTo>
                  <a:pt x="9057" y="0"/>
                  <a:pt x="8625" y="143"/>
                  <a:pt x="8216" y="421"/>
                </a:cubicBezTo>
                <a:cubicBezTo>
                  <a:pt x="6823" y="1385"/>
                  <a:pt x="6037" y="2755"/>
                  <a:pt x="5763" y="4410"/>
                </a:cubicBezTo>
                <a:cubicBezTo>
                  <a:pt x="5561" y="5743"/>
                  <a:pt x="5883" y="6374"/>
                  <a:pt x="6847" y="6898"/>
                </a:cubicBezTo>
                <a:cubicBezTo>
                  <a:pt x="6418" y="9613"/>
                  <a:pt x="5978" y="12292"/>
                  <a:pt x="5537" y="14994"/>
                </a:cubicBezTo>
                <a:cubicBezTo>
                  <a:pt x="4347" y="13566"/>
                  <a:pt x="3418" y="11958"/>
                  <a:pt x="2954" y="10232"/>
                </a:cubicBezTo>
                <a:cubicBezTo>
                  <a:pt x="3394" y="9851"/>
                  <a:pt x="3847" y="9601"/>
                  <a:pt x="4144" y="9232"/>
                </a:cubicBezTo>
                <a:cubicBezTo>
                  <a:pt x="5216" y="7922"/>
                  <a:pt x="5228" y="5445"/>
                  <a:pt x="4216" y="4100"/>
                </a:cubicBezTo>
                <a:cubicBezTo>
                  <a:pt x="3752" y="3471"/>
                  <a:pt x="3159" y="3152"/>
                  <a:pt x="2579" y="3152"/>
                </a:cubicBezTo>
                <a:cubicBezTo>
                  <a:pt x="1951" y="3152"/>
                  <a:pt x="1338" y="3524"/>
                  <a:pt x="918" y="4279"/>
                </a:cubicBezTo>
                <a:cubicBezTo>
                  <a:pt x="1" y="5862"/>
                  <a:pt x="37" y="7505"/>
                  <a:pt x="1013" y="9065"/>
                </a:cubicBezTo>
                <a:cubicBezTo>
                  <a:pt x="1251" y="9434"/>
                  <a:pt x="1703" y="9779"/>
                  <a:pt x="2120" y="9946"/>
                </a:cubicBezTo>
                <a:cubicBezTo>
                  <a:pt x="2465" y="10077"/>
                  <a:pt x="2620" y="10208"/>
                  <a:pt x="2727" y="10541"/>
                </a:cubicBezTo>
                <a:cubicBezTo>
                  <a:pt x="3299" y="12315"/>
                  <a:pt x="4204" y="13863"/>
                  <a:pt x="5406" y="15256"/>
                </a:cubicBezTo>
                <a:cubicBezTo>
                  <a:pt x="5525" y="15411"/>
                  <a:pt x="5632" y="15661"/>
                  <a:pt x="5621" y="15852"/>
                </a:cubicBezTo>
                <a:cubicBezTo>
                  <a:pt x="5442" y="18471"/>
                  <a:pt x="5513" y="21078"/>
                  <a:pt x="5978" y="23674"/>
                </a:cubicBezTo>
                <a:cubicBezTo>
                  <a:pt x="6013" y="23912"/>
                  <a:pt x="6121" y="24126"/>
                  <a:pt x="6192" y="24353"/>
                </a:cubicBezTo>
                <a:cubicBezTo>
                  <a:pt x="6335" y="24269"/>
                  <a:pt x="6347" y="24186"/>
                  <a:pt x="6347" y="24126"/>
                </a:cubicBezTo>
                <a:cubicBezTo>
                  <a:pt x="6180" y="22507"/>
                  <a:pt x="5942" y="20900"/>
                  <a:pt x="5871" y="19292"/>
                </a:cubicBezTo>
                <a:cubicBezTo>
                  <a:pt x="5752" y="16685"/>
                  <a:pt x="5978" y="14089"/>
                  <a:pt x="6371" y="11494"/>
                </a:cubicBezTo>
                <a:cubicBezTo>
                  <a:pt x="6597" y="10065"/>
                  <a:pt x="6954" y="8648"/>
                  <a:pt x="7252" y="7243"/>
                </a:cubicBezTo>
                <a:cubicBezTo>
                  <a:pt x="7264" y="7112"/>
                  <a:pt x="7371" y="6922"/>
                  <a:pt x="7466" y="6910"/>
                </a:cubicBezTo>
                <a:cubicBezTo>
                  <a:pt x="8633" y="6648"/>
                  <a:pt x="9347" y="5826"/>
                  <a:pt x="9990" y="4898"/>
                </a:cubicBezTo>
                <a:cubicBezTo>
                  <a:pt x="10538" y="4100"/>
                  <a:pt x="10800" y="3183"/>
                  <a:pt x="10990" y="2255"/>
                </a:cubicBezTo>
                <a:lnTo>
                  <a:pt x="10990" y="1516"/>
                </a:lnTo>
                <a:cubicBezTo>
                  <a:pt x="10955" y="1505"/>
                  <a:pt x="10919" y="1493"/>
                  <a:pt x="10919" y="1457"/>
                </a:cubicBezTo>
                <a:cubicBezTo>
                  <a:pt x="10780" y="473"/>
                  <a:pt x="10176" y="0"/>
                  <a:pt x="9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p:cNvSpPr/>
          <p:nvPr/>
        </p:nvSpPr>
        <p:spPr>
          <a:xfrm rot="7025883" flipH="1">
            <a:off x="5624924" y="1808762"/>
            <a:ext cx="333989" cy="685578"/>
          </a:xfrm>
          <a:custGeom>
            <a:avLst/>
            <a:gdLst/>
            <a:ahLst/>
            <a:cxnLst/>
            <a:rect l="l" t="t" r="r" b="b"/>
            <a:pathLst>
              <a:path w="13360" h="27424" extrusionOk="0">
                <a:moveTo>
                  <a:pt x="8987" y="319"/>
                </a:moveTo>
                <a:cubicBezTo>
                  <a:pt x="9015" y="319"/>
                  <a:pt x="9044" y="321"/>
                  <a:pt x="9074" y="325"/>
                </a:cubicBezTo>
                <a:cubicBezTo>
                  <a:pt x="9478" y="361"/>
                  <a:pt x="9585" y="694"/>
                  <a:pt x="9597" y="1218"/>
                </a:cubicBezTo>
                <a:cubicBezTo>
                  <a:pt x="9455" y="1325"/>
                  <a:pt x="9240" y="1539"/>
                  <a:pt x="9002" y="1599"/>
                </a:cubicBezTo>
                <a:cubicBezTo>
                  <a:pt x="8986" y="1601"/>
                  <a:pt x="8970" y="1603"/>
                  <a:pt x="8954" y="1603"/>
                </a:cubicBezTo>
                <a:cubicBezTo>
                  <a:pt x="8667" y="1603"/>
                  <a:pt x="8444" y="1210"/>
                  <a:pt x="8478" y="849"/>
                </a:cubicBezTo>
                <a:cubicBezTo>
                  <a:pt x="8522" y="534"/>
                  <a:pt x="8703" y="319"/>
                  <a:pt x="8987" y="319"/>
                </a:cubicBezTo>
                <a:close/>
                <a:moveTo>
                  <a:pt x="10653" y="2535"/>
                </a:moveTo>
                <a:cubicBezTo>
                  <a:pt x="10776" y="2535"/>
                  <a:pt x="11014" y="2619"/>
                  <a:pt x="11014" y="2932"/>
                </a:cubicBezTo>
                <a:cubicBezTo>
                  <a:pt x="11014" y="3325"/>
                  <a:pt x="10705" y="3444"/>
                  <a:pt x="10478" y="3480"/>
                </a:cubicBezTo>
                <a:cubicBezTo>
                  <a:pt x="10477" y="3480"/>
                  <a:pt x="10475" y="3480"/>
                  <a:pt x="10474" y="3480"/>
                </a:cubicBezTo>
                <a:cubicBezTo>
                  <a:pt x="10374" y="3480"/>
                  <a:pt x="10086" y="3133"/>
                  <a:pt x="10121" y="3028"/>
                </a:cubicBezTo>
                <a:cubicBezTo>
                  <a:pt x="10193" y="2825"/>
                  <a:pt x="10407" y="2635"/>
                  <a:pt x="10609" y="2540"/>
                </a:cubicBezTo>
                <a:cubicBezTo>
                  <a:pt x="10621" y="2537"/>
                  <a:pt x="10636" y="2535"/>
                  <a:pt x="10653" y="2535"/>
                </a:cubicBezTo>
                <a:close/>
                <a:moveTo>
                  <a:pt x="3037" y="1992"/>
                </a:moveTo>
                <a:cubicBezTo>
                  <a:pt x="3478" y="3361"/>
                  <a:pt x="3930" y="4742"/>
                  <a:pt x="4359" y="6088"/>
                </a:cubicBezTo>
                <a:cubicBezTo>
                  <a:pt x="3216" y="5469"/>
                  <a:pt x="2620" y="3409"/>
                  <a:pt x="3037" y="1992"/>
                </a:cubicBezTo>
                <a:close/>
                <a:moveTo>
                  <a:pt x="3406" y="1694"/>
                </a:moveTo>
                <a:cubicBezTo>
                  <a:pt x="4573" y="2909"/>
                  <a:pt x="5121" y="4326"/>
                  <a:pt x="4835" y="6040"/>
                </a:cubicBezTo>
                <a:cubicBezTo>
                  <a:pt x="4775" y="6052"/>
                  <a:pt x="4728" y="6088"/>
                  <a:pt x="4668" y="6100"/>
                </a:cubicBezTo>
                <a:cubicBezTo>
                  <a:pt x="4192" y="4635"/>
                  <a:pt x="3716" y="3194"/>
                  <a:pt x="3263" y="1742"/>
                </a:cubicBezTo>
                <a:cubicBezTo>
                  <a:pt x="3299" y="1718"/>
                  <a:pt x="3359" y="1706"/>
                  <a:pt x="3406" y="1694"/>
                </a:cubicBezTo>
                <a:close/>
                <a:moveTo>
                  <a:pt x="12550" y="8743"/>
                </a:moveTo>
                <a:cubicBezTo>
                  <a:pt x="11371" y="9374"/>
                  <a:pt x="10240" y="9957"/>
                  <a:pt x="8990" y="10588"/>
                </a:cubicBezTo>
                <a:cubicBezTo>
                  <a:pt x="9895" y="9302"/>
                  <a:pt x="11181" y="9005"/>
                  <a:pt x="12550" y="8743"/>
                </a:cubicBezTo>
                <a:close/>
                <a:moveTo>
                  <a:pt x="561" y="7397"/>
                </a:moveTo>
                <a:lnTo>
                  <a:pt x="561" y="7397"/>
                </a:lnTo>
                <a:cubicBezTo>
                  <a:pt x="799" y="8469"/>
                  <a:pt x="1025" y="9552"/>
                  <a:pt x="1251" y="10624"/>
                </a:cubicBezTo>
                <a:cubicBezTo>
                  <a:pt x="477" y="9659"/>
                  <a:pt x="465" y="8528"/>
                  <a:pt x="561" y="7397"/>
                </a:cubicBezTo>
                <a:close/>
                <a:moveTo>
                  <a:pt x="822" y="7290"/>
                </a:moveTo>
                <a:lnTo>
                  <a:pt x="822" y="7290"/>
                </a:lnTo>
                <a:cubicBezTo>
                  <a:pt x="1775" y="8314"/>
                  <a:pt x="1811" y="9517"/>
                  <a:pt x="1561" y="10791"/>
                </a:cubicBezTo>
                <a:cubicBezTo>
                  <a:pt x="1311" y="9624"/>
                  <a:pt x="1073" y="8445"/>
                  <a:pt x="822" y="7290"/>
                </a:cubicBezTo>
                <a:close/>
                <a:moveTo>
                  <a:pt x="12407" y="9064"/>
                </a:moveTo>
                <a:lnTo>
                  <a:pt x="12503" y="9243"/>
                </a:lnTo>
                <a:cubicBezTo>
                  <a:pt x="11514" y="10088"/>
                  <a:pt x="10419" y="10695"/>
                  <a:pt x="9169" y="11029"/>
                </a:cubicBezTo>
                <a:cubicBezTo>
                  <a:pt x="9133" y="10981"/>
                  <a:pt x="9109" y="10922"/>
                  <a:pt x="9074" y="10862"/>
                </a:cubicBezTo>
                <a:cubicBezTo>
                  <a:pt x="10181" y="10267"/>
                  <a:pt x="11300" y="9671"/>
                  <a:pt x="12407" y="9064"/>
                </a:cubicBezTo>
                <a:close/>
                <a:moveTo>
                  <a:pt x="3632" y="10755"/>
                </a:moveTo>
                <a:lnTo>
                  <a:pt x="3632" y="10755"/>
                </a:lnTo>
                <a:cubicBezTo>
                  <a:pt x="3287" y="11398"/>
                  <a:pt x="2930" y="12017"/>
                  <a:pt x="2585" y="12648"/>
                </a:cubicBezTo>
                <a:cubicBezTo>
                  <a:pt x="2632" y="11862"/>
                  <a:pt x="3001" y="11219"/>
                  <a:pt x="3632" y="10755"/>
                </a:cubicBezTo>
                <a:close/>
                <a:moveTo>
                  <a:pt x="3942" y="10743"/>
                </a:moveTo>
                <a:lnTo>
                  <a:pt x="3942" y="10743"/>
                </a:lnTo>
                <a:cubicBezTo>
                  <a:pt x="3918" y="11636"/>
                  <a:pt x="3418" y="12267"/>
                  <a:pt x="2882" y="12886"/>
                </a:cubicBezTo>
                <a:cubicBezTo>
                  <a:pt x="2835" y="12862"/>
                  <a:pt x="2811" y="12838"/>
                  <a:pt x="2763" y="12803"/>
                </a:cubicBezTo>
                <a:cubicBezTo>
                  <a:pt x="3168" y="12124"/>
                  <a:pt x="3561" y="11422"/>
                  <a:pt x="3942" y="10743"/>
                </a:cubicBezTo>
                <a:close/>
                <a:moveTo>
                  <a:pt x="9003" y="0"/>
                </a:moveTo>
                <a:cubicBezTo>
                  <a:pt x="8880" y="0"/>
                  <a:pt x="8758" y="28"/>
                  <a:pt x="8645" y="87"/>
                </a:cubicBezTo>
                <a:cubicBezTo>
                  <a:pt x="8228" y="289"/>
                  <a:pt x="8002" y="873"/>
                  <a:pt x="8276" y="1337"/>
                </a:cubicBezTo>
                <a:cubicBezTo>
                  <a:pt x="8466" y="1647"/>
                  <a:pt x="8347" y="1861"/>
                  <a:pt x="8240" y="2135"/>
                </a:cubicBezTo>
                <a:cubicBezTo>
                  <a:pt x="7907" y="3004"/>
                  <a:pt x="7550" y="3861"/>
                  <a:pt x="7276" y="4754"/>
                </a:cubicBezTo>
                <a:cubicBezTo>
                  <a:pt x="6918" y="5933"/>
                  <a:pt x="6633" y="7135"/>
                  <a:pt x="6299" y="8433"/>
                </a:cubicBezTo>
                <a:cubicBezTo>
                  <a:pt x="5859" y="7814"/>
                  <a:pt x="5442" y="7243"/>
                  <a:pt x="5061" y="6659"/>
                </a:cubicBezTo>
                <a:cubicBezTo>
                  <a:pt x="5002" y="6588"/>
                  <a:pt x="5013" y="6457"/>
                  <a:pt x="5049" y="6350"/>
                </a:cubicBezTo>
                <a:cubicBezTo>
                  <a:pt x="5490" y="4373"/>
                  <a:pt x="4906" y="2718"/>
                  <a:pt x="3442" y="1361"/>
                </a:cubicBezTo>
                <a:cubicBezTo>
                  <a:pt x="3274" y="1208"/>
                  <a:pt x="3145" y="1129"/>
                  <a:pt x="3046" y="1129"/>
                </a:cubicBezTo>
                <a:cubicBezTo>
                  <a:pt x="2914" y="1129"/>
                  <a:pt x="2835" y="1270"/>
                  <a:pt x="2787" y="1563"/>
                </a:cubicBezTo>
                <a:cubicBezTo>
                  <a:pt x="2680" y="2170"/>
                  <a:pt x="2632" y="2790"/>
                  <a:pt x="2644" y="3409"/>
                </a:cubicBezTo>
                <a:cubicBezTo>
                  <a:pt x="2668" y="4576"/>
                  <a:pt x="3120" y="5611"/>
                  <a:pt x="4061" y="6278"/>
                </a:cubicBezTo>
                <a:cubicBezTo>
                  <a:pt x="4668" y="6707"/>
                  <a:pt x="5085" y="7243"/>
                  <a:pt x="5525" y="7814"/>
                </a:cubicBezTo>
                <a:cubicBezTo>
                  <a:pt x="5716" y="8052"/>
                  <a:pt x="5918" y="8302"/>
                  <a:pt x="6085" y="8564"/>
                </a:cubicBezTo>
                <a:cubicBezTo>
                  <a:pt x="6180" y="8719"/>
                  <a:pt x="6216" y="8921"/>
                  <a:pt x="6204" y="9088"/>
                </a:cubicBezTo>
                <a:lnTo>
                  <a:pt x="5359" y="15339"/>
                </a:lnTo>
                <a:cubicBezTo>
                  <a:pt x="5287" y="15875"/>
                  <a:pt x="5252" y="16422"/>
                  <a:pt x="5192" y="17041"/>
                </a:cubicBezTo>
                <a:cubicBezTo>
                  <a:pt x="3990" y="16041"/>
                  <a:pt x="3085" y="14910"/>
                  <a:pt x="2442" y="13541"/>
                </a:cubicBezTo>
                <a:cubicBezTo>
                  <a:pt x="3216" y="13053"/>
                  <a:pt x="3775" y="12398"/>
                  <a:pt x="4097" y="11588"/>
                </a:cubicBezTo>
                <a:cubicBezTo>
                  <a:pt x="4299" y="11053"/>
                  <a:pt x="4513" y="10469"/>
                  <a:pt x="4132" y="9850"/>
                </a:cubicBezTo>
                <a:lnTo>
                  <a:pt x="4132" y="9850"/>
                </a:lnTo>
                <a:cubicBezTo>
                  <a:pt x="3061" y="10624"/>
                  <a:pt x="2346" y="11529"/>
                  <a:pt x="2144" y="12827"/>
                </a:cubicBezTo>
                <a:cubicBezTo>
                  <a:pt x="1977" y="12315"/>
                  <a:pt x="1692" y="11779"/>
                  <a:pt x="1787" y="11303"/>
                </a:cubicBezTo>
                <a:cubicBezTo>
                  <a:pt x="1954" y="10469"/>
                  <a:pt x="2013" y="9659"/>
                  <a:pt x="1918" y="8826"/>
                </a:cubicBezTo>
                <a:cubicBezTo>
                  <a:pt x="1846" y="8005"/>
                  <a:pt x="1454" y="7338"/>
                  <a:pt x="834" y="6802"/>
                </a:cubicBezTo>
                <a:cubicBezTo>
                  <a:pt x="734" y="6713"/>
                  <a:pt x="634" y="6652"/>
                  <a:pt x="547" y="6652"/>
                </a:cubicBezTo>
                <a:cubicBezTo>
                  <a:pt x="448" y="6652"/>
                  <a:pt x="367" y="6730"/>
                  <a:pt x="322" y="6933"/>
                </a:cubicBezTo>
                <a:cubicBezTo>
                  <a:pt x="1" y="8564"/>
                  <a:pt x="239" y="10088"/>
                  <a:pt x="1299" y="11422"/>
                </a:cubicBezTo>
                <a:cubicBezTo>
                  <a:pt x="1394" y="11564"/>
                  <a:pt x="1501" y="11719"/>
                  <a:pt x="1549" y="11886"/>
                </a:cubicBezTo>
                <a:cubicBezTo>
                  <a:pt x="2085" y="14017"/>
                  <a:pt x="3239" y="15732"/>
                  <a:pt x="4883" y="17137"/>
                </a:cubicBezTo>
                <a:cubicBezTo>
                  <a:pt x="5025" y="17256"/>
                  <a:pt x="5133" y="17530"/>
                  <a:pt x="5133" y="17720"/>
                </a:cubicBezTo>
                <a:cubicBezTo>
                  <a:pt x="5180" y="19756"/>
                  <a:pt x="5133" y="21816"/>
                  <a:pt x="5264" y="23852"/>
                </a:cubicBezTo>
                <a:cubicBezTo>
                  <a:pt x="5359" y="25054"/>
                  <a:pt x="5716" y="26233"/>
                  <a:pt x="5954" y="27424"/>
                </a:cubicBezTo>
                <a:lnTo>
                  <a:pt x="6145" y="27424"/>
                </a:lnTo>
                <a:cubicBezTo>
                  <a:pt x="6121" y="27257"/>
                  <a:pt x="6097" y="27102"/>
                  <a:pt x="6073" y="26935"/>
                </a:cubicBezTo>
                <a:cubicBezTo>
                  <a:pt x="5859" y="25590"/>
                  <a:pt x="5561" y="24268"/>
                  <a:pt x="5478" y="22935"/>
                </a:cubicBezTo>
                <a:cubicBezTo>
                  <a:pt x="5371" y="21220"/>
                  <a:pt x="5406" y="19506"/>
                  <a:pt x="5466" y="17791"/>
                </a:cubicBezTo>
                <a:cubicBezTo>
                  <a:pt x="5525" y="16398"/>
                  <a:pt x="5716" y="14993"/>
                  <a:pt x="5847" y="13600"/>
                </a:cubicBezTo>
                <a:cubicBezTo>
                  <a:pt x="5859" y="13469"/>
                  <a:pt x="5918" y="13303"/>
                  <a:pt x="6026" y="13231"/>
                </a:cubicBezTo>
                <a:cubicBezTo>
                  <a:pt x="6847" y="12612"/>
                  <a:pt x="7669" y="12017"/>
                  <a:pt x="8502" y="11422"/>
                </a:cubicBezTo>
                <a:cubicBezTo>
                  <a:pt x="8585" y="11362"/>
                  <a:pt x="8704" y="11326"/>
                  <a:pt x="8812" y="11303"/>
                </a:cubicBezTo>
                <a:cubicBezTo>
                  <a:pt x="10586" y="11160"/>
                  <a:pt x="11955" y="10267"/>
                  <a:pt x="13122" y="9017"/>
                </a:cubicBezTo>
                <a:cubicBezTo>
                  <a:pt x="13241" y="8897"/>
                  <a:pt x="13288" y="8719"/>
                  <a:pt x="13360" y="8564"/>
                </a:cubicBezTo>
                <a:cubicBezTo>
                  <a:pt x="13336" y="8528"/>
                  <a:pt x="13300" y="8469"/>
                  <a:pt x="13276" y="8421"/>
                </a:cubicBezTo>
                <a:cubicBezTo>
                  <a:pt x="12681" y="8505"/>
                  <a:pt x="12074" y="8540"/>
                  <a:pt x="11479" y="8683"/>
                </a:cubicBezTo>
                <a:cubicBezTo>
                  <a:pt x="10169" y="9005"/>
                  <a:pt x="9014" y="9564"/>
                  <a:pt x="8526" y="10969"/>
                </a:cubicBezTo>
                <a:cubicBezTo>
                  <a:pt x="8502" y="11064"/>
                  <a:pt x="8395" y="11160"/>
                  <a:pt x="8300" y="11231"/>
                </a:cubicBezTo>
                <a:cubicBezTo>
                  <a:pt x="7526" y="11815"/>
                  <a:pt x="6752" y="12374"/>
                  <a:pt x="5954" y="12969"/>
                </a:cubicBezTo>
                <a:cubicBezTo>
                  <a:pt x="5954" y="12898"/>
                  <a:pt x="5942" y="12838"/>
                  <a:pt x="5954" y="12779"/>
                </a:cubicBezTo>
                <a:cubicBezTo>
                  <a:pt x="6276" y="10910"/>
                  <a:pt x="6573" y="9028"/>
                  <a:pt x="6930" y="7171"/>
                </a:cubicBezTo>
                <a:cubicBezTo>
                  <a:pt x="7073" y="6504"/>
                  <a:pt x="7085" y="5790"/>
                  <a:pt x="7633" y="5278"/>
                </a:cubicBezTo>
                <a:cubicBezTo>
                  <a:pt x="8335" y="4635"/>
                  <a:pt x="9062" y="4016"/>
                  <a:pt x="9764" y="3385"/>
                </a:cubicBezTo>
                <a:cubicBezTo>
                  <a:pt x="9943" y="3552"/>
                  <a:pt x="10050" y="3659"/>
                  <a:pt x="10181" y="3730"/>
                </a:cubicBezTo>
                <a:cubicBezTo>
                  <a:pt x="10290" y="3794"/>
                  <a:pt x="10408" y="3824"/>
                  <a:pt x="10525" y="3824"/>
                </a:cubicBezTo>
                <a:cubicBezTo>
                  <a:pt x="10804" y="3824"/>
                  <a:pt x="11081" y="3654"/>
                  <a:pt x="11240" y="3361"/>
                </a:cubicBezTo>
                <a:cubicBezTo>
                  <a:pt x="11431" y="2968"/>
                  <a:pt x="11312" y="2468"/>
                  <a:pt x="10979" y="2290"/>
                </a:cubicBezTo>
                <a:cubicBezTo>
                  <a:pt x="10873" y="2229"/>
                  <a:pt x="10742" y="2200"/>
                  <a:pt x="10609" y="2200"/>
                </a:cubicBezTo>
                <a:cubicBezTo>
                  <a:pt x="10319" y="2200"/>
                  <a:pt x="10020" y="2338"/>
                  <a:pt x="9955" y="2599"/>
                </a:cubicBezTo>
                <a:cubicBezTo>
                  <a:pt x="9824" y="3183"/>
                  <a:pt x="9359" y="3361"/>
                  <a:pt x="9002" y="3683"/>
                </a:cubicBezTo>
                <a:cubicBezTo>
                  <a:pt x="8514" y="4123"/>
                  <a:pt x="8038" y="4552"/>
                  <a:pt x="7550" y="4980"/>
                </a:cubicBezTo>
                <a:cubicBezTo>
                  <a:pt x="7514" y="4968"/>
                  <a:pt x="7490" y="4957"/>
                  <a:pt x="7466" y="4933"/>
                </a:cubicBezTo>
                <a:cubicBezTo>
                  <a:pt x="7847" y="3897"/>
                  <a:pt x="8228" y="2873"/>
                  <a:pt x="8597" y="1825"/>
                </a:cubicBezTo>
                <a:cubicBezTo>
                  <a:pt x="8633" y="1873"/>
                  <a:pt x="8681" y="1920"/>
                  <a:pt x="8704" y="1956"/>
                </a:cubicBezTo>
                <a:cubicBezTo>
                  <a:pt x="8990" y="1885"/>
                  <a:pt x="9312" y="1873"/>
                  <a:pt x="9550" y="1718"/>
                </a:cubicBezTo>
                <a:cubicBezTo>
                  <a:pt x="9955" y="1468"/>
                  <a:pt x="10014" y="813"/>
                  <a:pt x="9752" y="408"/>
                </a:cubicBezTo>
                <a:cubicBezTo>
                  <a:pt x="9562" y="144"/>
                  <a:pt x="9281" y="0"/>
                  <a:pt x="9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p:cNvSpPr/>
          <p:nvPr/>
        </p:nvSpPr>
        <p:spPr>
          <a:xfrm>
            <a:off x="170815" y="4654317"/>
            <a:ext cx="301038" cy="257017"/>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540;p39">
            <a:extLst>
              <a:ext uri="{FF2B5EF4-FFF2-40B4-BE49-F238E27FC236}">
                <a16:creationId xmlns:a16="http://schemas.microsoft.com/office/drawing/2014/main" id="{1CD8FFAD-263E-0C4D-DC5B-DBE66F95F92B}"/>
              </a:ext>
            </a:extLst>
          </p:cNvPr>
          <p:cNvGrpSpPr/>
          <p:nvPr/>
        </p:nvGrpSpPr>
        <p:grpSpPr>
          <a:xfrm flipH="1">
            <a:off x="8733253" y="-6504"/>
            <a:ext cx="720562" cy="584159"/>
            <a:chOff x="4638950" y="5134975"/>
            <a:chExt cx="1630600" cy="1321925"/>
          </a:xfrm>
        </p:grpSpPr>
        <p:sp>
          <p:nvSpPr>
            <p:cNvPr id="5" name="Google Shape;541;p39">
              <a:extLst>
                <a:ext uri="{FF2B5EF4-FFF2-40B4-BE49-F238E27FC236}">
                  <a16:creationId xmlns:a16="http://schemas.microsoft.com/office/drawing/2014/main" id="{2DCBFC42-66DC-4E6F-F2A0-853733E5F498}"/>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42;p39">
              <a:extLst>
                <a:ext uri="{FF2B5EF4-FFF2-40B4-BE49-F238E27FC236}">
                  <a16:creationId xmlns:a16="http://schemas.microsoft.com/office/drawing/2014/main" id="{22F811D6-B628-69F7-81D1-BC84E2D8F36B}"/>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43;p39">
              <a:extLst>
                <a:ext uri="{FF2B5EF4-FFF2-40B4-BE49-F238E27FC236}">
                  <a16:creationId xmlns:a16="http://schemas.microsoft.com/office/drawing/2014/main" id="{158A72DE-CA29-6E96-C299-9780BF339E4B}"/>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44;p39">
              <a:extLst>
                <a:ext uri="{FF2B5EF4-FFF2-40B4-BE49-F238E27FC236}">
                  <a16:creationId xmlns:a16="http://schemas.microsoft.com/office/drawing/2014/main" id="{4865FCB6-A492-51FD-AAE1-787B357A4F85}"/>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45;p39">
              <a:extLst>
                <a:ext uri="{FF2B5EF4-FFF2-40B4-BE49-F238E27FC236}">
                  <a16:creationId xmlns:a16="http://schemas.microsoft.com/office/drawing/2014/main" id="{5B4A58DA-1E01-B86B-6A3F-D4BD91D02FD6}"/>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46;p39">
              <a:extLst>
                <a:ext uri="{FF2B5EF4-FFF2-40B4-BE49-F238E27FC236}">
                  <a16:creationId xmlns:a16="http://schemas.microsoft.com/office/drawing/2014/main" id="{0B083A10-5F8A-BBB0-756C-6F47A3EE17E2}"/>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47;p39">
              <a:extLst>
                <a:ext uri="{FF2B5EF4-FFF2-40B4-BE49-F238E27FC236}">
                  <a16:creationId xmlns:a16="http://schemas.microsoft.com/office/drawing/2014/main" id="{9E1F1D84-4BB4-6521-8ECC-1E58868FD642}"/>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48;p39">
              <a:extLst>
                <a:ext uri="{FF2B5EF4-FFF2-40B4-BE49-F238E27FC236}">
                  <a16:creationId xmlns:a16="http://schemas.microsoft.com/office/drawing/2014/main" id="{F8A7309A-C05A-B1B9-8BE9-D888D39AE098}"/>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49;p39">
              <a:extLst>
                <a:ext uri="{FF2B5EF4-FFF2-40B4-BE49-F238E27FC236}">
                  <a16:creationId xmlns:a16="http://schemas.microsoft.com/office/drawing/2014/main" id="{35F12686-4A38-9CCC-5040-5C8E69B4E225}"/>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50;p39">
              <a:extLst>
                <a:ext uri="{FF2B5EF4-FFF2-40B4-BE49-F238E27FC236}">
                  <a16:creationId xmlns:a16="http://schemas.microsoft.com/office/drawing/2014/main" id="{0454723C-BC71-7A2E-FD74-CC8C903C073C}"/>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51;p39">
              <a:extLst>
                <a:ext uri="{FF2B5EF4-FFF2-40B4-BE49-F238E27FC236}">
                  <a16:creationId xmlns:a16="http://schemas.microsoft.com/office/drawing/2014/main" id="{4748F168-675F-F484-7A88-DDA831F46405}"/>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2;p39">
              <a:extLst>
                <a:ext uri="{FF2B5EF4-FFF2-40B4-BE49-F238E27FC236}">
                  <a16:creationId xmlns:a16="http://schemas.microsoft.com/office/drawing/2014/main" id="{6F8E2E51-9F35-2594-5DCC-789991C6FDF5}"/>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53;p39">
              <a:extLst>
                <a:ext uri="{FF2B5EF4-FFF2-40B4-BE49-F238E27FC236}">
                  <a16:creationId xmlns:a16="http://schemas.microsoft.com/office/drawing/2014/main" id="{C4316157-FC38-D08A-A0BD-A20700CC9292}"/>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54;p39">
              <a:extLst>
                <a:ext uri="{FF2B5EF4-FFF2-40B4-BE49-F238E27FC236}">
                  <a16:creationId xmlns:a16="http://schemas.microsoft.com/office/drawing/2014/main" id="{CED2FDCB-261F-D3B7-1201-50D020B39B0B}"/>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55;p39">
              <a:extLst>
                <a:ext uri="{FF2B5EF4-FFF2-40B4-BE49-F238E27FC236}">
                  <a16:creationId xmlns:a16="http://schemas.microsoft.com/office/drawing/2014/main" id="{E93419AD-6478-6A9D-C9AD-5B15D4B26FAD}"/>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56;p39">
              <a:extLst>
                <a:ext uri="{FF2B5EF4-FFF2-40B4-BE49-F238E27FC236}">
                  <a16:creationId xmlns:a16="http://schemas.microsoft.com/office/drawing/2014/main" id="{C1AFD3EF-BBDC-BE1D-F89C-F5594FDCC04C}"/>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57;p39">
              <a:extLst>
                <a:ext uri="{FF2B5EF4-FFF2-40B4-BE49-F238E27FC236}">
                  <a16:creationId xmlns:a16="http://schemas.microsoft.com/office/drawing/2014/main" id="{E19D3473-E0E9-1457-56F9-2257B02D292B}"/>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58;p39">
              <a:extLst>
                <a:ext uri="{FF2B5EF4-FFF2-40B4-BE49-F238E27FC236}">
                  <a16:creationId xmlns:a16="http://schemas.microsoft.com/office/drawing/2014/main" id="{7F7595A9-9225-0CCC-7E44-1B55BBD76CBE}"/>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59;p39">
              <a:extLst>
                <a:ext uri="{FF2B5EF4-FFF2-40B4-BE49-F238E27FC236}">
                  <a16:creationId xmlns:a16="http://schemas.microsoft.com/office/drawing/2014/main" id="{4894BDFD-5B40-33B9-6C19-89D5D00BEC0A}"/>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0;p39">
              <a:extLst>
                <a:ext uri="{FF2B5EF4-FFF2-40B4-BE49-F238E27FC236}">
                  <a16:creationId xmlns:a16="http://schemas.microsoft.com/office/drawing/2014/main" id="{1B992EF4-8342-82A8-11A6-AD4687B2FE2C}"/>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1;p39">
              <a:extLst>
                <a:ext uri="{FF2B5EF4-FFF2-40B4-BE49-F238E27FC236}">
                  <a16:creationId xmlns:a16="http://schemas.microsoft.com/office/drawing/2014/main" id="{8FDE4860-17DE-A699-6AEB-8EC1A93601A3}"/>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2;p39">
              <a:extLst>
                <a:ext uri="{FF2B5EF4-FFF2-40B4-BE49-F238E27FC236}">
                  <a16:creationId xmlns:a16="http://schemas.microsoft.com/office/drawing/2014/main" id="{9F26B15A-CB95-B1B9-C451-1BECF31EED5D}"/>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3;p39">
              <a:extLst>
                <a:ext uri="{FF2B5EF4-FFF2-40B4-BE49-F238E27FC236}">
                  <a16:creationId xmlns:a16="http://schemas.microsoft.com/office/drawing/2014/main" id="{B023BE69-3044-E43C-6125-33AC137FADED}"/>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4;p39">
              <a:extLst>
                <a:ext uri="{FF2B5EF4-FFF2-40B4-BE49-F238E27FC236}">
                  <a16:creationId xmlns:a16="http://schemas.microsoft.com/office/drawing/2014/main" id="{03911263-045D-3F5D-05D5-7112FE6E7959}"/>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5;p39">
              <a:extLst>
                <a:ext uri="{FF2B5EF4-FFF2-40B4-BE49-F238E27FC236}">
                  <a16:creationId xmlns:a16="http://schemas.microsoft.com/office/drawing/2014/main" id="{282D4740-3BB9-FE23-6397-6A9C07D3697E}"/>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66;p39">
              <a:extLst>
                <a:ext uri="{FF2B5EF4-FFF2-40B4-BE49-F238E27FC236}">
                  <a16:creationId xmlns:a16="http://schemas.microsoft.com/office/drawing/2014/main" id="{642BEFA2-F515-5499-DB21-5A4100BE8651}"/>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7;p39">
              <a:extLst>
                <a:ext uri="{FF2B5EF4-FFF2-40B4-BE49-F238E27FC236}">
                  <a16:creationId xmlns:a16="http://schemas.microsoft.com/office/drawing/2014/main" id="{A7752F6B-7070-DA43-A96A-74419B0BC95E}"/>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68;p39">
              <a:extLst>
                <a:ext uri="{FF2B5EF4-FFF2-40B4-BE49-F238E27FC236}">
                  <a16:creationId xmlns:a16="http://schemas.microsoft.com/office/drawing/2014/main" id="{75D6EBFD-6255-8151-F68A-C53989ED7C42}"/>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69;p39">
              <a:extLst>
                <a:ext uri="{FF2B5EF4-FFF2-40B4-BE49-F238E27FC236}">
                  <a16:creationId xmlns:a16="http://schemas.microsoft.com/office/drawing/2014/main" id="{B0C88861-EF10-782C-CB65-54DA2A74117E}"/>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70;p39">
              <a:extLst>
                <a:ext uri="{FF2B5EF4-FFF2-40B4-BE49-F238E27FC236}">
                  <a16:creationId xmlns:a16="http://schemas.microsoft.com/office/drawing/2014/main" id="{D02AD004-3425-570A-040A-ED532161F468}"/>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71;p39">
              <a:extLst>
                <a:ext uri="{FF2B5EF4-FFF2-40B4-BE49-F238E27FC236}">
                  <a16:creationId xmlns:a16="http://schemas.microsoft.com/office/drawing/2014/main" id="{27263C58-FAA1-499B-1321-F2B71C5A4854}"/>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72;p39">
              <a:extLst>
                <a:ext uri="{FF2B5EF4-FFF2-40B4-BE49-F238E27FC236}">
                  <a16:creationId xmlns:a16="http://schemas.microsoft.com/office/drawing/2014/main" id="{F6FCE2DA-6F6B-3148-5FAC-697C10778FF0}"/>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73;p39">
              <a:extLst>
                <a:ext uri="{FF2B5EF4-FFF2-40B4-BE49-F238E27FC236}">
                  <a16:creationId xmlns:a16="http://schemas.microsoft.com/office/drawing/2014/main" id="{7283DB6B-228C-0449-1F1C-4E6571E1F175}"/>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540;p39">
            <a:extLst>
              <a:ext uri="{FF2B5EF4-FFF2-40B4-BE49-F238E27FC236}">
                <a16:creationId xmlns:a16="http://schemas.microsoft.com/office/drawing/2014/main" id="{CCACC294-3953-73D4-0184-424FCBB6F191}"/>
              </a:ext>
            </a:extLst>
          </p:cNvPr>
          <p:cNvGrpSpPr/>
          <p:nvPr/>
        </p:nvGrpSpPr>
        <p:grpSpPr>
          <a:xfrm flipH="1">
            <a:off x="8648342" y="4746260"/>
            <a:ext cx="720562" cy="584159"/>
            <a:chOff x="4638950" y="5134975"/>
            <a:chExt cx="1630600" cy="1321925"/>
          </a:xfrm>
        </p:grpSpPr>
        <p:sp>
          <p:nvSpPr>
            <p:cNvPr id="39" name="Google Shape;541;p39">
              <a:extLst>
                <a:ext uri="{FF2B5EF4-FFF2-40B4-BE49-F238E27FC236}">
                  <a16:creationId xmlns:a16="http://schemas.microsoft.com/office/drawing/2014/main" id="{A4071322-8C2F-F98A-D744-AC93D9D2BBF8}"/>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42;p39">
              <a:extLst>
                <a:ext uri="{FF2B5EF4-FFF2-40B4-BE49-F238E27FC236}">
                  <a16:creationId xmlns:a16="http://schemas.microsoft.com/office/drawing/2014/main" id="{15D21225-3510-2166-4EAB-31E0383D4A41}"/>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43;p39">
              <a:extLst>
                <a:ext uri="{FF2B5EF4-FFF2-40B4-BE49-F238E27FC236}">
                  <a16:creationId xmlns:a16="http://schemas.microsoft.com/office/drawing/2014/main" id="{735F76F5-ACC6-8D7E-E21C-E52E4CC0E0A8}"/>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44;p39">
              <a:extLst>
                <a:ext uri="{FF2B5EF4-FFF2-40B4-BE49-F238E27FC236}">
                  <a16:creationId xmlns:a16="http://schemas.microsoft.com/office/drawing/2014/main" id="{8EBFF24F-2A08-DEFC-DACC-23EDC0C0EB57}"/>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45;p39">
              <a:extLst>
                <a:ext uri="{FF2B5EF4-FFF2-40B4-BE49-F238E27FC236}">
                  <a16:creationId xmlns:a16="http://schemas.microsoft.com/office/drawing/2014/main" id="{0003EA2E-C6AE-4746-F38F-C16AB09B1B38}"/>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46;p39">
              <a:extLst>
                <a:ext uri="{FF2B5EF4-FFF2-40B4-BE49-F238E27FC236}">
                  <a16:creationId xmlns:a16="http://schemas.microsoft.com/office/drawing/2014/main" id="{3E4000B9-35AD-FEBD-652F-968AE35A96A7}"/>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47;p39">
              <a:extLst>
                <a:ext uri="{FF2B5EF4-FFF2-40B4-BE49-F238E27FC236}">
                  <a16:creationId xmlns:a16="http://schemas.microsoft.com/office/drawing/2014/main" id="{2868D96E-0130-560A-E42F-B076D926CC0B}"/>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48;p39">
              <a:extLst>
                <a:ext uri="{FF2B5EF4-FFF2-40B4-BE49-F238E27FC236}">
                  <a16:creationId xmlns:a16="http://schemas.microsoft.com/office/drawing/2014/main" id="{442408F0-7343-68BD-F99E-441AFE8F4480}"/>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49;p39">
              <a:extLst>
                <a:ext uri="{FF2B5EF4-FFF2-40B4-BE49-F238E27FC236}">
                  <a16:creationId xmlns:a16="http://schemas.microsoft.com/office/drawing/2014/main" id="{9D679995-1697-4A56-04F8-FDAEBDDF88B6}"/>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50;p39">
              <a:extLst>
                <a:ext uri="{FF2B5EF4-FFF2-40B4-BE49-F238E27FC236}">
                  <a16:creationId xmlns:a16="http://schemas.microsoft.com/office/drawing/2014/main" id="{5F2D299C-B7D5-ED6D-FCC0-906B3BADA5DB}"/>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51;p39">
              <a:extLst>
                <a:ext uri="{FF2B5EF4-FFF2-40B4-BE49-F238E27FC236}">
                  <a16:creationId xmlns:a16="http://schemas.microsoft.com/office/drawing/2014/main" id="{DDADD4BD-1A67-F3F9-DA3C-3D9423BAFF90}"/>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52;p39">
              <a:extLst>
                <a:ext uri="{FF2B5EF4-FFF2-40B4-BE49-F238E27FC236}">
                  <a16:creationId xmlns:a16="http://schemas.microsoft.com/office/drawing/2014/main" id="{09B4DADD-5776-2DDB-B42B-19E5AFF73B87}"/>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53;p39">
              <a:extLst>
                <a:ext uri="{FF2B5EF4-FFF2-40B4-BE49-F238E27FC236}">
                  <a16:creationId xmlns:a16="http://schemas.microsoft.com/office/drawing/2014/main" id="{9346D630-492F-1E8F-03A7-165591A603DC}"/>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54;p39">
              <a:extLst>
                <a:ext uri="{FF2B5EF4-FFF2-40B4-BE49-F238E27FC236}">
                  <a16:creationId xmlns:a16="http://schemas.microsoft.com/office/drawing/2014/main" id="{852DDFC9-A86B-E8AA-1F44-86B0862EE56A}"/>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55;p39">
              <a:extLst>
                <a:ext uri="{FF2B5EF4-FFF2-40B4-BE49-F238E27FC236}">
                  <a16:creationId xmlns:a16="http://schemas.microsoft.com/office/drawing/2014/main" id="{E400B9C7-D9E1-6FC2-E426-D4A73D969BD0}"/>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56;p39">
              <a:extLst>
                <a:ext uri="{FF2B5EF4-FFF2-40B4-BE49-F238E27FC236}">
                  <a16:creationId xmlns:a16="http://schemas.microsoft.com/office/drawing/2014/main" id="{8ED417EB-DA2D-DA89-EE98-20DA2752237E}"/>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7;p39">
              <a:extLst>
                <a:ext uri="{FF2B5EF4-FFF2-40B4-BE49-F238E27FC236}">
                  <a16:creationId xmlns:a16="http://schemas.microsoft.com/office/drawing/2014/main" id="{0B5714B1-8B72-E7A3-2EFB-C58A6BE0C9E8}"/>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58;p39">
              <a:extLst>
                <a:ext uri="{FF2B5EF4-FFF2-40B4-BE49-F238E27FC236}">
                  <a16:creationId xmlns:a16="http://schemas.microsoft.com/office/drawing/2014/main" id="{BC288B15-0BE0-3D72-419A-A7D86DE87D5B}"/>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59;p39">
              <a:extLst>
                <a:ext uri="{FF2B5EF4-FFF2-40B4-BE49-F238E27FC236}">
                  <a16:creationId xmlns:a16="http://schemas.microsoft.com/office/drawing/2014/main" id="{E13DA2C9-AA08-B2CC-46EE-031900350DF9}"/>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60;p39">
              <a:extLst>
                <a:ext uri="{FF2B5EF4-FFF2-40B4-BE49-F238E27FC236}">
                  <a16:creationId xmlns:a16="http://schemas.microsoft.com/office/drawing/2014/main" id="{7CD9AB80-4855-01B2-322A-93DE8924C6F2}"/>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61;p39">
              <a:extLst>
                <a:ext uri="{FF2B5EF4-FFF2-40B4-BE49-F238E27FC236}">
                  <a16:creationId xmlns:a16="http://schemas.microsoft.com/office/drawing/2014/main" id="{8E4BD66A-2562-26B5-C94A-E54097F43F4F}"/>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62;p39">
              <a:extLst>
                <a:ext uri="{FF2B5EF4-FFF2-40B4-BE49-F238E27FC236}">
                  <a16:creationId xmlns:a16="http://schemas.microsoft.com/office/drawing/2014/main" id="{A6872FC8-1F0A-9791-FEF7-8C02F6A81E3C}"/>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63;p39">
              <a:extLst>
                <a:ext uri="{FF2B5EF4-FFF2-40B4-BE49-F238E27FC236}">
                  <a16:creationId xmlns:a16="http://schemas.microsoft.com/office/drawing/2014/main" id="{7681B052-49DF-B957-5E7D-755C5C934324}"/>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64;p39">
              <a:extLst>
                <a:ext uri="{FF2B5EF4-FFF2-40B4-BE49-F238E27FC236}">
                  <a16:creationId xmlns:a16="http://schemas.microsoft.com/office/drawing/2014/main" id="{F996EA17-068C-1431-D4A1-9FEBE953DE31}"/>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65;p39">
              <a:extLst>
                <a:ext uri="{FF2B5EF4-FFF2-40B4-BE49-F238E27FC236}">
                  <a16:creationId xmlns:a16="http://schemas.microsoft.com/office/drawing/2014/main" id="{FA38DF77-993A-0509-84DB-B168ECE1CB3A}"/>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566;p39">
              <a:extLst>
                <a:ext uri="{FF2B5EF4-FFF2-40B4-BE49-F238E27FC236}">
                  <a16:creationId xmlns:a16="http://schemas.microsoft.com/office/drawing/2014/main" id="{201B6FBF-6518-38C0-6D2A-19DA27BBF09F}"/>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567;p39">
              <a:extLst>
                <a:ext uri="{FF2B5EF4-FFF2-40B4-BE49-F238E27FC236}">
                  <a16:creationId xmlns:a16="http://schemas.microsoft.com/office/drawing/2014/main" id="{16BF7F30-E037-BA96-151F-D12F0C835C4A}"/>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568;p39">
              <a:extLst>
                <a:ext uri="{FF2B5EF4-FFF2-40B4-BE49-F238E27FC236}">
                  <a16:creationId xmlns:a16="http://schemas.microsoft.com/office/drawing/2014/main" id="{69C1322C-67A6-2EFB-4CFE-8D9DA1EB42AB}"/>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569;p39">
              <a:extLst>
                <a:ext uri="{FF2B5EF4-FFF2-40B4-BE49-F238E27FC236}">
                  <a16:creationId xmlns:a16="http://schemas.microsoft.com/office/drawing/2014/main" id="{7C718DAF-FF30-7B98-1127-79C99FCA0D3D}"/>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570;p39">
              <a:extLst>
                <a:ext uri="{FF2B5EF4-FFF2-40B4-BE49-F238E27FC236}">
                  <a16:creationId xmlns:a16="http://schemas.microsoft.com/office/drawing/2014/main" id="{F8B3F0E4-E4E1-C32D-AB27-A827637C2A3E}"/>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571;p39">
              <a:extLst>
                <a:ext uri="{FF2B5EF4-FFF2-40B4-BE49-F238E27FC236}">
                  <a16:creationId xmlns:a16="http://schemas.microsoft.com/office/drawing/2014/main" id="{C0B8389F-5652-B54D-39F4-7C4E973C82F3}"/>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572;p39">
              <a:extLst>
                <a:ext uri="{FF2B5EF4-FFF2-40B4-BE49-F238E27FC236}">
                  <a16:creationId xmlns:a16="http://schemas.microsoft.com/office/drawing/2014/main" id="{6FBCC926-5FED-F14C-F8E7-83E9849CDF0E}"/>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573;p39">
              <a:extLst>
                <a:ext uri="{FF2B5EF4-FFF2-40B4-BE49-F238E27FC236}">
                  <a16:creationId xmlns:a16="http://schemas.microsoft.com/office/drawing/2014/main" id="{9401B3C9-5B60-3BB8-0A28-AB6E98846348}"/>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823D9B32-7A72-61F1-7BD3-A916F0D85E39}"/>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FCFEF165-27F8-B48E-B6CE-7B9276E83318}"/>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48B19332-927C-4139-3161-5EF66FAE318B}"/>
              </a:ext>
            </a:extLst>
          </p:cNvPr>
          <p:cNvCxnSpPr/>
          <p:nvPr/>
        </p:nvCxnSpPr>
        <p:spPr>
          <a:xfrm>
            <a:off x="713100" y="466028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F2BE4555-5E19-AF7C-7095-20768188142A}"/>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Difference Between Each Type</a:t>
            </a:r>
            <a:endParaRPr dirty="0"/>
          </a:p>
        </p:txBody>
      </p:sp>
      <p:sp>
        <p:nvSpPr>
          <p:cNvPr id="589" name="Google Shape;589;p40">
            <a:extLst>
              <a:ext uri="{FF2B5EF4-FFF2-40B4-BE49-F238E27FC236}">
                <a16:creationId xmlns:a16="http://schemas.microsoft.com/office/drawing/2014/main" id="{61007505-5D08-AD54-FA04-A1E72F7ACFD5}"/>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61AEEF61-0C4A-92F5-633C-53B5CA99229C}"/>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8C707278-1DB6-5BBE-5B67-73F1E33BE1A0}"/>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9F9BFA89-D089-2B33-986F-C66AE597E036}"/>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77741E9E-12C7-32D0-D4B2-DE36A4E0D41E}"/>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AC485BAC-99D1-3271-217F-F1725C72570B}"/>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4D5B8833-F1C4-8C28-A175-3ED54BE564FF}"/>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7ADBA77F-7366-7D41-92F8-0CD54C6E65F0}"/>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D9D70F4C-402C-DF13-09E9-A5852CA06F60}"/>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D816630-0661-1284-A1F7-61F60A78F6BA}"/>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9F2BEC60-45F2-BFBB-E3F7-500A4BC190DC}"/>
              </a:ext>
            </a:extLst>
          </p:cNvPr>
          <p:cNvPicPr>
            <a:picLocks noChangeAspect="1"/>
          </p:cNvPicPr>
          <p:nvPr/>
        </p:nvPicPr>
        <p:blipFill>
          <a:blip r:embed="rId3"/>
          <a:stretch>
            <a:fillRect/>
          </a:stretch>
        </p:blipFill>
        <p:spPr>
          <a:xfrm>
            <a:off x="81776" y="1573188"/>
            <a:ext cx="8850510" cy="2774341"/>
          </a:xfrm>
          <a:prstGeom prst="rect">
            <a:avLst/>
          </a:prstGeom>
        </p:spPr>
      </p:pic>
    </p:spTree>
    <p:extLst>
      <p:ext uri="{BB962C8B-B14F-4D97-AF65-F5344CB8AC3E}">
        <p14:creationId xmlns:p14="http://schemas.microsoft.com/office/powerpoint/2010/main" val="515681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807A7-150B-B8A7-788B-8816E1744CC7}"/>
              </a:ext>
            </a:extLst>
          </p:cNvPr>
          <p:cNvSpPr>
            <a:spLocks noGrp="1"/>
          </p:cNvSpPr>
          <p:nvPr>
            <p:ph type="title"/>
          </p:nvPr>
        </p:nvSpPr>
        <p:spPr/>
        <p:txBody>
          <a:bodyPr/>
          <a:lstStyle/>
          <a:p>
            <a:r>
              <a:rPr lang="en-US" dirty="0"/>
              <a:t>5.GAN</a:t>
            </a:r>
          </a:p>
        </p:txBody>
      </p:sp>
    </p:spTree>
    <p:extLst>
      <p:ext uri="{BB962C8B-B14F-4D97-AF65-F5344CB8AC3E}">
        <p14:creationId xmlns:p14="http://schemas.microsoft.com/office/powerpoint/2010/main" val="41280541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1C9936A3-D8D2-03C6-09BD-8AD054B5EF96}"/>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11E44275-5467-A159-B4D3-78D10029DFDC}"/>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44384AC9-BE4F-C83F-BE59-880968851F31}"/>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AA8551E3-D902-D103-EC61-B04BB5B4E8B8}"/>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5.1.Jamming Model</a:t>
            </a:r>
            <a:endParaRPr dirty="0"/>
          </a:p>
        </p:txBody>
      </p:sp>
      <p:sp>
        <p:nvSpPr>
          <p:cNvPr id="589" name="Google Shape;589;p40">
            <a:extLst>
              <a:ext uri="{FF2B5EF4-FFF2-40B4-BE49-F238E27FC236}">
                <a16:creationId xmlns:a16="http://schemas.microsoft.com/office/drawing/2014/main" id="{C3303B70-E57E-D70B-8893-71C15224B16C}"/>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915417EB-9EC0-E0F3-8F99-2463B97550E7}"/>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12DB54C3-33D5-4B13-8369-EF88E1EB6714}"/>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FEB46439-036A-E1DD-F5CE-39D146DD2F82}"/>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79C70E8A-55D8-D696-98C0-5F57FC42B2BF}"/>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39C05759-23CF-5BCF-F930-32BF066B8440}"/>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3E6EE419-F6F9-B46C-DC57-8625660C3E2D}"/>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6CFE6D73-A363-94EC-89FE-162D7BDDD409}"/>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EDE2E5D0-02D8-E091-9413-510DA3A58764}"/>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B06F8185-6478-F9E4-0738-C48F633E857B}"/>
              </a:ext>
            </a:extLst>
          </p:cNvPr>
          <p:cNvPicPr>
            <a:picLocks noChangeAspect="1"/>
          </p:cNvPicPr>
          <p:nvPr/>
        </p:nvPicPr>
        <p:blipFill>
          <a:blip r:embed="rId3"/>
          <a:stretch>
            <a:fillRect/>
          </a:stretch>
        </p:blipFill>
        <p:spPr>
          <a:xfrm>
            <a:off x="527588" y="1951395"/>
            <a:ext cx="4906773" cy="2080440"/>
          </a:xfrm>
          <a:prstGeom prst="rect">
            <a:avLst/>
          </a:prstGeom>
        </p:spPr>
      </p:pic>
      <p:sp>
        <p:nvSpPr>
          <p:cNvPr id="5" name="TextBox 4">
            <a:extLst>
              <a:ext uri="{FF2B5EF4-FFF2-40B4-BE49-F238E27FC236}">
                <a16:creationId xmlns:a16="http://schemas.microsoft.com/office/drawing/2014/main" id="{1087C194-7593-3967-A958-27FA3F8CF99C}"/>
              </a:ext>
            </a:extLst>
          </p:cNvPr>
          <p:cNvSpPr txBox="1"/>
          <p:nvPr/>
        </p:nvSpPr>
        <p:spPr>
          <a:xfrm>
            <a:off x="5508702" y="2022087"/>
            <a:ext cx="3300761" cy="1631216"/>
          </a:xfrm>
          <a:prstGeom prst="rect">
            <a:avLst/>
          </a:prstGeom>
          <a:noFill/>
        </p:spPr>
        <p:txBody>
          <a:bodyPr wrap="square" rtlCol="0">
            <a:spAutoFit/>
          </a:bodyPr>
          <a:lstStyle/>
          <a:p>
            <a:r>
              <a:rPr lang="en-US" sz="2000" dirty="0">
                <a:solidFill>
                  <a:schemeClr val="bg2"/>
                </a:solidFill>
              </a:rPr>
              <a:t>Has N Generators</a:t>
            </a:r>
          </a:p>
          <a:p>
            <a:r>
              <a:rPr lang="en-US" sz="2000" dirty="0">
                <a:solidFill>
                  <a:schemeClr val="bg2"/>
                </a:solidFill>
              </a:rPr>
              <a:t>&amp;</a:t>
            </a:r>
          </a:p>
          <a:p>
            <a:r>
              <a:rPr lang="en-US" sz="2000" dirty="0">
                <a:solidFill>
                  <a:schemeClr val="bg2"/>
                </a:solidFill>
              </a:rPr>
              <a:t>N Discriminators</a:t>
            </a:r>
          </a:p>
          <a:p>
            <a:r>
              <a:rPr lang="en-US" sz="2000" dirty="0">
                <a:solidFill>
                  <a:schemeClr val="bg2"/>
                </a:solidFill>
              </a:rPr>
              <a:t>For generating </a:t>
            </a:r>
          </a:p>
          <a:p>
            <a:r>
              <a:rPr lang="en-US" sz="2000" dirty="0">
                <a:solidFill>
                  <a:schemeClr val="bg2"/>
                </a:solidFill>
              </a:rPr>
              <a:t>N Tracks</a:t>
            </a:r>
          </a:p>
        </p:txBody>
      </p:sp>
    </p:spTree>
    <p:extLst>
      <p:ext uri="{BB962C8B-B14F-4D97-AF65-F5344CB8AC3E}">
        <p14:creationId xmlns:p14="http://schemas.microsoft.com/office/powerpoint/2010/main" val="1308252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7BD78F1D-AE1B-04A6-17A7-FD82191DD884}"/>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CE31E03C-B746-882A-0839-5532A7766D1D}"/>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CAE3C387-3FC5-9B4B-6B21-26E9DDDF0E68}"/>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5EA5599F-1406-8510-59DA-09013064E98C}"/>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5.2.Composer Model</a:t>
            </a:r>
            <a:endParaRPr dirty="0"/>
          </a:p>
        </p:txBody>
      </p:sp>
      <p:sp>
        <p:nvSpPr>
          <p:cNvPr id="589" name="Google Shape;589;p40">
            <a:extLst>
              <a:ext uri="{FF2B5EF4-FFF2-40B4-BE49-F238E27FC236}">
                <a16:creationId xmlns:a16="http://schemas.microsoft.com/office/drawing/2014/main" id="{23A05BBB-38E4-0C90-00DC-7A58019830E0}"/>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2C674C78-D8A0-ED7B-B044-50FB8DBADDDC}"/>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D4C80EB1-5367-255A-AA6F-C70382C7C0FC}"/>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8E29F903-1203-4E82-2C28-CF63CCABBF6B}"/>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5F684FDD-FEF8-D531-409D-6300DCF93900}"/>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FDF57CA8-1FF9-51B7-701A-B53F2447C619}"/>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D83B8463-D0AD-C612-2F41-FCB1ACC4690A}"/>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A409D3A5-8D00-927D-0266-98EA817A4169}"/>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C0F027B8-A71E-C67E-CCCB-1A04735D4368}"/>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8EB9B97C-23D5-DEE4-CD13-D2DC70872344}"/>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7C2D9620-A40A-4E23-5A1E-D3CE0623B16C}"/>
              </a:ext>
            </a:extLst>
          </p:cNvPr>
          <p:cNvPicPr>
            <a:picLocks noChangeAspect="1"/>
          </p:cNvPicPr>
          <p:nvPr/>
        </p:nvPicPr>
        <p:blipFill>
          <a:blip r:embed="rId3"/>
          <a:stretch>
            <a:fillRect/>
          </a:stretch>
        </p:blipFill>
        <p:spPr>
          <a:xfrm>
            <a:off x="713100" y="1916675"/>
            <a:ext cx="4991533" cy="2187130"/>
          </a:xfrm>
          <a:prstGeom prst="rect">
            <a:avLst/>
          </a:prstGeom>
        </p:spPr>
      </p:pic>
      <p:sp>
        <p:nvSpPr>
          <p:cNvPr id="5" name="TextBox 4">
            <a:extLst>
              <a:ext uri="{FF2B5EF4-FFF2-40B4-BE49-F238E27FC236}">
                <a16:creationId xmlns:a16="http://schemas.microsoft.com/office/drawing/2014/main" id="{00913227-08BF-49AE-977A-581EA48BAAA4}"/>
              </a:ext>
            </a:extLst>
          </p:cNvPr>
          <p:cNvSpPr txBox="1"/>
          <p:nvPr/>
        </p:nvSpPr>
        <p:spPr>
          <a:xfrm>
            <a:off x="5816340" y="2111620"/>
            <a:ext cx="3141129" cy="1631216"/>
          </a:xfrm>
          <a:prstGeom prst="rect">
            <a:avLst/>
          </a:prstGeom>
          <a:noFill/>
        </p:spPr>
        <p:txBody>
          <a:bodyPr wrap="square" rtlCol="0">
            <a:spAutoFit/>
          </a:bodyPr>
          <a:lstStyle/>
          <a:p>
            <a:r>
              <a:rPr lang="en-US" sz="2000" dirty="0">
                <a:solidFill>
                  <a:schemeClr val="bg2"/>
                </a:solidFill>
              </a:rPr>
              <a:t>Has </a:t>
            </a:r>
            <a:r>
              <a:rPr lang="en-US" sz="2000" b="1" u="sng" dirty="0">
                <a:solidFill>
                  <a:schemeClr val="bg2"/>
                </a:solidFill>
              </a:rPr>
              <a:t>single generator and one discriminator </a:t>
            </a:r>
            <a:r>
              <a:rPr lang="en-US" sz="2000" dirty="0">
                <a:solidFill>
                  <a:schemeClr val="bg2"/>
                </a:solidFill>
              </a:rPr>
              <a:t>to mimic a single composer creating several piano rolls</a:t>
            </a:r>
          </a:p>
        </p:txBody>
      </p:sp>
    </p:spTree>
    <p:extLst>
      <p:ext uri="{BB962C8B-B14F-4D97-AF65-F5344CB8AC3E}">
        <p14:creationId xmlns:p14="http://schemas.microsoft.com/office/powerpoint/2010/main" val="3534821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6C70074E-6330-0458-CAEB-2184DD598AB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AC892DA6-9740-2866-64C9-7E4233327679}"/>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D2FC0745-175E-FB32-93BA-0250F1FBF667}"/>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6264AFB6-EEB9-6B5F-E44A-E6656523136A}"/>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5.3.Hybrid Model</a:t>
            </a:r>
            <a:endParaRPr dirty="0"/>
          </a:p>
        </p:txBody>
      </p:sp>
      <p:sp>
        <p:nvSpPr>
          <p:cNvPr id="589" name="Google Shape;589;p40">
            <a:extLst>
              <a:ext uri="{FF2B5EF4-FFF2-40B4-BE49-F238E27FC236}">
                <a16:creationId xmlns:a16="http://schemas.microsoft.com/office/drawing/2014/main" id="{358D39CD-ADE4-4FCF-893B-9F1D34C8EDDD}"/>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BD27D847-48F1-A32A-D4F2-96C67DAF8C8C}"/>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6CC4EB99-6E15-6643-695F-D33DBB85FD1F}"/>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5E7311FB-01EC-CC13-4C5C-349FEC3654A4}"/>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61CC1CAA-B347-915D-E358-68C9EF902820}"/>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2D42A64E-A1CA-A9E3-1F7F-B47FFAA29B04}"/>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1BF78082-3E0F-3935-8787-DA555B7C6DAD}"/>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49235EDF-1319-ACB7-4550-DE80BA8580E4}"/>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53D70F53-7B47-A34A-79FC-3E3444CFA82E}"/>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280A9AB1-936F-56B0-07CF-CD7654829F97}"/>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31F21531-0503-FADC-872A-FB47740E3CB1}"/>
              </a:ext>
            </a:extLst>
          </p:cNvPr>
          <p:cNvSpPr txBox="1"/>
          <p:nvPr/>
        </p:nvSpPr>
        <p:spPr>
          <a:xfrm>
            <a:off x="5508496" y="2663437"/>
            <a:ext cx="3448973" cy="1015663"/>
          </a:xfrm>
          <a:prstGeom prst="rect">
            <a:avLst/>
          </a:prstGeom>
          <a:noFill/>
        </p:spPr>
        <p:txBody>
          <a:bodyPr wrap="square" rtlCol="0">
            <a:spAutoFit/>
          </a:bodyPr>
          <a:lstStyle/>
          <a:p>
            <a:r>
              <a:rPr lang="en-US" sz="2000" dirty="0">
                <a:solidFill>
                  <a:schemeClr val="bg2"/>
                </a:solidFill>
              </a:rPr>
              <a:t>Has </a:t>
            </a:r>
            <a:r>
              <a:rPr lang="en-US" sz="2000" b="1" u="sng" dirty="0">
                <a:solidFill>
                  <a:schemeClr val="bg2"/>
                </a:solidFill>
              </a:rPr>
              <a:t>M Generator and N Discriminator  </a:t>
            </a:r>
          </a:p>
          <a:p>
            <a:endParaRPr lang="en-US" sz="2000" dirty="0">
              <a:solidFill>
                <a:schemeClr val="bg2"/>
              </a:solidFill>
            </a:endParaRPr>
          </a:p>
        </p:txBody>
      </p:sp>
      <p:pic>
        <p:nvPicPr>
          <p:cNvPr id="3" name="Picture 2">
            <a:extLst>
              <a:ext uri="{FF2B5EF4-FFF2-40B4-BE49-F238E27FC236}">
                <a16:creationId xmlns:a16="http://schemas.microsoft.com/office/drawing/2014/main" id="{920436FD-2551-D126-5EA7-0CD8257B7B6E}"/>
              </a:ext>
            </a:extLst>
          </p:cNvPr>
          <p:cNvPicPr>
            <a:picLocks noChangeAspect="1"/>
          </p:cNvPicPr>
          <p:nvPr/>
        </p:nvPicPr>
        <p:blipFill>
          <a:blip r:embed="rId3"/>
          <a:stretch>
            <a:fillRect/>
          </a:stretch>
        </p:blipFill>
        <p:spPr>
          <a:xfrm>
            <a:off x="880812" y="1903776"/>
            <a:ext cx="4503810" cy="2072820"/>
          </a:xfrm>
          <a:prstGeom prst="rect">
            <a:avLst/>
          </a:prstGeom>
        </p:spPr>
      </p:pic>
    </p:spTree>
    <p:extLst>
      <p:ext uri="{BB962C8B-B14F-4D97-AF65-F5344CB8AC3E}">
        <p14:creationId xmlns:p14="http://schemas.microsoft.com/office/powerpoint/2010/main" val="2271045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1D46A5CF-4F7D-EE12-EE06-CBCD556EE747}"/>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53C1AE95-229D-12CB-B807-75F401BA04C1}"/>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DB8F3C75-12DA-3918-30AA-3F94562D660C}"/>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45A317B6-95F9-F076-A033-E521300F0B3C}"/>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6.Materials and Methods</a:t>
            </a:r>
            <a:endParaRPr dirty="0"/>
          </a:p>
        </p:txBody>
      </p:sp>
      <p:sp>
        <p:nvSpPr>
          <p:cNvPr id="589" name="Google Shape;589;p40">
            <a:extLst>
              <a:ext uri="{FF2B5EF4-FFF2-40B4-BE49-F238E27FC236}">
                <a16:creationId xmlns:a16="http://schemas.microsoft.com/office/drawing/2014/main" id="{41D33918-A282-52EF-6DA1-2A6734EA10B8}"/>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C1CAD617-CB04-5B8D-2883-8F9932A40C4F}"/>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58BB855C-7722-669B-9988-09D101350D85}"/>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039BA5C5-5CA9-380D-ADA9-EEE32DEFFF9A}"/>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E7176731-F35B-5804-9DA7-AEC72F39664B}"/>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77491A92-133D-0028-D18B-C4468303F193}"/>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0134A53B-6AA0-7EC8-4F64-EBA7DC045695}"/>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9BCA53F8-6E56-4599-11D0-46A36E52FBD6}"/>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62EA25F3-F4D2-A309-E25F-6DE177174DE8}"/>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7C5F281-E2FF-57F4-2846-D98783DE8733}"/>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Google Shape;871;p47">
            <a:extLst>
              <a:ext uri="{FF2B5EF4-FFF2-40B4-BE49-F238E27FC236}">
                <a16:creationId xmlns:a16="http://schemas.microsoft.com/office/drawing/2014/main" id="{DB9AED9D-8AFF-A76E-F562-A14A0B30D293}"/>
              </a:ext>
            </a:extLst>
          </p:cNvPr>
          <p:cNvPicPr preferRelativeResize="0"/>
          <p:nvPr/>
        </p:nvPicPr>
        <p:blipFill rotWithShape="1">
          <a:blip r:embed="rId3">
            <a:alphaModFix/>
          </a:blip>
          <a:srcRect t="13077" b="8145"/>
          <a:stretch/>
        </p:blipFill>
        <p:spPr>
          <a:xfrm>
            <a:off x="3077532" y="1516439"/>
            <a:ext cx="3002986" cy="2929178"/>
          </a:xfrm>
          <a:prstGeom prst="rect">
            <a:avLst/>
          </a:prstGeom>
          <a:noFill/>
          <a:ln>
            <a:noFill/>
          </a:ln>
        </p:spPr>
      </p:pic>
    </p:spTree>
    <p:extLst>
      <p:ext uri="{BB962C8B-B14F-4D97-AF65-F5344CB8AC3E}">
        <p14:creationId xmlns:p14="http://schemas.microsoft.com/office/powerpoint/2010/main" val="23019143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47CEE9D8-09AB-AFBE-A518-95FD6EF242CA}"/>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D029144E-EDAB-3AC6-7810-2DBF7EA5768E}"/>
              </a:ext>
            </a:extLst>
          </p:cNvPr>
          <p:cNvCxnSpPr/>
          <p:nvPr/>
        </p:nvCxnSpPr>
        <p:spPr>
          <a:xfrm>
            <a:off x="628075" y="1293415"/>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ECF85EF4-B8AC-F347-DF7A-E01BE1F75B40}"/>
              </a:ext>
            </a:extLst>
          </p:cNvPr>
          <p:cNvCxnSpPr/>
          <p:nvPr/>
        </p:nvCxnSpPr>
        <p:spPr>
          <a:xfrm>
            <a:off x="726725" y="5027847"/>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A7A9E7C9-AF07-FFA1-EBB3-CABA935ADC5D}"/>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6.1.Midi Format</a:t>
            </a:r>
            <a:endParaRPr dirty="0"/>
          </a:p>
        </p:txBody>
      </p:sp>
      <p:sp>
        <p:nvSpPr>
          <p:cNvPr id="589" name="Google Shape;589;p40">
            <a:extLst>
              <a:ext uri="{FF2B5EF4-FFF2-40B4-BE49-F238E27FC236}">
                <a16:creationId xmlns:a16="http://schemas.microsoft.com/office/drawing/2014/main" id="{04513384-2752-C12D-4A79-6634F05BF026}"/>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02601BCD-038E-5E63-54B4-471FCC43E447}"/>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F52B3854-D96A-5C87-5818-08E25DBE97B4}"/>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56B99B58-496A-3015-730C-F00E0461B098}"/>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767198B9-161E-5454-5CBA-367804A6B0F2}"/>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9BED8713-3105-B966-AA22-2E1AACCE681B}"/>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E2471341-80CE-1400-61DD-872FF0F4AED1}"/>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4366EF66-CCB4-29A4-8816-BBC5F7E6E728}"/>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6AB388DD-4DAE-EFE7-77CB-5C2FE1A821B6}"/>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AD0F0B74-EEF0-3AD1-B554-54F732B60CC3}"/>
              </a:ext>
            </a:extLst>
          </p:cNvPr>
          <p:cNvSpPr txBox="1"/>
          <p:nvPr/>
        </p:nvSpPr>
        <p:spPr>
          <a:xfrm>
            <a:off x="3250809" y="1609508"/>
            <a:ext cx="5179916" cy="3365024"/>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1800" dirty="0">
                <a:solidFill>
                  <a:schemeClr val="bg2"/>
                </a:solidFill>
              </a:rPr>
              <a:t>Widely used by electronic instruments and software drivers</a:t>
            </a:r>
          </a:p>
          <a:p>
            <a:pPr marL="342900" indent="-342900" algn="just">
              <a:lnSpc>
                <a:spcPct val="150000"/>
              </a:lnSpc>
              <a:buFont typeface="Arial" panose="020B0604020202020204" pitchFamily="34" charset="0"/>
              <a:buChar char="•"/>
            </a:pPr>
            <a:r>
              <a:rPr lang="en-US" sz="1800" dirty="0">
                <a:solidFill>
                  <a:schemeClr val="bg2"/>
                </a:solidFill>
              </a:rPr>
              <a:t>Has Notes and Blanks</a:t>
            </a:r>
          </a:p>
          <a:p>
            <a:pPr marL="342900" indent="-342900" algn="just">
              <a:lnSpc>
                <a:spcPct val="150000"/>
              </a:lnSpc>
              <a:buFont typeface="Arial" panose="020B0604020202020204" pitchFamily="34" charset="0"/>
              <a:buChar char="•"/>
            </a:pPr>
            <a:r>
              <a:rPr lang="en-US" sz="1800" b="1" u="sng" dirty="0">
                <a:solidFill>
                  <a:schemeClr val="bg2"/>
                </a:solidFill>
              </a:rPr>
              <a:t>Main drawback </a:t>
            </a:r>
            <a:r>
              <a:rPr lang="en-US" sz="1800" dirty="0">
                <a:solidFill>
                  <a:schemeClr val="bg2"/>
                </a:solidFill>
              </a:rPr>
              <a:t>is in encoding multiple tracks and saving the intention of multiple notes which reduces effectiveness in terms of usage</a:t>
            </a:r>
          </a:p>
          <a:p>
            <a:pPr marL="342900" indent="-342900" algn="just">
              <a:lnSpc>
                <a:spcPct val="150000"/>
              </a:lnSpc>
              <a:buFont typeface="Arial" panose="020B0604020202020204" pitchFamily="34" charset="0"/>
              <a:buChar char="•"/>
            </a:pPr>
            <a:r>
              <a:rPr lang="en-US" sz="1800" dirty="0">
                <a:solidFill>
                  <a:schemeClr val="bg2"/>
                </a:solidFill>
              </a:rPr>
              <a:t>Overcome this </a:t>
            </a:r>
            <a:r>
              <a:rPr lang="en-US" sz="1800" b="1" u="sng" dirty="0">
                <a:solidFill>
                  <a:schemeClr val="bg2"/>
                </a:solidFill>
              </a:rPr>
              <a:t>difficulty is the piano roll</a:t>
            </a:r>
          </a:p>
        </p:txBody>
      </p:sp>
      <p:pic>
        <p:nvPicPr>
          <p:cNvPr id="11266" name="Picture 2" descr="Definition of MIDI | PCMag">
            <a:extLst>
              <a:ext uri="{FF2B5EF4-FFF2-40B4-BE49-F238E27FC236}">
                <a16:creationId xmlns:a16="http://schemas.microsoft.com/office/drawing/2014/main" id="{CE08C495-81E2-D8ED-342A-B62EE5631A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248" y="1440011"/>
            <a:ext cx="2231771" cy="3451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9135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AC29E04D-B3B0-9225-96B6-25F29238D90A}"/>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A82A7DE2-B757-F96F-F3C9-9035DA97A8BB}"/>
              </a:ext>
            </a:extLst>
          </p:cNvPr>
          <p:cNvCxnSpPr/>
          <p:nvPr/>
        </p:nvCxnSpPr>
        <p:spPr>
          <a:xfrm>
            <a:off x="628075" y="1293415"/>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CE7A3ABE-DC8C-560B-20A4-7DB8D7F5C2CA}"/>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6.2.Conditional GAN Model</a:t>
            </a:r>
            <a:endParaRPr dirty="0"/>
          </a:p>
        </p:txBody>
      </p:sp>
      <p:sp>
        <p:nvSpPr>
          <p:cNvPr id="589" name="Google Shape;589;p40">
            <a:extLst>
              <a:ext uri="{FF2B5EF4-FFF2-40B4-BE49-F238E27FC236}">
                <a16:creationId xmlns:a16="http://schemas.microsoft.com/office/drawing/2014/main" id="{93AC04AC-F0B2-5207-67C3-57E46CE27134}"/>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91980157-E461-97FD-ACFC-2D4AF825BCB8}"/>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B7EC46D0-2FFD-62C2-4A0B-1ED551ECF50E}"/>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1789B3C5-9835-1871-32AD-B95EEE6DB57B}"/>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07B7F442-9511-3DB9-0E44-EF1EB54CAEBE}"/>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0FC0208B-C5E5-C9E0-DCE4-ACBB2B93B73F}"/>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BA57F457-51E6-F933-F8EB-CDFA9C336342}"/>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1EA28C54-7D15-2DC9-D93F-E952942247FA}"/>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6B4CFC27-6F6A-DDDD-D564-A240D0973206}"/>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D9A8FA15-CC3D-FE17-E4E2-1509693FB2AB}"/>
              </a:ext>
            </a:extLst>
          </p:cNvPr>
          <p:cNvSpPr txBox="1"/>
          <p:nvPr/>
        </p:nvSpPr>
        <p:spPr>
          <a:xfrm>
            <a:off x="427101" y="1685869"/>
            <a:ext cx="8374927" cy="1893339"/>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1600" dirty="0">
                <a:solidFill>
                  <a:schemeClr val="bg2"/>
                </a:solidFill>
              </a:rPr>
              <a:t>LSTM has been used to synthesize music</a:t>
            </a:r>
          </a:p>
          <a:p>
            <a:pPr marL="342900" indent="-342900" algn="just">
              <a:lnSpc>
                <a:spcPct val="150000"/>
              </a:lnSpc>
              <a:buFont typeface="Arial" panose="020B0604020202020204" pitchFamily="34" charset="0"/>
              <a:buChar char="•"/>
            </a:pPr>
            <a:r>
              <a:rPr lang="en-US" sz="1600" b="1" u="sng" dirty="0">
                <a:solidFill>
                  <a:schemeClr val="bg2"/>
                </a:solidFill>
              </a:rPr>
              <a:t>Generator</a:t>
            </a:r>
            <a:r>
              <a:rPr lang="en-US" sz="1600" dirty="0">
                <a:solidFill>
                  <a:schemeClr val="bg2"/>
                </a:solidFill>
              </a:rPr>
              <a:t> has LSTM cell depending on number of notes(e.g. sequence has 10 notes, generator requires 10 LSTM for learning</a:t>
            </a:r>
            <a:r>
              <a:rPr lang="en-US" sz="1600" b="1" u="sng" dirty="0">
                <a:solidFill>
                  <a:schemeClr val="bg2"/>
                </a:solidFill>
              </a:rPr>
              <a:t>)</a:t>
            </a:r>
          </a:p>
          <a:p>
            <a:pPr marL="342900" indent="-342900" algn="just">
              <a:lnSpc>
                <a:spcPct val="150000"/>
              </a:lnSpc>
              <a:buFont typeface="Arial" panose="020B0604020202020204" pitchFamily="34" charset="0"/>
              <a:buChar char="•"/>
            </a:pPr>
            <a:r>
              <a:rPr lang="en-US" sz="1600" b="1" u="sng" dirty="0">
                <a:solidFill>
                  <a:schemeClr val="bg2"/>
                </a:solidFill>
              </a:rPr>
              <a:t>Discriminator </a:t>
            </a:r>
            <a:r>
              <a:rPr lang="en-US" sz="1600" dirty="0">
                <a:solidFill>
                  <a:schemeClr val="bg2"/>
                </a:solidFill>
              </a:rPr>
              <a:t>has LSTM and helps to differentiate generated music from real one</a:t>
            </a:r>
          </a:p>
          <a:p>
            <a:pPr algn="just">
              <a:lnSpc>
                <a:spcPct val="150000"/>
              </a:lnSpc>
            </a:pPr>
            <a:endParaRPr lang="en-US" sz="1600" b="1" u="sng" dirty="0">
              <a:solidFill>
                <a:schemeClr val="bg2"/>
              </a:solidFill>
            </a:endParaRPr>
          </a:p>
        </p:txBody>
      </p:sp>
      <p:pic>
        <p:nvPicPr>
          <p:cNvPr id="3" name="Picture 2">
            <a:extLst>
              <a:ext uri="{FF2B5EF4-FFF2-40B4-BE49-F238E27FC236}">
                <a16:creationId xmlns:a16="http://schemas.microsoft.com/office/drawing/2014/main" id="{8E9FC1CF-529A-CE30-F28E-AA4FBC7DF778}"/>
              </a:ext>
            </a:extLst>
          </p:cNvPr>
          <p:cNvPicPr>
            <a:picLocks noChangeAspect="1"/>
          </p:cNvPicPr>
          <p:nvPr/>
        </p:nvPicPr>
        <p:blipFill>
          <a:blip r:embed="rId3"/>
          <a:stretch>
            <a:fillRect/>
          </a:stretch>
        </p:blipFill>
        <p:spPr>
          <a:xfrm>
            <a:off x="2531991" y="3141942"/>
            <a:ext cx="4679944" cy="1915300"/>
          </a:xfrm>
          <a:prstGeom prst="rect">
            <a:avLst/>
          </a:prstGeom>
        </p:spPr>
      </p:pic>
    </p:spTree>
    <p:extLst>
      <p:ext uri="{BB962C8B-B14F-4D97-AF65-F5344CB8AC3E}">
        <p14:creationId xmlns:p14="http://schemas.microsoft.com/office/powerpoint/2010/main" val="25535513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29982153-ED93-75A3-5103-6B6278EF9E64}"/>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1D987A41-0409-211E-DB81-B94F187D3965}"/>
              </a:ext>
            </a:extLst>
          </p:cNvPr>
          <p:cNvCxnSpPr/>
          <p:nvPr/>
        </p:nvCxnSpPr>
        <p:spPr>
          <a:xfrm>
            <a:off x="628075" y="1293415"/>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69B0F269-E7E7-E62D-548F-502CDD9A1231}"/>
              </a:ext>
            </a:extLst>
          </p:cNvPr>
          <p:cNvCxnSpPr/>
          <p:nvPr/>
        </p:nvCxnSpPr>
        <p:spPr>
          <a:xfrm>
            <a:off x="726725" y="5027847"/>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211938AB-AB92-9C75-B12A-02745030D05D}"/>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6.3.Music Synthesizer Using Conditional GAN </a:t>
            </a:r>
            <a:endParaRPr dirty="0"/>
          </a:p>
        </p:txBody>
      </p:sp>
      <p:sp>
        <p:nvSpPr>
          <p:cNvPr id="589" name="Google Shape;589;p40">
            <a:extLst>
              <a:ext uri="{FF2B5EF4-FFF2-40B4-BE49-F238E27FC236}">
                <a16:creationId xmlns:a16="http://schemas.microsoft.com/office/drawing/2014/main" id="{45CFE70B-6E32-D8E5-7CE3-B4397F59577A}"/>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F4B94BAB-BB9B-6049-6EFA-D418792D9A07}"/>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A7A11D91-A5FC-B464-60BF-224A85AF5541}"/>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8762E60B-688C-34C1-D926-E3160685C8CA}"/>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F89C97EE-EB4A-2EB6-83F6-717721208023}"/>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010E78C8-0652-D613-FFF6-00CA39230B59}"/>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F100A4DA-A766-F8EA-3362-38A92B9AA32C}"/>
              </a:ext>
            </a:extLst>
          </p:cNvPr>
          <p:cNvSpPr txBox="1"/>
          <p:nvPr/>
        </p:nvSpPr>
        <p:spPr>
          <a:xfrm>
            <a:off x="3930325" y="1609508"/>
            <a:ext cx="4500399" cy="2534027"/>
          </a:xfrm>
          <a:prstGeom prst="rect">
            <a:avLst/>
          </a:prstGeom>
          <a:noFill/>
        </p:spPr>
        <p:txBody>
          <a:bodyPr wrap="square" rtlCol="0">
            <a:spAutoFit/>
          </a:bodyPr>
          <a:lstStyle/>
          <a:p>
            <a:pPr algn="just">
              <a:lnSpc>
                <a:spcPct val="150000"/>
              </a:lnSpc>
            </a:pPr>
            <a:r>
              <a:rPr lang="en-US" sz="1800" dirty="0">
                <a:solidFill>
                  <a:schemeClr val="bg2"/>
                </a:solidFill>
              </a:rPr>
              <a:t>Incorporating a conditional GAN into the music synthesizer </a:t>
            </a:r>
            <a:r>
              <a:rPr lang="en-US" sz="1800" b="1" u="sng" dirty="0">
                <a:solidFill>
                  <a:schemeClr val="bg2"/>
                </a:solidFill>
              </a:rPr>
              <a:t>enhances temporal coherence by conditioning the music generation process</a:t>
            </a:r>
            <a:r>
              <a:rPr lang="en-US" sz="1800" dirty="0">
                <a:solidFill>
                  <a:schemeClr val="bg2"/>
                </a:solidFill>
              </a:rPr>
              <a:t> on specific features, ensuring the generated sequences flow naturally over time.</a:t>
            </a:r>
            <a:endParaRPr lang="en-US" sz="1800" b="1" u="sng" dirty="0">
              <a:solidFill>
                <a:schemeClr val="bg2"/>
              </a:solidFill>
            </a:endParaRPr>
          </a:p>
        </p:txBody>
      </p:sp>
      <p:pic>
        <p:nvPicPr>
          <p:cNvPr id="3" name="Picture 2">
            <a:extLst>
              <a:ext uri="{FF2B5EF4-FFF2-40B4-BE49-F238E27FC236}">
                <a16:creationId xmlns:a16="http://schemas.microsoft.com/office/drawing/2014/main" id="{CFFB9129-3A44-14C5-8C36-B6D4B68F16C4}"/>
              </a:ext>
            </a:extLst>
          </p:cNvPr>
          <p:cNvPicPr>
            <a:picLocks noChangeAspect="1"/>
          </p:cNvPicPr>
          <p:nvPr/>
        </p:nvPicPr>
        <p:blipFill>
          <a:blip r:embed="rId3"/>
          <a:stretch>
            <a:fillRect/>
          </a:stretch>
        </p:blipFill>
        <p:spPr>
          <a:xfrm>
            <a:off x="133282" y="1570316"/>
            <a:ext cx="3797043" cy="2960997"/>
          </a:xfrm>
          <a:prstGeom prst="rect">
            <a:avLst/>
          </a:prstGeom>
        </p:spPr>
      </p:pic>
    </p:spTree>
    <p:extLst>
      <p:ext uri="{BB962C8B-B14F-4D97-AF65-F5344CB8AC3E}">
        <p14:creationId xmlns:p14="http://schemas.microsoft.com/office/powerpoint/2010/main" val="27929538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E09B7B0A-4AFF-8049-393C-95AD433857FC}"/>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A916ACEA-7757-19ED-C166-A7976515F223}"/>
              </a:ext>
            </a:extLst>
          </p:cNvPr>
          <p:cNvCxnSpPr/>
          <p:nvPr/>
        </p:nvCxnSpPr>
        <p:spPr>
          <a:xfrm>
            <a:off x="628075" y="1293415"/>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7A994AE3-44AA-E594-1D38-CC45719D7B3E}"/>
              </a:ext>
            </a:extLst>
          </p:cNvPr>
          <p:cNvCxnSpPr/>
          <p:nvPr/>
        </p:nvCxnSpPr>
        <p:spPr>
          <a:xfrm>
            <a:off x="726725" y="5027847"/>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A56F6109-36D2-09A6-45E0-237CD1BE3BD0}"/>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7.Workflow</a:t>
            </a:r>
            <a:endParaRPr dirty="0"/>
          </a:p>
        </p:txBody>
      </p:sp>
      <p:sp>
        <p:nvSpPr>
          <p:cNvPr id="589" name="Google Shape;589;p40">
            <a:extLst>
              <a:ext uri="{FF2B5EF4-FFF2-40B4-BE49-F238E27FC236}">
                <a16:creationId xmlns:a16="http://schemas.microsoft.com/office/drawing/2014/main" id="{3C2685D4-287B-EEE9-12EC-5A1A4FA7D5AE}"/>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9D263D79-6664-A96F-0A99-BC631B5C7BAB}"/>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87993E7D-2924-49A3-F6D9-747BBEC2487B}"/>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59A907BD-2EFD-D2BC-6E65-CAD147B96E40}"/>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1A5A70BE-89CB-0D0C-A7F2-C5D151A2E0E4}"/>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F99B0700-8AF4-9DE8-F1E2-15364F884D0D}"/>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B8A258E0-F31A-0077-9845-FE6702D04421}"/>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9BD9821E-525B-55FD-76CB-FB24ED3D4666}"/>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CF7B673E-2376-7FF1-AD5F-906D51B3AB6D}"/>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1D055E1B-B07A-0F91-D6A2-4D1F59F9BE35}"/>
              </a:ext>
            </a:extLst>
          </p:cNvPr>
          <p:cNvPicPr>
            <a:picLocks noChangeAspect="1"/>
          </p:cNvPicPr>
          <p:nvPr/>
        </p:nvPicPr>
        <p:blipFill>
          <a:blip r:embed="rId3"/>
          <a:stretch>
            <a:fillRect/>
          </a:stretch>
        </p:blipFill>
        <p:spPr>
          <a:xfrm>
            <a:off x="3264461" y="1627841"/>
            <a:ext cx="2629128" cy="2903472"/>
          </a:xfrm>
          <a:prstGeom prst="rect">
            <a:avLst/>
          </a:prstGeom>
        </p:spPr>
      </p:pic>
    </p:spTree>
    <p:extLst>
      <p:ext uri="{BB962C8B-B14F-4D97-AF65-F5344CB8AC3E}">
        <p14:creationId xmlns:p14="http://schemas.microsoft.com/office/powerpoint/2010/main" val="2279171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cxnSp>
        <p:nvCxnSpPr>
          <p:cNvPr id="581" name="Google Shape;581;p40"/>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3" name="Google Shape;583;p40"/>
          <p:cNvSpPr txBox="1">
            <a:spLocks noGrp="1"/>
          </p:cNvSpPr>
          <p:nvPr>
            <p:ph type="body" idx="1"/>
          </p:nvPr>
        </p:nvSpPr>
        <p:spPr>
          <a:xfrm>
            <a:off x="2976224" y="1782926"/>
            <a:ext cx="1771368" cy="45869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400" b="1" u="sng" dirty="0">
                <a:solidFill>
                  <a:schemeClr val="bg2"/>
                </a:solidFill>
              </a:rPr>
              <a:t>Goal</a:t>
            </a:r>
            <a:endParaRPr sz="2400" b="1" u="sng" dirty="0">
              <a:solidFill>
                <a:schemeClr val="bg2"/>
              </a:solidFill>
            </a:endParaRPr>
          </a:p>
        </p:txBody>
      </p:sp>
      <p:sp>
        <p:nvSpPr>
          <p:cNvPr id="584" name="Google Shape;584;p40"/>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 Definiton</a:t>
            </a:r>
            <a:endParaRPr dirty="0"/>
          </a:p>
        </p:txBody>
      </p:sp>
      <p:sp>
        <p:nvSpPr>
          <p:cNvPr id="585" name="Google Shape;585;p40"/>
          <p:cNvSpPr/>
          <p:nvPr/>
        </p:nvSpPr>
        <p:spPr>
          <a:xfrm>
            <a:off x="922650" y="2029100"/>
            <a:ext cx="1439700" cy="2010300"/>
          </a:xfrm>
          <a:prstGeom prst="round2SameRect">
            <a:avLst>
              <a:gd name="adj1" fmla="val 5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0"/>
          <p:cNvSpPr/>
          <p:nvPr/>
        </p:nvSpPr>
        <p:spPr>
          <a:xfrm>
            <a:off x="1413201" y="2514600"/>
            <a:ext cx="458596" cy="1039331"/>
          </a:xfrm>
          <a:custGeom>
            <a:avLst/>
            <a:gdLst/>
            <a:ahLst/>
            <a:cxnLst/>
            <a:rect l="l" t="t" r="r" b="b"/>
            <a:pathLst>
              <a:path w="11503" h="26068" extrusionOk="0">
                <a:moveTo>
                  <a:pt x="6061" y="3739"/>
                </a:moveTo>
                <a:cubicBezTo>
                  <a:pt x="7383" y="3763"/>
                  <a:pt x="8061" y="4513"/>
                  <a:pt x="9276" y="5728"/>
                </a:cubicBezTo>
                <a:cubicBezTo>
                  <a:pt x="9776" y="6252"/>
                  <a:pt x="10074" y="7311"/>
                  <a:pt x="10252" y="8359"/>
                </a:cubicBezTo>
                <a:cubicBezTo>
                  <a:pt x="9883" y="7799"/>
                  <a:pt x="9395" y="7335"/>
                  <a:pt x="8740" y="7025"/>
                </a:cubicBezTo>
                <a:cubicBezTo>
                  <a:pt x="6014" y="5680"/>
                  <a:pt x="6061" y="4358"/>
                  <a:pt x="6061" y="4358"/>
                </a:cubicBezTo>
                <a:lnTo>
                  <a:pt x="6061" y="3739"/>
                </a:lnTo>
                <a:close/>
                <a:moveTo>
                  <a:pt x="6061" y="8097"/>
                </a:moveTo>
                <a:cubicBezTo>
                  <a:pt x="7383" y="8121"/>
                  <a:pt x="8061" y="8871"/>
                  <a:pt x="9276" y="10085"/>
                </a:cubicBezTo>
                <a:cubicBezTo>
                  <a:pt x="9895" y="10728"/>
                  <a:pt x="10193" y="12133"/>
                  <a:pt x="10347" y="13395"/>
                </a:cubicBezTo>
                <a:cubicBezTo>
                  <a:pt x="9955" y="12764"/>
                  <a:pt x="9419" y="12264"/>
                  <a:pt x="8740" y="11907"/>
                </a:cubicBezTo>
                <a:cubicBezTo>
                  <a:pt x="6014" y="10550"/>
                  <a:pt x="6061" y="9240"/>
                  <a:pt x="6061" y="9240"/>
                </a:cubicBezTo>
                <a:lnTo>
                  <a:pt x="6061" y="8097"/>
                </a:lnTo>
                <a:close/>
                <a:moveTo>
                  <a:pt x="5323" y="1"/>
                </a:moveTo>
                <a:lnTo>
                  <a:pt x="5323" y="21849"/>
                </a:lnTo>
                <a:cubicBezTo>
                  <a:pt x="4975" y="21602"/>
                  <a:pt x="4516" y="21474"/>
                  <a:pt x="4006" y="21474"/>
                </a:cubicBezTo>
                <a:cubicBezTo>
                  <a:pt x="3435" y="21474"/>
                  <a:pt x="2802" y="21634"/>
                  <a:pt x="2192" y="21968"/>
                </a:cubicBezTo>
                <a:cubicBezTo>
                  <a:pt x="739" y="22754"/>
                  <a:pt x="1" y="24194"/>
                  <a:pt x="549" y="25194"/>
                </a:cubicBezTo>
                <a:cubicBezTo>
                  <a:pt x="856" y="25769"/>
                  <a:pt x="1521" y="26068"/>
                  <a:pt x="2306" y="26068"/>
                </a:cubicBezTo>
                <a:cubicBezTo>
                  <a:pt x="2889" y="26068"/>
                  <a:pt x="3538" y="25903"/>
                  <a:pt x="4156" y="25563"/>
                </a:cubicBezTo>
                <a:cubicBezTo>
                  <a:pt x="4811" y="25206"/>
                  <a:pt x="5252" y="24718"/>
                  <a:pt x="5656" y="24111"/>
                </a:cubicBezTo>
                <a:cubicBezTo>
                  <a:pt x="6073" y="23480"/>
                  <a:pt x="6037" y="22932"/>
                  <a:pt x="6037" y="22206"/>
                </a:cubicBezTo>
                <a:lnTo>
                  <a:pt x="6037" y="20837"/>
                </a:lnTo>
                <a:lnTo>
                  <a:pt x="6037" y="13931"/>
                </a:lnTo>
                <a:lnTo>
                  <a:pt x="6037" y="12967"/>
                </a:lnTo>
                <a:cubicBezTo>
                  <a:pt x="7371" y="12990"/>
                  <a:pt x="8050" y="13741"/>
                  <a:pt x="9252" y="14955"/>
                </a:cubicBezTo>
                <a:cubicBezTo>
                  <a:pt x="10502" y="16241"/>
                  <a:pt x="10478" y="20682"/>
                  <a:pt x="10478" y="20682"/>
                </a:cubicBezTo>
                <a:cubicBezTo>
                  <a:pt x="11157" y="18527"/>
                  <a:pt x="11371" y="16265"/>
                  <a:pt x="10824" y="14491"/>
                </a:cubicBezTo>
                <a:cubicBezTo>
                  <a:pt x="11193" y="12848"/>
                  <a:pt x="11252" y="11193"/>
                  <a:pt x="10883" y="9823"/>
                </a:cubicBezTo>
                <a:cubicBezTo>
                  <a:pt x="11502" y="6799"/>
                  <a:pt x="11038" y="3811"/>
                  <a:pt x="8740" y="2668"/>
                </a:cubicBezTo>
                <a:cubicBezTo>
                  <a:pt x="6014" y="1310"/>
                  <a:pt x="6061" y="1"/>
                  <a:pt x="60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0"/>
          <p:cNvSpPr/>
          <p:nvPr/>
        </p:nvSpPr>
        <p:spPr>
          <a:xfrm rot="-1788488">
            <a:off x="564257" y="2840941"/>
            <a:ext cx="358402" cy="794180"/>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0"/>
          <p:cNvSpPr/>
          <p:nvPr/>
        </p:nvSpPr>
        <p:spPr>
          <a:xfrm rot="1121969">
            <a:off x="2358912" y="2046199"/>
            <a:ext cx="253521" cy="891488"/>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0"/>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0"/>
          <p:cNvSpPr/>
          <p:nvPr/>
        </p:nvSpPr>
        <p:spPr>
          <a:xfrm rot="-1788488">
            <a:off x="1993007" y="3288616"/>
            <a:ext cx="358402" cy="794180"/>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p:cNvSpPr/>
          <p:nvPr/>
        </p:nvSpPr>
        <p:spPr>
          <a:xfrm>
            <a:off x="1096350" y="1905050"/>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p:cNvGrpSpPr/>
          <p:nvPr/>
        </p:nvGrpSpPr>
        <p:grpSpPr>
          <a:xfrm>
            <a:off x="7450850" y="693050"/>
            <a:ext cx="1481436" cy="161700"/>
            <a:chOff x="0" y="1910717"/>
            <a:chExt cx="660000" cy="153897"/>
          </a:xfrm>
        </p:grpSpPr>
        <p:cxnSp>
          <p:nvCxnSpPr>
            <p:cNvPr id="593" name="Google Shape;593;p40"/>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83;p40">
            <a:extLst>
              <a:ext uri="{FF2B5EF4-FFF2-40B4-BE49-F238E27FC236}">
                <a16:creationId xmlns:a16="http://schemas.microsoft.com/office/drawing/2014/main" id="{1C7032F8-480F-8A84-CA8F-218CDF166B85}"/>
              </a:ext>
            </a:extLst>
          </p:cNvPr>
          <p:cNvSpPr txBox="1">
            <a:spLocks/>
          </p:cNvSpPr>
          <p:nvPr/>
        </p:nvSpPr>
        <p:spPr>
          <a:xfrm>
            <a:off x="2852901" y="2384656"/>
            <a:ext cx="2018015" cy="1934583"/>
          </a:xfrm>
          <a:prstGeom prst="rect">
            <a:avLst/>
          </a:pr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Karla"/>
              <a:buChar char="●"/>
              <a:defRPr sz="1600" b="0" i="0" u="none" strike="noStrike" cap="none">
                <a:solidFill>
                  <a:schemeClr val="dk1"/>
                </a:solidFill>
                <a:latin typeface="Nunito Sans"/>
                <a:ea typeface="Nunito Sans"/>
                <a:cs typeface="Nunito Sans"/>
                <a:sym typeface="Nunito Sans"/>
              </a:defRPr>
            </a:lvl1pPr>
            <a:lvl2pPr marL="914400" marR="0" lvl="1" indent="-317500" algn="l" rtl="0">
              <a:lnSpc>
                <a:spcPct val="100000"/>
              </a:lnSpc>
              <a:spcBef>
                <a:spcPts val="160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2pPr>
            <a:lvl3pPr marL="1371600" marR="0" lvl="2"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3pPr>
            <a:lvl4pPr marL="1828800" marR="0" lvl="3"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4pPr>
            <a:lvl5pPr marL="2286000" marR="0" lvl="4"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5pPr>
            <a:lvl6pPr marL="2743200" marR="0" lvl="5"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6pPr>
            <a:lvl7pPr marL="3200400" marR="0" lvl="6"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7pPr>
            <a:lvl8pPr marL="3657600" marR="0" lvl="7"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8pPr>
            <a:lvl9pPr marL="4114800" marR="0" lvl="8"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9pPr>
          </a:lstStyle>
          <a:p>
            <a:pPr marL="0" indent="0">
              <a:buSzPts val="1100"/>
              <a:buFont typeface="Arial"/>
              <a:buNone/>
            </a:pPr>
            <a:r>
              <a:rPr lang="en-US" dirty="0">
                <a:solidFill>
                  <a:schemeClr val="bg2"/>
                </a:solidFill>
              </a:rPr>
              <a:t>Developing a system that cab autonomously generate </a:t>
            </a:r>
            <a:r>
              <a:rPr lang="en-US" b="1" u="sng" dirty="0">
                <a:solidFill>
                  <a:schemeClr val="bg2"/>
                </a:solidFill>
              </a:rPr>
              <a:t>coherent music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83">
                                            <p:txEl>
                                              <p:pRg st="0" end="0"/>
                                            </p:txEl>
                                          </p:spTgt>
                                        </p:tgtEl>
                                        <p:attrNameLst>
                                          <p:attrName>style.visibility</p:attrName>
                                        </p:attrNameLst>
                                      </p:cBhvr>
                                      <p:to>
                                        <p:strVal val="visible"/>
                                      </p:to>
                                    </p:set>
                                    <p:anim calcmode="lin" valueType="num">
                                      <p:cBhvr additive="base">
                                        <p:cTn id="11" dur="500" fill="hold"/>
                                        <p:tgtEl>
                                          <p:spTgt spid="58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8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3" grpId="0" build="p"/>
      <p:bldP spid="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9C9AAB76-6688-F3E8-730B-093FBCA23944}"/>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5B8EAB0A-58DF-92A8-7FE7-A2C311E1A8AD}"/>
              </a:ext>
            </a:extLst>
          </p:cNvPr>
          <p:cNvCxnSpPr/>
          <p:nvPr/>
        </p:nvCxnSpPr>
        <p:spPr>
          <a:xfrm>
            <a:off x="628075" y="1293415"/>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9150F5A1-DA19-9714-B101-B3DAB91F4025}"/>
              </a:ext>
            </a:extLst>
          </p:cNvPr>
          <p:cNvCxnSpPr/>
          <p:nvPr/>
        </p:nvCxnSpPr>
        <p:spPr>
          <a:xfrm>
            <a:off x="726725" y="5027847"/>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2AC8CF8F-F173-2A87-F46C-8E49D1AB896D}"/>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8.Experiments and Results</a:t>
            </a:r>
            <a:endParaRPr dirty="0"/>
          </a:p>
        </p:txBody>
      </p:sp>
      <p:sp>
        <p:nvSpPr>
          <p:cNvPr id="589" name="Google Shape;589;p40">
            <a:extLst>
              <a:ext uri="{FF2B5EF4-FFF2-40B4-BE49-F238E27FC236}">
                <a16:creationId xmlns:a16="http://schemas.microsoft.com/office/drawing/2014/main" id="{D9BFDE8E-8D19-5771-0182-322DDB3DE952}"/>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EE68A81A-0B8D-DC5B-C16F-70EAD1A5A6C7}"/>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FB84A9DA-CFBC-4F51-3294-D14BBA27344D}"/>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5B600238-4B3E-A801-FC7F-7D9DA5BFDCB8}"/>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A3A8ADDC-04B6-329A-BCD0-95903324B877}"/>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04FC5EBC-39F1-0297-4D13-8498462E29DC}"/>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D1C37349-D007-FC6A-4FCD-50C61E33D2B5}"/>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29508808-F867-80DE-7E05-732EA64687DF}"/>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E7347BF-6527-9342-2EF6-9576C21C0DA9}"/>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95427A4B-3FB2-5FDF-9F60-B24BA6764CB8}"/>
              </a:ext>
            </a:extLst>
          </p:cNvPr>
          <p:cNvPicPr>
            <a:picLocks noChangeAspect="1"/>
          </p:cNvPicPr>
          <p:nvPr/>
        </p:nvPicPr>
        <p:blipFill>
          <a:blip r:embed="rId3"/>
          <a:stretch>
            <a:fillRect/>
          </a:stretch>
        </p:blipFill>
        <p:spPr>
          <a:xfrm>
            <a:off x="785806" y="1620645"/>
            <a:ext cx="2676681" cy="3308675"/>
          </a:xfrm>
          <a:prstGeom prst="rect">
            <a:avLst/>
          </a:prstGeom>
        </p:spPr>
      </p:pic>
      <p:sp>
        <p:nvSpPr>
          <p:cNvPr id="5" name="TextBox 4">
            <a:extLst>
              <a:ext uri="{FF2B5EF4-FFF2-40B4-BE49-F238E27FC236}">
                <a16:creationId xmlns:a16="http://schemas.microsoft.com/office/drawing/2014/main" id="{F737D557-3FF9-271D-0976-584E7191AF7E}"/>
              </a:ext>
            </a:extLst>
          </p:cNvPr>
          <p:cNvSpPr txBox="1"/>
          <p:nvPr/>
        </p:nvSpPr>
        <p:spPr>
          <a:xfrm>
            <a:off x="1344948" y="1319769"/>
            <a:ext cx="2117539" cy="307777"/>
          </a:xfrm>
          <a:prstGeom prst="rect">
            <a:avLst/>
          </a:prstGeom>
          <a:noFill/>
        </p:spPr>
        <p:txBody>
          <a:bodyPr wrap="square" rtlCol="0">
            <a:spAutoFit/>
          </a:bodyPr>
          <a:lstStyle/>
          <a:p>
            <a:r>
              <a:rPr lang="en-US" dirty="0">
                <a:solidFill>
                  <a:schemeClr val="bg2"/>
                </a:solidFill>
              </a:rPr>
              <a:t>Simulation Results</a:t>
            </a:r>
          </a:p>
        </p:txBody>
      </p:sp>
      <p:pic>
        <p:nvPicPr>
          <p:cNvPr id="7" name="Picture 6">
            <a:extLst>
              <a:ext uri="{FF2B5EF4-FFF2-40B4-BE49-F238E27FC236}">
                <a16:creationId xmlns:a16="http://schemas.microsoft.com/office/drawing/2014/main" id="{C077498A-A03D-E2BD-0483-A068651CB795}"/>
              </a:ext>
            </a:extLst>
          </p:cNvPr>
          <p:cNvPicPr>
            <a:picLocks noChangeAspect="1"/>
          </p:cNvPicPr>
          <p:nvPr/>
        </p:nvPicPr>
        <p:blipFill>
          <a:blip r:embed="rId4"/>
          <a:stretch>
            <a:fillRect/>
          </a:stretch>
        </p:blipFill>
        <p:spPr>
          <a:xfrm>
            <a:off x="4636591" y="1784196"/>
            <a:ext cx="3313947" cy="3243651"/>
          </a:xfrm>
          <a:prstGeom prst="rect">
            <a:avLst/>
          </a:prstGeom>
        </p:spPr>
      </p:pic>
      <p:sp>
        <p:nvSpPr>
          <p:cNvPr id="9" name="TextBox 8">
            <a:extLst>
              <a:ext uri="{FF2B5EF4-FFF2-40B4-BE49-F238E27FC236}">
                <a16:creationId xmlns:a16="http://schemas.microsoft.com/office/drawing/2014/main" id="{8DDDB38D-BD77-99A7-3309-42A145FDAC6A}"/>
              </a:ext>
            </a:extLst>
          </p:cNvPr>
          <p:cNvSpPr txBox="1"/>
          <p:nvPr/>
        </p:nvSpPr>
        <p:spPr>
          <a:xfrm>
            <a:off x="5060796" y="1391943"/>
            <a:ext cx="4575716" cy="307777"/>
          </a:xfrm>
          <a:prstGeom prst="rect">
            <a:avLst/>
          </a:prstGeom>
          <a:noFill/>
        </p:spPr>
        <p:txBody>
          <a:bodyPr wrap="square">
            <a:spAutoFit/>
          </a:bodyPr>
          <a:lstStyle/>
          <a:p>
            <a:r>
              <a:rPr lang="en-US" dirty="0">
                <a:solidFill>
                  <a:schemeClr val="bg2"/>
                </a:solidFill>
              </a:rPr>
              <a:t>Generated Piano Rolls</a:t>
            </a:r>
          </a:p>
        </p:txBody>
      </p:sp>
    </p:spTree>
    <p:extLst>
      <p:ext uri="{BB962C8B-B14F-4D97-AF65-F5344CB8AC3E}">
        <p14:creationId xmlns:p14="http://schemas.microsoft.com/office/powerpoint/2010/main" val="2434639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39B54070-538E-BEE1-89E9-09D22ADDCA86}"/>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7B287B98-7560-1584-72A0-97D569B29E50}"/>
              </a:ext>
            </a:extLst>
          </p:cNvPr>
          <p:cNvCxnSpPr/>
          <p:nvPr/>
        </p:nvCxnSpPr>
        <p:spPr>
          <a:xfrm>
            <a:off x="628075" y="1293415"/>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0C9546E7-901D-7171-94F2-F13F8CD69FF9}"/>
              </a:ext>
            </a:extLst>
          </p:cNvPr>
          <p:cNvCxnSpPr/>
          <p:nvPr/>
        </p:nvCxnSpPr>
        <p:spPr>
          <a:xfrm>
            <a:off x="726725" y="5027847"/>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830B9072-8C86-9A00-8386-BF0445501AB6}"/>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9.Evaluation of Models</a:t>
            </a:r>
            <a:endParaRPr dirty="0"/>
          </a:p>
        </p:txBody>
      </p:sp>
      <p:sp>
        <p:nvSpPr>
          <p:cNvPr id="589" name="Google Shape;589;p40">
            <a:extLst>
              <a:ext uri="{FF2B5EF4-FFF2-40B4-BE49-F238E27FC236}">
                <a16:creationId xmlns:a16="http://schemas.microsoft.com/office/drawing/2014/main" id="{5303CBCA-4BA3-FDDF-DA5D-A224936ACF08}"/>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9B7BC73F-3900-7BE7-BA0A-381FE8490EE4}"/>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E94829BA-83A9-9B3B-B781-166B67236F17}"/>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12B5FF51-65FE-574A-3B22-9D797124332F}"/>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CDD18BFA-8F7F-5F02-CAC1-560C27FBA28B}"/>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616CB30B-AEBA-F49A-265A-F4D3E18BDD3B}"/>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6C5FAABC-2F03-7F30-44C1-E1913DA70925}"/>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3B811943-50B8-2E72-11D8-73CBEB0B0D9A}"/>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4D67C6E6-3F46-4AB7-EC31-AD8606F45A49}"/>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24262F0F-E4E8-AA91-101D-810B6199AF0A}"/>
              </a:ext>
            </a:extLst>
          </p:cNvPr>
          <p:cNvPicPr>
            <a:picLocks noChangeAspect="1"/>
          </p:cNvPicPr>
          <p:nvPr/>
        </p:nvPicPr>
        <p:blipFill>
          <a:blip r:embed="rId3"/>
          <a:stretch>
            <a:fillRect/>
          </a:stretch>
        </p:blipFill>
        <p:spPr>
          <a:xfrm>
            <a:off x="628075" y="1445982"/>
            <a:ext cx="3391194" cy="1714649"/>
          </a:xfrm>
          <a:prstGeom prst="rect">
            <a:avLst/>
          </a:prstGeom>
        </p:spPr>
      </p:pic>
      <p:pic>
        <p:nvPicPr>
          <p:cNvPr id="8" name="Picture 7">
            <a:extLst>
              <a:ext uri="{FF2B5EF4-FFF2-40B4-BE49-F238E27FC236}">
                <a16:creationId xmlns:a16="http://schemas.microsoft.com/office/drawing/2014/main" id="{65BB572C-4697-A882-84E0-1AD06AFEBB06}"/>
              </a:ext>
            </a:extLst>
          </p:cNvPr>
          <p:cNvPicPr>
            <a:picLocks noChangeAspect="1"/>
          </p:cNvPicPr>
          <p:nvPr/>
        </p:nvPicPr>
        <p:blipFill>
          <a:blip r:embed="rId4"/>
          <a:stretch>
            <a:fillRect/>
          </a:stretch>
        </p:blipFill>
        <p:spPr>
          <a:xfrm>
            <a:off x="4085653" y="1399852"/>
            <a:ext cx="3284505" cy="1813717"/>
          </a:xfrm>
          <a:prstGeom prst="rect">
            <a:avLst/>
          </a:prstGeom>
        </p:spPr>
      </p:pic>
      <p:pic>
        <p:nvPicPr>
          <p:cNvPr id="11" name="Picture 10">
            <a:extLst>
              <a:ext uri="{FF2B5EF4-FFF2-40B4-BE49-F238E27FC236}">
                <a16:creationId xmlns:a16="http://schemas.microsoft.com/office/drawing/2014/main" id="{F8A530E0-5F43-8893-7EBE-315655B91127}"/>
              </a:ext>
            </a:extLst>
          </p:cNvPr>
          <p:cNvPicPr>
            <a:picLocks noChangeAspect="1"/>
          </p:cNvPicPr>
          <p:nvPr/>
        </p:nvPicPr>
        <p:blipFill>
          <a:blip r:embed="rId5"/>
          <a:stretch>
            <a:fillRect/>
          </a:stretch>
        </p:blipFill>
        <p:spPr>
          <a:xfrm>
            <a:off x="681419" y="3224133"/>
            <a:ext cx="3284506" cy="1740212"/>
          </a:xfrm>
          <a:prstGeom prst="rect">
            <a:avLst/>
          </a:prstGeom>
        </p:spPr>
      </p:pic>
      <p:pic>
        <p:nvPicPr>
          <p:cNvPr id="13" name="Picture 12">
            <a:extLst>
              <a:ext uri="{FF2B5EF4-FFF2-40B4-BE49-F238E27FC236}">
                <a16:creationId xmlns:a16="http://schemas.microsoft.com/office/drawing/2014/main" id="{98B48927-DCE9-A6EE-6D02-C523EB515695}"/>
              </a:ext>
            </a:extLst>
          </p:cNvPr>
          <p:cNvPicPr>
            <a:picLocks noChangeAspect="1"/>
          </p:cNvPicPr>
          <p:nvPr/>
        </p:nvPicPr>
        <p:blipFill>
          <a:blip r:embed="rId6"/>
          <a:stretch>
            <a:fillRect/>
          </a:stretch>
        </p:blipFill>
        <p:spPr>
          <a:xfrm>
            <a:off x="4333643" y="3247354"/>
            <a:ext cx="2639587" cy="1716991"/>
          </a:xfrm>
          <a:prstGeom prst="rect">
            <a:avLst/>
          </a:prstGeom>
        </p:spPr>
      </p:pic>
    </p:spTree>
    <p:extLst>
      <p:ext uri="{BB962C8B-B14F-4D97-AF65-F5344CB8AC3E}">
        <p14:creationId xmlns:p14="http://schemas.microsoft.com/office/powerpoint/2010/main" val="2490785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DC972069-6CDB-A0F5-0A99-CAA110DF663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D630D3C5-D194-F693-0D5B-04CBB4857585}"/>
              </a:ext>
            </a:extLst>
          </p:cNvPr>
          <p:cNvCxnSpPr/>
          <p:nvPr/>
        </p:nvCxnSpPr>
        <p:spPr>
          <a:xfrm>
            <a:off x="628075" y="1293415"/>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861111E3-10A4-4AEE-3EF3-A970395565E8}"/>
              </a:ext>
            </a:extLst>
          </p:cNvPr>
          <p:cNvCxnSpPr/>
          <p:nvPr/>
        </p:nvCxnSpPr>
        <p:spPr>
          <a:xfrm>
            <a:off x="726725" y="5027847"/>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4A4D56CD-263F-4B2A-ECC8-42545CFC2A5D}"/>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10.Conclusion</a:t>
            </a:r>
            <a:endParaRPr dirty="0"/>
          </a:p>
        </p:txBody>
      </p:sp>
      <p:sp>
        <p:nvSpPr>
          <p:cNvPr id="589" name="Google Shape;589;p40">
            <a:extLst>
              <a:ext uri="{FF2B5EF4-FFF2-40B4-BE49-F238E27FC236}">
                <a16:creationId xmlns:a16="http://schemas.microsoft.com/office/drawing/2014/main" id="{107351AB-4C36-AC7B-C78B-03311F56198B}"/>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C038E564-966F-DDDF-B77A-FD2CD5ACE4A6}"/>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10FF48AC-7185-FFE7-91C2-7D4F2D5604E9}"/>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F59787D9-13A0-61A2-0004-56EE1E2C3A78}"/>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AC8C2001-52F7-31B5-0D01-68CA1D496E6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6675697B-FD8C-953B-9A66-E920D10D47E3}"/>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9C7ACD41-46DD-662E-0C79-C9DB7EDCEF89}"/>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4B1080CA-CB98-CDA4-EE4C-C18E938B2B15}"/>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BA2E7AE2-9198-37ED-10AF-01ADB180B1E9}"/>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B2864C2B-1092-1D76-8254-15984298F53B}"/>
              </a:ext>
            </a:extLst>
          </p:cNvPr>
          <p:cNvSpPr txBox="1"/>
          <p:nvPr/>
        </p:nvSpPr>
        <p:spPr>
          <a:xfrm>
            <a:off x="726725" y="1595275"/>
            <a:ext cx="7717800" cy="738664"/>
          </a:xfrm>
          <a:prstGeom prst="rect">
            <a:avLst/>
          </a:prstGeom>
          <a:noFill/>
        </p:spPr>
        <p:txBody>
          <a:bodyPr wrap="square">
            <a:spAutoFit/>
          </a:bodyPr>
          <a:lstStyle/>
          <a:p>
            <a:r>
              <a:rPr lang="en-US" dirty="0">
                <a:solidFill>
                  <a:schemeClr val="bg2"/>
                </a:solidFill>
              </a:rPr>
              <a:t>The AI model using LSTM and GAN networks successfully generated harmonically similar music with mostly smooth sequences, but occasional breaks in the notes suggest a need for better training accuracy and more data.</a:t>
            </a:r>
          </a:p>
        </p:txBody>
      </p:sp>
      <p:pic>
        <p:nvPicPr>
          <p:cNvPr id="12290" name="Picture 2" descr="How to Write Conclusion of Essay or Text - WordNest">
            <a:extLst>
              <a:ext uri="{FF2B5EF4-FFF2-40B4-BE49-F238E27FC236}">
                <a16:creationId xmlns:a16="http://schemas.microsoft.com/office/drawing/2014/main" id="{960E96CE-C4A2-44CD-EC67-2DF7CD61FF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6963" y="2465476"/>
            <a:ext cx="3290074" cy="1974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6150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10">
          <a:extLst>
            <a:ext uri="{FF2B5EF4-FFF2-40B4-BE49-F238E27FC236}">
              <a16:creationId xmlns:a16="http://schemas.microsoft.com/office/drawing/2014/main" id="{B946EA55-230B-D10B-B43E-A40F4724461D}"/>
            </a:ext>
          </a:extLst>
        </p:cNvPr>
        <p:cNvGrpSpPr/>
        <p:nvPr/>
      </p:nvGrpSpPr>
      <p:grpSpPr>
        <a:xfrm>
          <a:off x="0" y="0"/>
          <a:ext cx="0" cy="0"/>
          <a:chOff x="0" y="0"/>
          <a:chExt cx="0" cy="0"/>
        </a:xfrm>
      </p:grpSpPr>
      <p:sp>
        <p:nvSpPr>
          <p:cNvPr id="511" name="Google Shape;511;p39">
            <a:extLst>
              <a:ext uri="{FF2B5EF4-FFF2-40B4-BE49-F238E27FC236}">
                <a16:creationId xmlns:a16="http://schemas.microsoft.com/office/drawing/2014/main" id="{9D3F0DE8-4579-8833-C6D7-9AD916EEB676}"/>
              </a:ext>
            </a:extLst>
          </p:cNvPr>
          <p:cNvSpPr/>
          <p:nvPr/>
        </p:nvSpPr>
        <p:spPr>
          <a:xfrm>
            <a:off x="1327799" y="1793700"/>
            <a:ext cx="1556400" cy="15561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9">
            <a:extLst>
              <a:ext uri="{FF2B5EF4-FFF2-40B4-BE49-F238E27FC236}">
                <a16:creationId xmlns:a16="http://schemas.microsoft.com/office/drawing/2014/main" id="{95C779FD-5979-E629-2A99-2FF1F7D4AEAD}"/>
              </a:ext>
            </a:extLst>
          </p:cNvPr>
          <p:cNvSpPr txBox="1">
            <a:spLocks noGrp="1"/>
          </p:cNvSpPr>
          <p:nvPr>
            <p:ph type="title" idx="2"/>
          </p:nvPr>
        </p:nvSpPr>
        <p:spPr>
          <a:xfrm>
            <a:off x="3410900" y="2381050"/>
            <a:ext cx="4492200" cy="80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Paper 2</a:t>
            </a:r>
            <a:endParaRPr dirty="0"/>
          </a:p>
        </p:txBody>
      </p:sp>
      <p:sp>
        <p:nvSpPr>
          <p:cNvPr id="513" name="Google Shape;513;p39">
            <a:extLst>
              <a:ext uri="{FF2B5EF4-FFF2-40B4-BE49-F238E27FC236}">
                <a16:creationId xmlns:a16="http://schemas.microsoft.com/office/drawing/2014/main" id="{7A9F2A2F-08E3-7AF7-CB60-FFD6CD6B16FB}"/>
              </a:ext>
            </a:extLst>
          </p:cNvPr>
          <p:cNvSpPr txBox="1">
            <a:spLocks noGrp="1"/>
          </p:cNvSpPr>
          <p:nvPr>
            <p:ph type="title"/>
          </p:nvPr>
        </p:nvSpPr>
        <p:spPr>
          <a:xfrm>
            <a:off x="1488750" y="2109738"/>
            <a:ext cx="1234500" cy="92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515" name="Google Shape;515;p39">
            <a:extLst>
              <a:ext uri="{FF2B5EF4-FFF2-40B4-BE49-F238E27FC236}">
                <a16:creationId xmlns:a16="http://schemas.microsoft.com/office/drawing/2014/main" id="{629AC4A0-C6C4-2962-26A9-3D85950E12AF}"/>
              </a:ext>
            </a:extLst>
          </p:cNvPr>
          <p:cNvGrpSpPr/>
          <p:nvPr/>
        </p:nvGrpSpPr>
        <p:grpSpPr>
          <a:xfrm>
            <a:off x="3399675" y="1685061"/>
            <a:ext cx="5744146" cy="485108"/>
            <a:chOff x="0" y="1756825"/>
            <a:chExt cx="3894600" cy="461700"/>
          </a:xfrm>
        </p:grpSpPr>
        <p:cxnSp>
          <p:nvCxnSpPr>
            <p:cNvPr id="516" name="Google Shape;516;p39">
              <a:extLst>
                <a:ext uri="{FF2B5EF4-FFF2-40B4-BE49-F238E27FC236}">
                  <a16:creationId xmlns:a16="http://schemas.microsoft.com/office/drawing/2014/main" id="{7E732576-94AD-71FB-20C9-88F9D8112AF4}"/>
                </a:ext>
              </a:extLst>
            </p:cNvPr>
            <p:cNvCxnSpPr/>
            <p:nvPr/>
          </p:nvCxnSpPr>
          <p:spPr>
            <a:xfrm>
              <a:off x="0" y="17568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7" name="Google Shape;517;p39">
              <a:extLst>
                <a:ext uri="{FF2B5EF4-FFF2-40B4-BE49-F238E27FC236}">
                  <a16:creationId xmlns:a16="http://schemas.microsoft.com/office/drawing/2014/main" id="{DF820ACB-54CC-64A0-57BF-5201A23CDD92}"/>
                </a:ext>
              </a:extLst>
            </p:cNvPr>
            <p:cNvCxnSpPr/>
            <p:nvPr/>
          </p:nvCxnSpPr>
          <p:spPr>
            <a:xfrm>
              <a:off x="0" y="19107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8" name="Google Shape;518;p39">
              <a:extLst>
                <a:ext uri="{FF2B5EF4-FFF2-40B4-BE49-F238E27FC236}">
                  <a16:creationId xmlns:a16="http://schemas.microsoft.com/office/drawing/2014/main" id="{810AAD83-C24A-3640-5668-3A7FE79B00C9}"/>
                </a:ext>
              </a:extLst>
            </p:cNvPr>
            <p:cNvCxnSpPr/>
            <p:nvPr/>
          </p:nvCxnSpPr>
          <p:spPr>
            <a:xfrm>
              <a:off x="0" y="20646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9" name="Google Shape;519;p39">
              <a:extLst>
                <a:ext uri="{FF2B5EF4-FFF2-40B4-BE49-F238E27FC236}">
                  <a16:creationId xmlns:a16="http://schemas.microsoft.com/office/drawing/2014/main" id="{31B62F78-73A5-509E-0020-0616174A690C}"/>
                </a:ext>
              </a:extLst>
            </p:cNvPr>
            <p:cNvCxnSpPr/>
            <p:nvPr/>
          </p:nvCxnSpPr>
          <p:spPr>
            <a:xfrm>
              <a:off x="0" y="2218525"/>
              <a:ext cx="3894600" cy="0"/>
            </a:xfrm>
            <a:prstGeom prst="straightConnector1">
              <a:avLst/>
            </a:prstGeom>
            <a:noFill/>
            <a:ln w="9525" cap="flat" cmpd="sng">
              <a:solidFill>
                <a:schemeClr val="dk2"/>
              </a:solidFill>
              <a:prstDash val="solid"/>
              <a:round/>
              <a:headEnd type="none" w="med" len="med"/>
              <a:tailEnd type="none" w="med" len="med"/>
            </a:ln>
          </p:spPr>
        </p:cxnSp>
      </p:grpSp>
      <p:sp>
        <p:nvSpPr>
          <p:cNvPr id="520" name="Google Shape;520;p39">
            <a:extLst>
              <a:ext uri="{FF2B5EF4-FFF2-40B4-BE49-F238E27FC236}">
                <a16:creationId xmlns:a16="http://schemas.microsoft.com/office/drawing/2014/main" id="{86AB0448-8C0A-F2F4-7D6B-F0B84691D00D}"/>
              </a:ext>
            </a:extLst>
          </p:cNvPr>
          <p:cNvSpPr/>
          <p:nvPr/>
        </p:nvSpPr>
        <p:spPr>
          <a:xfrm>
            <a:off x="3664552" y="1598148"/>
            <a:ext cx="239041" cy="604157"/>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1" name="Google Shape;521;p39">
            <a:extLst>
              <a:ext uri="{FF2B5EF4-FFF2-40B4-BE49-F238E27FC236}">
                <a16:creationId xmlns:a16="http://schemas.microsoft.com/office/drawing/2014/main" id="{06B8180B-75F3-4C27-7189-A53A804FF632}"/>
              </a:ext>
            </a:extLst>
          </p:cNvPr>
          <p:cNvCxnSpPr/>
          <p:nvPr/>
        </p:nvCxnSpPr>
        <p:spPr>
          <a:xfrm>
            <a:off x="3399675" y="1673813"/>
            <a:ext cx="0" cy="507900"/>
          </a:xfrm>
          <a:prstGeom prst="straightConnector1">
            <a:avLst/>
          </a:prstGeom>
          <a:noFill/>
          <a:ln w="38100" cap="flat" cmpd="sng">
            <a:solidFill>
              <a:schemeClr val="dk2"/>
            </a:solidFill>
            <a:prstDash val="solid"/>
            <a:round/>
            <a:headEnd type="none" w="med" len="med"/>
            <a:tailEnd type="none" w="med" len="med"/>
          </a:ln>
        </p:spPr>
      </p:cxnSp>
      <p:cxnSp>
        <p:nvCxnSpPr>
          <p:cNvPr id="522" name="Google Shape;522;p39">
            <a:extLst>
              <a:ext uri="{FF2B5EF4-FFF2-40B4-BE49-F238E27FC236}">
                <a16:creationId xmlns:a16="http://schemas.microsoft.com/office/drawing/2014/main" id="{996D8341-4D1B-A131-C7A9-7C692EBB929A}"/>
              </a:ext>
            </a:extLst>
          </p:cNvPr>
          <p:cNvCxnSpPr/>
          <p:nvPr/>
        </p:nvCxnSpPr>
        <p:spPr>
          <a:xfrm>
            <a:off x="3498450" y="1673813"/>
            <a:ext cx="0" cy="507900"/>
          </a:xfrm>
          <a:prstGeom prst="straightConnector1">
            <a:avLst/>
          </a:prstGeom>
          <a:noFill/>
          <a:ln w="19050" cap="flat" cmpd="sng">
            <a:solidFill>
              <a:schemeClr val="dk2"/>
            </a:solidFill>
            <a:prstDash val="solid"/>
            <a:round/>
            <a:headEnd type="none" w="med" len="med"/>
            <a:tailEnd type="none" w="med" len="med"/>
          </a:ln>
        </p:spPr>
      </p:cxnSp>
      <p:cxnSp>
        <p:nvCxnSpPr>
          <p:cNvPr id="523" name="Google Shape;523;p39">
            <a:extLst>
              <a:ext uri="{FF2B5EF4-FFF2-40B4-BE49-F238E27FC236}">
                <a16:creationId xmlns:a16="http://schemas.microsoft.com/office/drawing/2014/main" id="{7A0C2AA2-01D2-F0E2-F5F4-E2DC5F917BA0}"/>
              </a:ext>
            </a:extLst>
          </p:cNvPr>
          <p:cNvCxnSpPr/>
          <p:nvPr/>
        </p:nvCxnSpPr>
        <p:spPr>
          <a:xfrm>
            <a:off x="5339950" y="1673813"/>
            <a:ext cx="0" cy="507900"/>
          </a:xfrm>
          <a:prstGeom prst="straightConnector1">
            <a:avLst/>
          </a:prstGeom>
          <a:noFill/>
          <a:ln w="9525" cap="flat" cmpd="sng">
            <a:solidFill>
              <a:schemeClr val="dk2"/>
            </a:solidFill>
            <a:prstDash val="solid"/>
            <a:round/>
            <a:headEnd type="none" w="med" len="med"/>
            <a:tailEnd type="none" w="med" len="med"/>
          </a:ln>
        </p:spPr>
      </p:cxnSp>
      <p:cxnSp>
        <p:nvCxnSpPr>
          <p:cNvPr id="524" name="Google Shape;524;p39">
            <a:extLst>
              <a:ext uri="{FF2B5EF4-FFF2-40B4-BE49-F238E27FC236}">
                <a16:creationId xmlns:a16="http://schemas.microsoft.com/office/drawing/2014/main" id="{2B118498-4E33-0BDC-C5FC-2B696BA32BB0}"/>
              </a:ext>
            </a:extLst>
          </p:cNvPr>
          <p:cNvCxnSpPr/>
          <p:nvPr/>
        </p:nvCxnSpPr>
        <p:spPr>
          <a:xfrm>
            <a:off x="7054450" y="1673813"/>
            <a:ext cx="0" cy="507900"/>
          </a:xfrm>
          <a:prstGeom prst="straightConnector1">
            <a:avLst/>
          </a:prstGeom>
          <a:noFill/>
          <a:ln w="9525" cap="flat" cmpd="sng">
            <a:solidFill>
              <a:schemeClr val="dk2"/>
            </a:solidFill>
            <a:prstDash val="solid"/>
            <a:round/>
            <a:headEnd type="none" w="med" len="med"/>
            <a:tailEnd type="none" w="med" len="med"/>
          </a:ln>
        </p:spPr>
      </p:cxnSp>
      <p:sp>
        <p:nvSpPr>
          <p:cNvPr id="525" name="Google Shape;525;p39">
            <a:extLst>
              <a:ext uri="{FF2B5EF4-FFF2-40B4-BE49-F238E27FC236}">
                <a16:creationId xmlns:a16="http://schemas.microsoft.com/office/drawing/2014/main" id="{34F7AF80-5E3B-1112-D8C2-F8DF2CCDE0ED}"/>
              </a:ext>
            </a:extLst>
          </p:cNvPr>
          <p:cNvSpPr/>
          <p:nvPr/>
        </p:nvSpPr>
        <p:spPr>
          <a:xfrm>
            <a:off x="4396013" y="1846750"/>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9">
            <a:extLst>
              <a:ext uri="{FF2B5EF4-FFF2-40B4-BE49-F238E27FC236}">
                <a16:creationId xmlns:a16="http://schemas.microsoft.com/office/drawing/2014/main" id="{08164AF6-7B31-CCB7-B75A-8655DBF9BF36}"/>
              </a:ext>
            </a:extLst>
          </p:cNvPr>
          <p:cNvSpPr/>
          <p:nvPr/>
        </p:nvSpPr>
        <p:spPr>
          <a:xfrm>
            <a:off x="4694613" y="1673825"/>
            <a:ext cx="480125" cy="409850"/>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9">
            <a:extLst>
              <a:ext uri="{FF2B5EF4-FFF2-40B4-BE49-F238E27FC236}">
                <a16:creationId xmlns:a16="http://schemas.microsoft.com/office/drawing/2014/main" id="{EBB466BD-A9FE-0514-624A-727889E044ED}"/>
              </a:ext>
            </a:extLst>
          </p:cNvPr>
          <p:cNvSpPr/>
          <p:nvPr/>
        </p:nvSpPr>
        <p:spPr>
          <a:xfrm>
            <a:off x="5557800" y="1251150"/>
            <a:ext cx="129500" cy="347000"/>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9">
            <a:extLst>
              <a:ext uri="{FF2B5EF4-FFF2-40B4-BE49-F238E27FC236}">
                <a16:creationId xmlns:a16="http://schemas.microsoft.com/office/drawing/2014/main" id="{50EBEC93-3633-F54C-5F11-34CDE1E62852}"/>
              </a:ext>
            </a:extLst>
          </p:cNvPr>
          <p:cNvSpPr/>
          <p:nvPr/>
        </p:nvSpPr>
        <p:spPr>
          <a:xfrm>
            <a:off x="5834975" y="1700888"/>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 name="Google Shape;529;p39">
            <a:extLst>
              <a:ext uri="{FF2B5EF4-FFF2-40B4-BE49-F238E27FC236}">
                <a16:creationId xmlns:a16="http://schemas.microsoft.com/office/drawing/2014/main" id="{8D36E9F2-0163-4F29-B376-966848C79A87}"/>
              </a:ext>
            </a:extLst>
          </p:cNvPr>
          <p:cNvCxnSpPr/>
          <p:nvPr/>
        </p:nvCxnSpPr>
        <p:spPr>
          <a:xfrm>
            <a:off x="5467000" y="1546875"/>
            <a:ext cx="289200" cy="0"/>
          </a:xfrm>
          <a:prstGeom prst="straightConnector1">
            <a:avLst/>
          </a:prstGeom>
          <a:noFill/>
          <a:ln w="9525" cap="flat" cmpd="sng">
            <a:solidFill>
              <a:schemeClr val="dk2"/>
            </a:solidFill>
            <a:prstDash val="solid"/>
            <a:round/>
            <a:headEnd type="none" w="med" len="med"/>
            <a:tailEnd type="none" w="med" len="med"/>
          </a:ln>
        </p:spPr>
      </p:cxnSp>
      <p:sp>
        <p:nvSpPr>
          <p:cNvPr id="530" name="Google Shape;530;p39">
            <a:extLst>
              <a:ext uri="{FF2B5EF4-FFF2-40B4-BE49-F238E27FC236}">
                <a16:creationId xmlns:a16="http://schemas.microsoft.com/office/drawing/2014/main" id="{4FDAA858-4CF5-115A-5627-C627D1612195}"/>
              </a:ext>
            </a:extLst>
          </p:cNvPr>
          <p:cNvSpPr/>
          <p:nvPr/>
        </p:nvSpPr>
        <p:spPr>
          <a:xfrm>
            <a:off x="6208925" y="15390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9">
            <a:extLst>
              <a:ext uri="{FF2B5EF4-FFF2-40B4-BE49-F238E27FC236}">
                <a16:creationId xmlns:a16="http://schemas.microsoft.com/office/drawing/2014/main" id="{01B8024E-6BAE-F397-6417-9F60367F762B}"/>
              </a:ext>
            </a:extLst>
          </p:cNvPr>
          <p:cNvSpPr/>
          <p:nvPr/>
        </p:nvSpPr>
        <p:spPr>
          <a:xfrm>
            <a:off x="6582875" y="15390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9">
            <a:extLst>
              <a:ext uri="{FF2B5EF4-FFF2-40B4-BE49-F238E27FC236}">
                <a16:creationId xmlns:a16="http://schemas.microsoft.com/office/drawing/2014/main" id="{95913853-D32F-D5C5-57DF-ADACED3442EC}"/>
              </a:ext>
            </a:extLst>
          </p:cNvPr>
          <p:cNvSpPr/>
          <p:nvPr/>
        </p:nvSpPr>
        <p:spPr>
          <a:xfrm>
            <a:off x="7174725" y="1846738"/>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9">
            <a:extLst>
              <a:ext uri="{FF2B5EF4-FFF2-40B4-BE49-F238E27FC236}">
                <a16:creationId xmlns:a16="http://schemas.microsoft.com/office/drawing/2014/main" id="{D1864862-EFAE-A79C-2048-37C2183524B2}"/>
              </a:ext>
            </a:extLst>
          </p:cNvPr>
          <p:cNvSpPr/>
          <p:nvPr/>
        </p:nvSpPr>
        <p:spPr>
          <a:xfrm>
            <a:off x="7428363" y="1708326"/>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9">
            <a:extLst>
              <a:ext uri="{FF2B5EF4-FFF2-40B4-BE49-F238E27FC236}">
                <a16:creationId xmlns:a16="http://schemas.microsoft.com/office/drawing/2014/main" id="{0855AFAF-6DDD-CA45-10B7-CA6302191706}"/>
              </a:ext>
            </a:extLst>
          </p:cNvPr>
          <p:cNvSpPr/>
          <p:nvPr/>
        </p:nvSpPr>
        <p:spPr>
          <a:xfrm>
            <a:off x="4138313" y="1722450"/>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a:extLst>
              <a:ext uri="{FF2B5EF4-FFF2-40B4-BE49-F238E27FC236}">
                <a16:creationId xmlns:a16="http://schemas.microsoft.com/office/drawing/2014/main" id="{C14CED22-90AC-426D-E574-1279B6CDEBA3}"/>
              </a:ext>
            </a:extLst>
          </p:cNvPr>
          <p:cNvSpPr/>
          <p:nvPr/>
        </p:nvSpPr>
        <p:spPr>
          <a:xfrm>
            <a:off x="7770938" y="1512013"/>
            <a:ext cx="480125" cy="409850"/>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 name="Google Shape;536;p39">
            <a:extLst>
              <a:ext uri="{FF2B5EF4-FFF2-40B4-BE49-F238E27FC236}">
                <a16:creationId xmlns:a16="http://schemas.microsoft.com/office/drawing/2014/main" id="{5221550A-7EBE-0D19-AA67-AD095AC4F79C}"/>
              </a:ext>
            </a:extLst>
          </p:cNvPr>
          <p:cNvCxnSpPr/>
          <p:nvPr/>
        </p:nvCxnSpPr>
        <p:spPr>
          <a:xfrm>
            <a:off x="8664175" y="1673813"/>
            <a:ext cx="0" cy="507900"/>
          </a:xfrm>
          <a:prstGeom prst="straightConnector1">
            <a:avLst/>
          </a:prstGeom>
          <a:noFill/>
          <a:ln w="9525" cap="flat" cmpd="sng">
            <a:solidFill>
              <a:schemeClr val="dk2"/>
            </a:solidFill>
            <a:prstDash val="solid"/>
            <a:round/>
            <a:headEnd type="none" w="med" len="med"/>
            <a:tailEnd type="none" w="med" len="med"/>
          </a:ln>
        </p:spPr>
      </p:cxnSp>
      <p:sp>
        <p:nvSpPr>
          <p:cNvPr id="537" name="Google Shape;537;p39">
            <a:extLst>
              <a:ext uri="{FF2B5EF4-FFF2-40B4-BE49-F238E27FC236}">
                <a16:creationId xmlns:a16="http://schemas.microsoft.com/office/drawing/2014/main" id="{86DCC43D-5E6A-768B-C5F6-88A239852271}"/>
              </a:ext>
            </a:extLst>
          </p:cNvPr>
          <p:cNvSpPr/>
          <p:nvPr/>
        </p:nvSpPr>
        <p:spPr>
          <a:xfrm>
            <a:off x="8405050" y="2034050"/>
            <a:ext cx="129500" cy="347000"/>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8" name="Google Shape;538;p39">
            <a:extLst>
              <a:ext uri="{FF2B5EF4-FFF2-40B4-BE49-F238E27FC236}">
                <a16:creationId xmlns:a16="http://schemas.microsoft.com/office/drawing/2014/main" id="{E482CAF5-8F35-5D64-D44F-B8B456624B73}"/>
              </a:ext>
            </a:extLst>
          </p:cNvPr>
          <p:cNvCxnSpPr/>
          <p:nvPr/>
        </p:nvCxnSpPr>
        <p:spPr>
          <a:xfrm>
            <a:off x="8314250" y="2329775"/>
            <a:ext cx="289200" cy="0"/>
          </a:xfrm>
          <a:prstGeom prst="straightConnector1">
            <a:avLst/>
          </a:prstGeom>
          <a:noFill/>
          <a:ln w="9525" cap="flat" cmpd="sng">
            <a:solidFill>
              <a:schemeClr val="dk2"/>
            </a:solidFill>
            <a:prstDash val="solid"/>
            <a:round/>
            <a:headEnd type="none" w="med" len="med"/>
            <a:tailEnd type="none" w="med" len="med"/>
          </a:ln>
        </p:spPr>
      </p:cxnSp>
      <p:sp>
        <p:nvSpPr>
          <p:cNvPr id="539" name="Google Shape;539;p39">
            <a:extLst>
              <a:ext uri="{FF2B5EF4-FFF2-40B4-BE49-F238E27FC236}">
                <a16:creationId xmlns:a16="http://schemas.microsoft.com/office/drawing/2014/main" id="{5F9DE62B-801F-6ECA-7ECD-D57E6D787784}"/>
              </a:ext>
            </a:extLst>
          </p:cNvPr>
          <p:cNvSpPr/>
          <p:nvPr/>
        </p:nvSpPr>
        <p:spPr>
          <a:xfrm>
            <a:off x="8787225" y="18657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39">
            <a:extLst>
              <a:ext uri="{FF2B5EF4-FFF2-40B4-BE49-F238E27FC236}">
                <a16:creationId xmlns:a16="http://schemas.microsoft.com/office/drawing/2014/main" id="{6CDFB83F-7F7F-99CE-2F30-6B557EAFA2CF}"/>
              </a:ext>
            </a:extLst>
          </p:cNvPr>
          <p:cNvGrpSpPr/>
          <p:nvPr/>
        </p:nvGrpSpPr>
        <p:grpSpPr>
          <a:xfrm flipH="1">
            <a:off x="7121367" y="1128416"/>
            <a:ext cx="720562" cy="584159"/>
            <a:chOff x="4638950" y="5134975"/>
            <a:chExt cx="1630600" cy="1321925"/>
          </a:xfrm>
        </p:grpSpPr>
        <p:sp>
          <p:nvSpPr>
            <p:cNvPr id="541" name="Google Shape;541;p39">
              <a:extLst>
                <a:ext uri="{FF2B5EF4-FFF2-40B4-BE49-F238E27FC236}">
                  <a16:creationId xmlns:a16="http://schemas.microsoft.com/office/drawing/2014/main" id="{6F9F9E81-6067-F8E7-D8AD-11D757E9EA21}"/>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a:extLst>
                <a:ext uri="{FF2B5EF4-FFF2-40B4-BE49-F238E27FC236}">
                  <a16:creationId xmlns:a16="http://schemas.microsoft.com/office/drawing/2014/main" id="{3E6720AB-3D43-8696-0627-FBFD31396FC0}"/>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a:extLst>
                <a:ext uri="{FF2B5EF4-FFF2-40B4-BE49-F238E27FC236}">
                  <a16:creationId xmlns:a16="http://schemas.microsoft.com/office/drawing/2014/main" id="{BD22C7AB-C731-5E27-DBFC-1061B6C4A078}"/>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a:extLst>
                <a:ext uri="{FF2B5EF4-FFF2-40B4-BE49-F238E27FC236}">
                  <a16:creationId xmlns:a16="http://schemas.microsoft.com/office/drawing/2014/main" id="{11E2C021-84D9-9366-BFE4-82D4B3E9146B}"/>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a:extLst>
                <a:ext uri="{FF2B5EF4-FFF2-40B4-BE49-F238E27FC236}">
                  <a16:creationId xmlns:a16="http://schemas.microsoft.com/office/drawing/2014/main" id="{F42C80AD-63A2-EDAE-7A88-CD53600A635D}"/>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a:extLst>
                <a:ext uri="{FF2B5EF4-FFF2-40B4-BE49-F238E27FC236}">
                  <a16:creationId xmlns:a16="http://schemas.microsoft.com/office/drawing/2014/main" id="{EE345730-06F0-BB38-1903-B2A32A722879}"/>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a:extLst>
                <a:ext uri="{FF2B5EF4-FFF2-40B4-BE49-F238E27FC236}">
                  <a16:creationId xmlns:a16="http://schemas.microsoft.com/office/drawing/2014/main" id="{4A23FBBF-3408-86D1-70A7-4359810E4D8A}"/>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a:extLst>
                <a:ext uri="{FF2B5EF4-FFF2-40B4-BE49-F238E27FC236}">
                  <a16:creationId xmlns:a16="http://schemas.microsoft.com/office/drawing/2014/main" id="{C6602C5F-B4C9-A67D-A2B2-C3289A73CD87}"/>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a:extLst>
                <a:ext uri="{FF2B5EF4-FFF2-40B4-BE49-F238E27FC236}">
                  <a16:creationId xmlns:a16="http://schemas.microsoft.com/office/drawing/2014/main" id="{2A00D701-E1A4-2F15-C6A3-0F1F477CB5E3}"/>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a:extLst>
                <a:ext uri="{FF2B5EF4-FFF2-40B4-BE49-F238E27FC236}">
                  <a16:creationId xmlns:a16="http://schemas.microsoft.com/office/drawing/2014/main" id="{F2ACB096-3119-9593-C96A-5B84B63D904A}"/>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a:extLst>
                <a:ext uri="{FF2B5EF4-FFF2-40B4-BE49-F238E27FC236}">
                  <a16:creationId xmlns:a16="http://schemas.microsoft.com/office/drawing/2014/main" id="{4557E056-0E74-764B-85B4-A9C78FA442C3}"/>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a:extLst>
                <a:ext uri="{FF2B5EF4-FFF2-40B4-BE49-F238E27FC236}">
                  <a16:creationId xmlns:a16="http://schemas.microsoft.com/office/drawing/2014/main" id="{FC23C4EC-22E1-4831-6ABC-2F4296DAD2C3}"/>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a:extLst>
                <a:ext uri="{FF2B5EF4-FFF2-40B4-BE49-F238E27FC236}">
                  <a16:creationId xmlns:a16="http://schemas.microsoft.com/office/drawing/2014/main" id="{52D9A13C-82B1-8A76-DD49-26DF5533EA5F}"/>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a:extLst>
                <a:ext uri="{FF2B5EF4-FFF2-40B4-BE49-F238E27FC236}">
                  <a16:creationId xmlns:a16="http://schemas.microsoft.com/office/drawing/2014/main" id="{E308C16A-456B-44F2-9E54-EA33C945F8D1}"/>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a:extLst>
                <a:ext uri="{FF2B5EF4-FFF2-40B4-BE49-F238E27FC236}">
                  <a16:creationId xmlns:a16="http://schemas.microsoft.com/office/drawing/2014/main" id="{4C742D21-6BEE-4D3E-7035-3CC10533B92F}"/>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a:extLst>
                <a:ext uri="{FF2B5EF4-FFF2-40B4-BE49-F238E27FC236}">
                  <a16:creationId xmlns:a16="http://schemas.microsoft.com/office/drawing/2014/main" id="{AA48001D-8C45-F6CF-1DA9-97B13340B5B3}"/>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a:extLst>
                <a:ext uri="{FF2B5EF4-FFF2-40B4-BE49-F238E27FC236}">
                  <a16:creationId xmlns:a16="http://schemas.microsoft.com/office/drawing/2014/main" id="{4B166FDD-5DAA-C4E7-5AD4-1861548ABEB3}"/>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a:extLst>
                <a:ext uri="{FF2B5EF4-FFF2-40B4-BE49-F238E27FC236}">
                  <a16:creationId xmlns:a16="http://schemas.microsoft.com/office/drawing/2014/main" id="{2BA5C293-3DD2-D8EC-A494-456F8635FC45}"/>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a:extLst>
                <a:ext uri="{FF2B5EF4-FFF2-40B4-BE49-F238E27FC236}">
                  <a16:creationId xmlns:a16="http://schemas.microsoft.com/office/drawing/2014/main" id="{051FD5D1-F850-5809-B048-0C8F3264E9D7}"/>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a:extLst>
                <a:ext uri="{FF2B5EF4-FFF2-40B4-BE49-F238E27FC236}">
                  <a16:creationId xmlns:a16="http://schemas.microsoft.com/office/drawing/2014/main" id="{BFC7374C-CEDB-C9D9-A7C7-10B618AE251C}"/>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a:extLst>
                <a:ext uri="{FF2B5EF4-FFF2-40B4-BE49-F238E27FC236}">
                  <a16:creationId xmlns:a16="http://schemas.microsoft.com/office/drawing/2014/main" id="{F4A7B8F0-A1FE-A5FF-3C95-27137B7B3D0E}"/>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a:extLst>
                <a:ext uri="{FF2B5EF4-FFF2-40B4-BE49-F238E27FC236}">
                  <a16:creationId xmlns:a16="http://schemas.microsoft.com/office/drawing/2014/main" id="{B1D45F1A-C7DA-A901-6AE7-1AF8894AF675}"/>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a:extLst>
                <a:ext uri="{FF2B5EF4-FFF2-40B4-BE49-F238E27FC236}">
                  <a16:creationId xmlns:a16="http://schemas.microsoft.com/office/drawing/2014/main" id="{3DEE68DF-090A-0FBE-4470-65065446C3D0}"/>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a:extLst>
                <a:ext uri="{FF2B5EF4-FFF2-40B4-BE49-F238E27FC236}">
                  <a16:creationId xmlns:a16="http://schemas.microsoft.com/office/drawing/2014/main" id="{B1BF2E43-AF2A-E9D9-9C4E-E4807F9DE95D}"/>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a:extLst>
                <a:ext uri="{FF2B5EF4-FFF2-40B4-BE49-F238E27FC236}">
                  <a16:creationId xmlns:a16="http://schemas.microsoft.com/office/drawing/2014/main" id="{25B0D57C-2327-1A6E-2B72-412A89FF5942}"/>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a:extLst>
                <a:ext uri="{FF2B5EF4-FFF2-40B4-BE49-F238E27FC236}">
                  <a16:creationId xmlns:a16="http://schemas.microsoft.com/office/drawing/2014/main" id="{D8452EA4-3003-58F7-847E-DFBCFFF84C1E}"/>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a:extLst>
                <a:ext uri="{FF2B5EF4-FFF2-40B4-BE49-F238E27FC236}">
                  <a16:creationId xmlns:a16="http://schemas.microsoft.com/office/drawing/2014/main" id="{A8FA433A-398E-7E23-8A4F-33D5247DEAC6}"/>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a:extLst>
                <a:ext uri="{FF2B5EF4-FFF2-40B4-BE49-F238E27FC236}">
                  <a16:creationId xmlns:a16="http://schemas.microsoft.com/office/drawing/2014/main" id="{0A39F6F6-9940-A8B6-3B47-396EDF383235}"/>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a:extLst>
                <a:ext uri="{FF2B5EF4-FFF2-40B4-BE49-F238E27FC236}">
                  <a16:creationId xmlns:a16="http://schemas.microsoft.com/office/drawing/2014/main" id="{C3289A7C-17D8-75D6-1E42-B7080166A86B}"/>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a:extLst>
                <a:ext uri="{FF2B5EF4-FFF2-40B4-BE49-F238E27FC236}">
                  <a16:creationId xmlns:a16="http://schemas.microsoft.com/office/drawing/2014/main" id="{8725EF52-B7F5-9094-822C-0FA87ED8424B}"/>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a:extLst>
                <a:ext uri="{FF2B5EF4-FFF2-40B4-BE49-F238E27FC236}">
                  <a16:creationId xmlns:a16="http://schemas.microsoft.com/office/drawing/2014/main" id="{A356BCD4-D36E-0C90-D886-5FF11269C8BA}"/>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a:extLst>
                <a:ext uri="{FF2B5EF4-FFF2-40B4-BE49-F238E27FC236}">
                  <a16:creationId xmlns:a16="http://schemas.microsoft.com/office/drawing/2014/main" id="{715A20F1-63D9-7ABD-D0D8-6590C7CB914A}"/>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a:extLst>
                <a:ext uri="{FF2B5EF4-FFF2-40B4-BE49-F238E27FC236}">
                  <a16:creationId xmlns:a16="http://schemas.microsoft.com/office/drawing/2014/main" id="{949483DF-658F-51EB-5CA7-4802092D9FFD}"/>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39">
            <a:extLst>
              <a:ext uri="{FF2B5EF4-FFF2-40B4-BE49-F238E27FC236}">
                <a16:creationId xmlns:a16="http://schemas.microsoft.com/office/drawing/2014/main" id="{FE9178A5-CB2B-A8FE-F413-BDF7BB47774C}"/>
              </a:ext>
            </a:extLst>
          </p:cNvPr>
          <p:cNvSpPr/>
          <p:nvPr/>
        </p:nvSpPr>
        <p:spPr>
          <a:xfrm rot="3599956" flipH="1">
            <a:off x="8526791" y="1242462"/>
            <a:ext cx="274769" cy="608812"/>
          </a:xfrm>
          <a:custGeom>
            <a:avLst/>
            <a:gdLst/>
            <a:ahLst/>
            <a:cxnLst/>
            <a:rect l="l" t="t" r="r" b="b"/>
            <a:pathLst>
              <a:path w="10991" h="24353" extrusionOk="0">
                <a:moveTo>
                  <a:pt x="9503" y="379"/>
                </a:moveTo>
                <a:cubicBezTo>
                  <a:pt x="10179" y="379"/>
                  <a:pt x="10619" y="916"/>
                  <a:pt x="10585" y="1886"/>
                </a:cubicBezTo>
                <a:cubicBezTo>
                  <a:pt x="10526" y="3755"/>
                  <a:pt x="9693" y="5231"/>
                  <a:pt x="8133" y="6291"/>
                </a:cubicBezTo>
                <a:cubicBezTo>
                  <a:pt x="7954" y="6410"/>
                  <a:pt x="7728" y="6469"/>
                  <a:pt x="7526" y="6553"/>
                </a:cubicBezTo>
                <a:cubicBezTo>
                  <a:pt x="7490" y="6529"/>
                  <a:pt x="7442" y="6493"/>
                  <a:pt x="7418" y="6446"/>
                </a:cubicBezTo>
                <a:cubicBezTo>
                  <a:pt x="7835" y="5303"/>
                  <a:pt x="8264" y="4160"/>
                  <a:pt x="8692" y="3029"/>
                </a:cubicBezTo>
                <a:cubicBezTo>
                  <a:pt x="8633" y="2993"/>
                  <a:pt x="8597" y="2981"/>
                  <a:pt x="8538" y="2957"/>
                </a:cubicBezTo>
                <a:cubicBezTo>
                  <a:pt x="8442" y="3088"/>
                  <a:pt x="8323" y="3219"/>
                  <a:pt x="8264" y="3374"/>
                </a:cubicBezTo>
                <a:cubicBezTo>
                  <a:pt x="7907" y="4326"/>
                  <a:pt x="7502" y="5255"/>
                  <a:pt x="7204" y="6231"/>
                </a:cubicBezTo>
                <a:cubicBezTo>
                  <a:pt x="7125" y="6494"/>
                  <a:pt x="7032" y="6597"/>
                  <a:pt x="6916" y="6597"/>
                </a:cubicBezTo>
                <a:cubicBezTo>
                  <a:pt x="6822" y="6597"/>
                  <a:pt x="6713" y="6529"/>
                  <a:pt x="6585" y="6422"/>
                </a:cubicBezTo>
                <a:cubicBezTo>
                  <a:pt x="5990" y="5934"/>
                  <a:pt x="5978" y="5231"/>
                  <a:pt x="6073" y="4576"/>
                </a:cubicBezTo>
                <a:cubicBezTo>
                  <a:pt x="6311" y="3112"/>
                  <a:pt x="6990" y="1886"/>
                  <a:pt x="8133" y="945"/>
                </a:cubicBezTo>
                <a:cubicBezTo>
                  <a:pt x="8252" y="850"/>
                  <a:pt x="8371" y="766"/>
                  <a:pt x="8502" y="695"/>
                </a:cubicBezTo>
                <a:cubicBezTo>
                  <a:pt x="8867" y="481"/>
                  <a:pt x="9208" y="379"/>
                  <a:pt x="9503" y="379"/>
                </a:cubicBezTo>
                <a:close/>
                <a:moveTo>
                  <a:pt x="2595" y="3523"/>
                </a:moveTo>
                <a:cubicBezTo>
                  <a:pt x="2966" y="3523"/>
                  <a:pt x="3340" y="3670"/>
                  <a:pt x="3656" y="3969"/>
                </a:cubicBezTo>
                <a:cubicBezTo>
                  <a:pt x="4966" y="5195"/>
                  <a:pt x="4966" y="8101"/>
                  <a:pt x="3632" y="9327"/>
                </a:cubicBezTo>
                <a:cubicBezTo>
                  <a:pt x="3430" y="9517"/>
                  <a:pt x="3132" y="9636"/>
                  <a:pt x="2858" y="9779"/>
                </a:cubicBezTo>
                <a:cubicBezTo>
                  <a:pt x="2799" y="9756"/>
                  <a:pt x="2739" y="9708"/>
                  <a:pt x="2680" y="9684"/>
                </a:cubicBezTo>
                <a:cubicBezTo>
                  <a:pt x="2561" y="8565"/>
                  <a:pt x="2430" y="7434"/>
                  <a:pt x="2299" y="6267"/>
                </a:cubicBezTo>
                <a:cubicBezTo>
                  <a:pt x="2251" y="6291"/>
                  <a:pt x="2192" y="6291"/>
                  <a:pt x="2132" y="6291"/>
                </a:cubicBezTo>
                <a:cubicBezTo>
                  <a:pt x="2132" y="6850"/>
                  <a:pt x="2108" y="7422"/>
                  <a:pt x="2144" y="7982"/>
                </a:cubicBezTo>
                <a:cubicBezTo>
                  <a:pt x="2192" y="8565"/>
                  <a:pt x="2323" y="9125"/>
                  <a:pt x="2465" y="9887"/>
                </a:cubicBezTo>
                <a:cubicBezTo>
                  <a:pt x="2049" y="9589"/>
                  <a:pt x="1668" y="9422"/>
                  <a:pt x="1430" y="9136"/>
                </a:cubicBezTo>
                <a:cubicBezTo>
                  <a:pt x="334" y="7851"/>
                  <a:pt x="346" y="5410"/>
                  <a:pt x="1430" y="4100"/>
                </a:cubicBezTo>
                <a:cubicBezTo>
                  <a:pt x="1748" y="3718"/>
                  <a:pt x="2169" y="3523"/>
                  <a:pt x="2595" y="3523"/>
                </a:cubicBezTo>
                <a:close/>
                <a:moveTo>
                  <a:pt x="9453" y="0"/>
                </a:moveTo>
                <a:cubicBezTo>
                  <a:pt x="9057" y="0"/>
                  <a:pt x="8625" y="143"/>
                  <a:pt x="8216" y="421"/>
                </a:cubicBezTo>
                <a:cubicBezTo>
                  <a:pt x="6823" y="1385"/>
                  <a:pt x="6037" y="2755"/>
                  <a:pt x="5763" y="4410"/>
                </a:cubicBezTo>
                <a:cubicBezTo>
                  <a:pt x="5561" y="5743"/>
                  <a:pt x="5883" y="6374"/>
                  <a:pt x="6847" y="6898"/>
                </a:cubicBezTo>
                <a:cubicBezTo>
                  <a:pt x="6418" y="9613"/>
                  <a:pt x="5978" y="12292"/>
                  <a:pt x="5537" y="14994"/>
                </a:cubicBezTo>
                <a:cubicBezTo>
                  <a:pt x="4347" y="13566"/>
                  <a:pt x="3418" y="11958"/>
                  <a:pt x="2954" y="10232"/>
                </a:cubicBezTo>
                <a:cubicBezTo>
                  <a:pt x="3394" y="9851"/>
                  <a:pt x="3847" y="9601"/>
                  <a:pt x="4144" y="9232"/>
                </a:cubicBezTo>
                <a:cubicBezTo>
                  <a:pt x="5216" y="7922"/>
                  <a:pt x="5228" y="5445"/>
                  <a:pt x="4216" y="4100"/>
                </a:cubicBezTo>
                <a:cubicBezTo>
                  <a:pt x="3752" y="3471"/>
                  <a:pt x="3159" y="3152"/>
                  <a:pt x="2579" y="3152"/>
                </a:cubicBezTo>
                <a:cubicBezTo>
                  <a:pt x="1951" y="3152"/>
                  <a:pt x="1338" y="3524"/>
                  <a:pt x="918" y="4279"/>
                </a:cubicBezTo>
                <a:cubicBezTo>
                  <a:pt x="1" y="5862"/>
                  <a:pt x="37" y="7505"/>
                  <a:pt x="1013" y="9065"/>
                </a:cubicBezTo>
                <a:cubicBezTo>
                  <a:pt x="1251" y="9434"/>
                  <a:pt x="1703" y="9779"/>
                  <a:pt x="2120" y="9946"/>
                </a:cubicBezTo>
                <a:cubicBezTo>
                  <a:pt x="2465" y="10077"/>
                  <a:pt x="2620" y="10208"/>
                  <a:pt x="2727" y="10541"/>
                </a:cubicBezTo>
                <a:cubicBezTo>
                  <a:pt x="3299" y="12315"/>
                  <a:pt x="4204" y="13863"/>
                  <a:pt x="5406" y="15256"/>
                </a:cubicBezTo>
                <a:cubicBezTo>
                  <a:pt x="5525" y="15411"/>
                  <a:pt x="5632" y="15661"/>
                  <a:pt x="5621" y="15852"/>
                </a:cubicBezTo>
                <a:cubicBezTo>
                  <a:pt x="5442" y="18471"/>
                  <a:pt x="5513" y="21078"/>
                  <a:pt x="5978" y="23674"/>
                </a:cubicBezTo>
                <a:cubicBezTo>
                  <a:pt x="6013" y="23912"/>
                  <a:pt x="6121" y="24126"/>
                  <a:pt x="6192" y="24353"/>
                </a:cubicBezTo>
                <a:cubicBezTo>
                  <a:pt x="6335" y="24269"/>
                  <a:pt x="6347" y="24186"/>
                  <a:pt x="6347" y="24126"/>
                </a:cubicBezTo>
                <a:cubicBezTo>
                  <a:pt x="6180" y="22507"/>
                  <a:pt x="5942" y="20900"/>
                  <a:pt x="5871" y="19292"/>
                </a:cubicBezTo>
                <a:cubicBezTo>
                  <a:pt x="5752" y="16685"/>
                  <a:pt x="5978" y="14089"/>
                  <a:pt x="6371" y="11494"/>
                </a:cubicBezTo>
                <a:cubicBezTo>
                  <a:pt x="6597" y="10065"/>
                  <a:pt x="6954" y="8648"/>
                  <a:pt x="7252" y="7243"/>
                </a:cubicBezTo>
                <a:cubicBezTo>
                  <a:pt x="7264" y="7112"/>
                  <a:pt x="7371" y="6922"/>
                  <a:pt x="7466" y="6910"/>
                </a:cubicBezTo>
                <a:cubicBezTo>
                  <a:pt x="8633" y="6648"/>
                  <a:pt x="9347" y="5826"/>
                  <a:pt x="9990" y="4898"/>
                </a:cubicBezTo>
                <a:cubicBezTo>
                  <a:pt x="10538" y="4100"/>
                  <a:pt x="10800" y="3183"/>
                  <a:pt x="10990" y="2255"/>
                </a:cubicBezTo>
                <a:lnTo>
                  <a:pt x="10990" y="1516"/>
                </a:lnTo>
                <a:cubicBezTo>
                  <a:pt x="10955" y="1505"/>
                  <a:pt x="10919" y="1493"/>
                  <a:pt x="10919" y="1457"/>
                </a:cubicBezTo>
                <a:cubicBezTo>
                  <a:pt x="10780" y="473"/>
                  <a:pt x="10176" y="0"/>
                  <a:pt x="9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a:extLst>
              <a:ext uri="{FF2B5EF4-FFF2-40B4-BE49-F238E27FC236}">
                <a16:creationId xmlns:a16="http://schemas.microsoft.com/office/drawing/2014/main" id="{5DA8CAF0-EC34-94E6-CD16-0D8B7DD05C7A}"/>
              </a:ext>
            </a:extLst>
          </p:cNvPr>
          <p:cNvSpPr/>
          <p:nvPr/>
        </p:nvSpPr>
        <p:spPr>
          <a:xfrm rot="7025883" flipH="1">
            <a:off x="5624924" y="1808762"/>
            <a:ext cx="333989" cy="685578"/>
          </a:xfrm>
          <a:custGeom>
            <a:avLst/>
            <a:gdLst/>
            <a:ahLst/>
            <a:cxnLst/>
            <a:rect l="l" t="t" r="r" b="b"/>
            <a:pathLst>
              <a:path w="13360" h="27424" extrusionOk="0">
                <a:moveTo>
                  <a:pt x="8987" y="319"/>
                </a:moveTo>
                <a:cubicBezTo>
                  <a:pt x="9015" y="319"/>
                  <a:pt x="9044" y="321"/>
                  <a:pt x="9074" y="325"/>
                </a:cubicBezTo>
                <a:cubicBezTo>
                  <a:pt x="9478" y="361"/>
                  <a:pt x="9585" y="694"/>
                  <a:pt x="9597" y="1218"/>
                </a:cubicBezTo>
                <a:cubicBezTo>
                  <a:pt x="9455" y="1325"/>
                  <a:pt x="9240" y="1539"/>
                  <a:pt x="9002" y="1599"/>
                </a:cubicBezTo>
                <a:cubicBezTo>
                  <a:pt x="8986" y="1601"/>
                  <a:pt x="8970" y="1603"/>
                  <a:pt x="8954" y="1603"/>
                </a:cubicBezTo>
                <a:cubicBezTo>
                  <a:pt x="8667" y="1603"/>
                  <a:pt x="8444" y="1210"/>
                  <a:pt x="8478" y="849"/>
                </a:cubicBezTo>
                <a:cubicBezTo>
                  <a:pt x="8522" y="534"/>
                  <a:pt x="8703" y="319"/>
                  <a:pt x="8987" y="319"/>
                </a:cubicBezTo>
                <a:close/>
                <a:moveTo>
                  <a:pt x="10653" y="2535"/>
                </a:moveTo>
                <a:cubicBezTo>
                  <a:pt x="10776" y="2535"/>
                  <a:pt x="11014" y="2619"/>
                  <a:pt x="11014" y="2932"/>
                </a:cubicBezTo>
                <a:cubicBezTo>
                  <a:pt x="11014" y="3325"/>
                  <a:pt x="10705" y="3444"/>
                  <a:pt x="10478" y="3480"/>
                </a:cubicBezTo>
                <a:cubicBezTo>
                  <a:pt x="10477" y="3480"/>
                  <a:pt x="10475" y="3480"/>
                  <a:pt x="10474" y="3480"/>
                </a:cubicBezTo>
                <a:cubicBezTo>
                  <a:pt x="10374" y="3480"/>
                  <a:pt x="10086" y="3133"/>
                  <a:pt x="10121" y="3028"/>
                </a:cubicBezTo>
                <a:cubicBezTo>
                  <a:pt x="10193" y="2825"/>
                  <a:pt x="10407" y="2635"/>
                  <a:pt x="10609" y="2540"/>
                </a:cubicBezTo>
                <a:cubicBezTo>
                  <a:pt x="10621" y="2537"/>
                  <a:pt x="10636" y="2535"/>
                  <a:pt x="10653" y="2535"/>
                </a:cubicBezTo>
                <a:close/>
                <a:moveTo>
                  <a:pt x="3037" y="1992"/>
                </a:moveTo>
                <a:cubicBezTo>
                  <a:pt x="3478" y="3361"/>
                  <a:pt x="3930" y="4742"/>
                  <a:pt x="4359" y="6088"/>
                </a:cubicBezTo>
                <a:cubicBezTo>
                  <a:pt x="3216" y="5469"/>
                  <a:pt x="2620" y="3409"/>
                  <a:pt x="3037" y="1992"/>
                </a:cubicBezTo>
                <a:close/>
                <a:moveTo>
                  <a:pt x="3406" y="1694"/>
                </a:moveTo>
                <a:cubicBezTo>
                  <a:pt x="4573" y="2909"/>
                  <a:pt x="5121" y="4326"/>
                  <a:pt x="4835" y="6040"/>
                </a:cubicBezTo>
                <a:cubicBezTo>
                  <a:pt x="4775" y="6052"/>
                  <a:pt x="4728" y="6088"/>
                  <a:pt x="4668" y="6100"/>
                </a:cubicBezTo>
                <a:cubicBezTo>
                  <a:pt x="4192" y="4635"/>
                  <a:pt x="3716" y="3194"/>
                  <a:pt x="3263" y="1742"/>
                </a:cubicBezTo>
                <a:cubicBezTo>
                  <a:pt x="3299" y="1718"/>
                  <a:pt x="3359" y="1706"/>
                  <a:pt x="3406" y="1694"/>
                </a:cubicBezTo>
                <a:close/>
                <a:moveTo>
                  <a:pt x="12550" y="8743"/>
                </a:moveTo>
                <a:cubicBezTo>
                  <a:pt x="11371" y="9374"/>
                  <a:pt x="10240" y="9957"/>
                  <a:pt x="8990" y="10588"/>
                </a:cubicBezTo>
                <a:cubicBezTo>
                  <a:pt x="9895" y="9302"/>
                  <a:pt x="11181" y="9005"/>
                  <a:pt x="12550" y="8743"/>
                </a:cubicBezTo>
                <a:close/>
                <a:moveTo>
                  <a:pt x="561" y="7397"/>
                </a:moveTo>
                <a:lnTo>
                  <a:pt x="561" y="7397"/>
                </a:lnTo>
                <a:cubicBezTo>
                  <a:pt x="799" y="8469"/>
                  <a:pt x="1025" y="9552"/>
                  <a:pt x="1251" y="10624"/>
                </a:cubicBezTo>
                <a:cubicBezTo>
                  <a:pt x="477" y="9659"/>
                  <a:pt x="465" y="8528"/>
                  <a:pt x="561" y="7397"/>
                </a:cubicBezTo>
                <a:close/>
                <a:moveTo>
                  <a:pt x="822" y="7290"/>
                </a:moveTo>
                <a:lnTo>
                  <a:pt x="822" y="7290"/>
                </a:lnTo>
                <a:cubicBezTo>
                  <a:pt x="1775" y="8314"/>
                  <a:pt x="1811" y="9517"/>
                  <a:pt x="1561" y="10791"/>
                </a:cubicBezTo>
                <a:cubicBezTo>
                  <a:pt x="1311" y="9624"/>
                  <a:pt x="1073" y="8445"/>
                  <a:pt x="822" y="7290"/>
                </a:cubicBezTo>
                <a:close/>
                <a:moveTo>
                  <a:pt x="12407" y="9064"/>
                </a:moveTo>
                <a:lnTo>
                  <a:pt x="12503" y="9243"/>
                </a:lnTo>
                <a:cubicBezTo>
                  <a:pt x="11514" y="10088"/>
                  <a:pt x="10419" y="10695"/>
                  <a:pt x="9169" y="11029"/>
                </a:cubicBezTo>
                <a:cubicBezTo>
                  <a:pt x="9133" y="10981"/>
                  <a:pt x="9109" y="10922"/>
                  <a:pt x="9074" y="10862"/>
                </a:cubicBezTo>
                <a:cubicBezTo>
                  <a:pt x="10181" y="10267"/>
                  <a:pt x="11300" y="9671"/>
                  <a:pt x="12407" y="9064"/>
                </a:cubicBezTo>
                <a:close/>
                <a:moveTo>
                  <a:pt x="3632" y="10755"/>
                </a:moveTo>
                <a:lnTo>
                  <a:pt x="3632" y="10755"/>
                </a:lnTo>
                <a:cubicBezTo>
                  <a:pt x="3287" y="11398"/>
                  <a:pt x="2930" y="12017"/>
                  <a:pt x="2585" y="12648"/>
                </a:cubicBezTo>
                <a:cubicBezTo>
                  <a:pt x="2632" y="11862"/>
                  <a:pt x="3001" y="11219"/>
                  <a:pt x="3632" y="10755"/>
                </a:cubicBezTo>
                <a:close/>
                <a:moveTo>
                  <a:pt x="3942" y="10743"/>
                </a:moveTo>
                <a:lnTo>
                  <a:pt x="3942" y="10743"/>
                </a:lnTo>
                <a:cubicBezTo>
                  <a:pt x="3918" y="11636"/>
                  <a:pt x="3418" y="12267"/>
                  <a:pt x="2882" y="12886"/>
                </a:cubicBezTo>
                <a:cubicBezTo>
                  <a:pt x="2835" y="12862"/>
                  <a:pt x="2811" y="12838"/>
                  <a:pt x="2763" y="12803"/>
                </a:cubicBezTo>
                <a:cubicBezTo>
                  <a:pt x="3168" y="12124"/>
                  <a:pt x="3561" y="11422"/>
                  <a:pt x="3942" y="10743"/>
                </a:cubicBezTo>
                <a:close/>
                <a:moveTo>
                  <a:pt x="9003" y="0"/>
                </a:moveTo>
                <a:cubicBezTo>
                  <a:pt x="8880" y="0"/>
                  <a:pt x="8758" y="28"/>
                  <a:pt x="8645" y="87"/>
                </a:cubicBezTo>
                <a:cubicBezTo>
                  <a:pt x="8228" y="289"/>
                  <a:pt x="8002" y="873"/>
                  <a:pt x="8276" y="1337"/>
                </a:cubicBezTo>
                <a:cubicBezTo>
                  <a:pt x="8466" y="1647"/>
                  <a:pt x="8347" y="1861"/>
                  <a:pt x="8240" y="2135"/>
                </a:cubicBezTo>
                <a:cubicBezTo>
                  <a:pt x="7907" y="3004"/>
                  <a:pt x="7550" y="3861"/>
                  <a:pt x="7276" y="4754"/>
                </a:cubicBezTo>
                <a:cubicBezTo>
                  <a:pt x="6918" y="5933"/>
                  <a:pt x="6633" y="7135"/>
                  <a:pt x="6299" y="8433"/>
                </a:cubicBezTo>
                <a:cubicBezTo>
                  <a:pt x="5859" y="7814"/>
                  <a:pt x="5442" y="7243"/>
                  <a:pt x="5061" y="6659"/>
                </a:cubicBezTo>
                <a:cubicBezTo>
                  <a:pt x="5002" y="6588"/>
                  <a:pt x="5013" y="6457"/>
                  <a:pt x="5049" y="6350"/>
                </a:cubicBezTo>
                <a:cubicBezTo>
                  <a:pt x="5490" y="4373"/>
                  <a:pt x="4906" y="2718"/>
                  <a:pt x="3442" y="1361"/>
                </a:cubicBezTo>
                <a:cubicBezTo>
                  <a:pt x="3274" y="1208"/>
                  <a:pt x="3145" y="1129"/>
                  <a:pt x="3046" y="1129"/>
                </a:cubicBezTo>
                <a:cubicBezTo>
                  <a:pt x="2914" y="1129"/>
                  <a:pt x="2835" y="1270"/>
                  <a:pt x="2787" y="1563"/>
                </a:cubicBezTo>
                <a:cubicBezTo>
                  <a:pt x="2680" y="2170"/>
                  <a:pt x="2632" y="2790"/>
                  <a:pt x="2644" y="3409"/>
                </a:cubicBezTo>
                <a:cubicBezTo>
                  <a:pt x="2668" y="4576"/>
                  <a:pt x="3120" y="5611"/>
                  <a:pt x="4061" y="6278"/>
                </a:cubicBezTo>
                <a:cubicBezTo>
                  <a:pt x="4668" y="6707"/>
                  <a:pt x="5085" y="7243"/>
                  <a:pt x="5525" y="7814"/>
                </a:cubicBezTo>
                <a:cubicBezTo>
                  <a:pt x="5716" y="8052"/>
                  <a:pt x="5918" y="8302"/>
                  <a:pt x="6085" y="8564"/>
                </a:cubicBezTo>
                <a:cubicBezTo>
                  <a:pt x="6180" y="8719"/>
                  <a:pt x="6216" y="8921"/>
                  <a:pt x="6204" y="9088"/>
                </a:cubicBezTo>
                <a:lnTo>
                  <a:pt x="5359" y="15339"/>
                </a:lnTo>
                <a:cubicBezTo>
                  <a:pt x="5287" y="15875"/>
                  <a:pt x="5252" y="16422"/>
                  <a:pt x="5192" y="17041"/>
                </a:cubicBezTo>
                <a:cubicBezTo>
                  <a:pt x="3990" y="16041"/>
                  <a:pt x="3085" y="14910"/>
                  <a:pt x="2442" y="13541"/>
                </a:cubicBezTo>
                <a:cubicBezTo>
                  <a:pt x="3216" y="13053"/>
                  <a:pt x="3775" y="12398"/>
                  <a:pt x="4097" y="11588"/>
                </a:cubicBezTo>
                <a:cubicBezTo>
                  <a:pt x="4299" y="11053"/>
                  <a:pt x="4513" y="10469"/>
                  <a:pt x="4132" y="9850"/>
                </a:cubicBezTo>
                <a:lnTo>
                  <a:pt x="4132" y="9850"/>
                </a:lnTo>
                <a:cubicBezTo>
                  <a:pt x="3061" y="10624"/>
                  <a:pt x="2346" y="11529"/>
                  <a:pt x="2144" y="12827"/>
                </a:cubicBezTo>
                <a:cubicBezTo>
                  <a:pt x="1977" y="12315"/>
                  <a:pt x="1692" y="11779"/>
                  <a:pt x="1787" y="11303"/>
                </a:cubicBezTo>
                <a:cubicBezTo>
                  <a:pt x="1954" y="10469"/>
                  <a:pt x="2013" y="9659"/>
                  <a:pt x="1918" y="8826"/>
                </a:cubicBezTo>
                <a:cubicBezTo>
                  <a:pt x="1846" y="8005"/>
                  <a:pt x="1454" y="7338"/>
                  <a:pt x="834" y="6802"/>
                </a:cubicBezTo>
                <a:cubicBezTo>
                  <a:pt x="734" y="6713"/>
                  <a:pt x="634" y="6652"/>
                  <a:pt x="547" y="6652"/>
                </a:cubicBezTo>
                <a:cubicBezTo>
                  <a:pt x="448" y="6652"/>
                  <a:pt x="367" y="6730"/>
                  <a:pt x="322" y="6933"/>
                </a:cubicBezTo>
                <a:cubicBezTo>
                  <a:pt x="1" y="8564"/>
                  <a:pt x="239" y="10088"/>
                  <a:pt x="1299" y="11422"/>
                </a:cubicBezTo>
                <a:cubicBezTo>
                  <a:pt x="1394" y="11564"/>
                  <a:pt x="1501" y="11719"/>
                  <a:pt x="1549" y="11886"/>
                </a:cubicBezTo>
                <a:cubicBezTo>
                  <a:pt x="2085" y="14017"/>
                  <a:pt x="3239" y="15732"/>
                  <a:pt x="4883" y="17137"/>
                </a:cubicBezTo>
                <a:cubicBezTo>
                  <a:pt x="5025" y="17256"/>
                  <a:pt x="5133" y="17530"/>
                  <a:pt x="5133" y="17720"/>
                </a:cubicBezTo>
                <a:cubicBezTo>
                  <a:pt x="5180" y="19756"/>
                  <a:pt x="5133" y="21816"/>
                  <a:pt x="5264" y="23852"/>
                </a:cubicBezTo>
                <a:cubicBezTo>
                  <a:pt x="5359" y="25054"/>
                  <a:pt x="5716" y="26233"/>
                  <a:pt x="5954" y="27424"/>
                </a:cubicBezTo>
                <a:lnTo>
                  <a:pt x="6145" y="27424"/>
                </a:lnTo>
                <a:cubicBezTo>
                  <a:pt x="6121" y="27257"/>
                  <a:pt x="6097" y="27102"/>
                  <a:pt x="6073" y="26935"/>
                </a:cubicBezTo>
                <a:cubicBezTo>
                  <a:pt x="5859" y="25590"/>
                  <a:pt x="5561" y="24268"/>
                  <a:pt x="5478" y="22935"/>
                </a:cubicBezTo>
                <a:cubicBezTo>
                  <a:pt x="5371" y="21220"/>
                  <a:pt x="5406" y="19506"/>
                  <a:pt x="5466" y="17791"/>
                </a:cubicBezTo>
                <a:cubicBezTo>
                  <a:pt x="5525" y="16398"/>
                  <a:pt x="5716" y="14993"/>
                  <a:pt x="5847" y="13600"/>
                </a:cubicBezTo>
                <a:cubicBezTo>
                  <a:pt x="5859" y="13469"/>
                  <a:pt x="5918" y="13303"/>
                  <a:pt x="6026" y="13231"/>
                </a:cubicBezTo>
                <a:cubicBezTo>
                  <a:pt x="6847" y="12612"/>
                  <a:pt x="7669" y="12017"/>
                  <a:pt x="8502" y="11422"/>
                </a:cubicBezTo>
                <a:cubicBezTo>
                  <a:pt x="8585" y="11362"/>
                  <a:pt x="8704" y="11326"/>
                  <a:pt x="8812" y="11303"/>
                </a:cubicBezTo>
                <a:cubicBezTo>
                  <a:pt x="10586" y="11160"/>
                  <a:pt x="11955" y="10267"/>
                  <a:pt x="13122" y="9017"/>
                </a:cubicBezTo>
                <a:cubicBezTo>
                  <a:pt x="13241" y="8897"/>
                  <a:pt x="13288" y="8719"/>
                  <a:pt x="13360" y="8564"/>
                </a:cubicBezTo>
                <a:cubicBezTo>
                  <a:pt x="13336" y="8528"/>
                  <a:pt x="13300" y="8469"/>
                  <a:pt x="13276" y="8421"/>
                </a:cubicBezTo>
                <a:cubicBezTo>
                  <a:pt x="12681" y="8505"/>
                  <a:pt x="12074" y="8540"/>
                  <a:pt x="11479" y="8683"/>
                </a:cubicBezTo>
                <a:cubicBezTo>
                  <a:pt x="10169" y="9005"/>
                  <a:pt x="9014" y="9564"/>
                  <a:pt x="8526" y="10969"/>
                </a:cubicBezTo>
                <a:cubicBezTo>
                  <a:pt x="8502" y="11064"/>
                  <a:pt x="8395" y="11160"/>
                  <a:pt x="8300" y="11231"/>
                </a:cubicBezTo>
                <a:cubicBezTo>
                  <a:pt x="7526" y="11815"/>
                  <a:pt x="6752" y="12374"/>
                  <a:pt x="5954" y="12969"/>
                </a:cubicBezTo>
                <a:cubicBezTo>
                  <a:pt x="5954" y="12898"/>
                  <a:pt x="5942" y="12838"/>
                  <a:pt x="5954" y="12779"/>
                </a:cubicBezTo>
                <a:cubicBezTo>
                  <a:pt x="6276" y="10910"/>
                  <a:pt x="6573" y="9028"/>
                  <a:pt x="6930" y="7171"/>
                </a:cubicBezTo>
                <a:cubicBezTo>
                  <a:pt x="7073" y="6504"/>
                  <a:pt x="7085" y="5790"/>
                  <a:pt x="7633" y="5278"/>
                </a:cubicBezTo>
                <a:cubicBezTo>
                  <a:pt x="8335" y="4635"/>
                  <a:pt x="9062" y="4016"/>
                  <a:pt x="9764" y="3385"/>
                </a:cubicBezTo>
                <a:cubicBezTo>
                  <a:pt x="9943" y="3552"/>
                  <a:pt x="10050" y="3659"/>
                  <a:pt x="10181" y="3730"/>
                </a:cubicBezTo>
                <a:cubicBezTo>
                  <a:pt x="10290" y="3794"/>
                  <a:pt x="10408" y="3824"/>
                  <a:pt x="10525" y="3824"/>
                </a:cubicBezTo>
                <a:cubicBezTo>
                  <a:pt x="10804" y="3824"/>
                  <a:pt x="11081" y="3654"/>
                  <a:pt x="11240" y="3361"/>
                </a:cubicBezTo>
                <a:cubicBezTo>
                  <a:pt x="11431" y="2968"/>
                  <a:pt x="11312" y="2468"/>
                  <a:pt x="10979" y="2290"/>
                </a:cubicBezTo>
                <a:cubicBezTo>
                  <a:pt x="10873" y="2229"/>
                  <a:pt x="10742" y="2200"/>
                  <a:pt x="10609" y="2200"/>
                </a:cubicBezTo>
                <a:cubicBezTo>
                  <a:pt x="10319" y="2200"/>
                  <a:pt x="10020" y="2338"/>
                  <a:pt x="9955" y="2599"/>
                </a:cubicBezTo>
                <a:cubicBezTo>
                  <a:pt x="9824" y="3183"/>
                  <a:pt x="9359" y="3361"/>
                  <a:pt x="9002" y="3683"/>
                </a:cubicBezTo>
                <a:cubicBezTo>
                  <a:pt x="8514" y="4123"/>
                  <a:pt x="8038" y="4552"/>
                  <a:pt x="7550" y="4980"/>
                </a:cubicBezTo>
                <a:cubicBezTo>
                  <a:pt x="7514" y="4968"/>
                  <a:pt x="7490" y="4957"/>
                  <a:pt x="7466" y="4933"/>
                </a:cubicBezTo>
                <a:cubicBezTo>
                  <a:pt x="7847" y="3897"/>
                  <a:pt x="8228" y="2873"/>
                  <a:pt x="8597" y="1825"/>
                </a:cubicBezTo>
                <a:cubicBezTo>
                  <a:pt x="8633" y="1873"/>
                  <a:pt x="8681" y="1920"/>
                  <a:pt x="8704" y="1956"/>
                </a:cubicBezTo>
                <a:cubicBezTo>
                  <a:pt x="8990" y="1885"/>
                  <a:pt x="9312" y="1873"/>
                  <a:pt x="9550" y="1718"/>
                </a:cubicBezTo>
                <a:cubicBezTo>
                  <a:pt x="9955" y="1468"/>
                  <a:pt x="10014" y="813"/>
                  <a:pt x="9752" y="408"/>
                </a:cubicBezTo>
                <a:cubicBezTo>
                  <a:pt x="9562" y="144"/>
                  <a:pt x="9281" y="0"/>
                  <a:pt x="9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a:extLst>
              <a:ext uri="{FF2B5EF4-FFF2-40B4-BE49-F238E27FC236}">
                <a16:creationId xmlns:a16="http://schemas.microsoft.com/office/drawing/2014/main" id="{624EC275-04C9-E90D-AC1C-D7B970A315F2}"/>
              </a:ext>
            </a:extLst>
          </p:cNvPr>
          <p:cNvSpPr/>
          <p:nvPr/>
        </p:nvSpPr>
        <p:spPr>
          <a:xfrm>
            <a:off x="170815" y="4654317"/>
            <a:ext cx="301038" cy="257017"/>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540;p39">
            <a:extLst>
              <a:ext uri="{FF2B5EF4-FFF2-40B4-BE49-F238E27FC236}">
                <a16:creationId xmlns:a16="http://schemas.microsoft.com/office/drawing/2014/main" id="{ECB0FCAE-88D8-0B48-D1A7-62015BBDF045}"/>
              </a:ext>
            </a:extLst>
          </p:cNvPr>
          <p:cNvGrpSpPr/>
          <p:nvPr/>
        </p:nvGrpSpPr>
        <p:grpSpPr>
          <a:xfrm flipH="1">
            <a:off x="8733253" y="-6504"/>
            <a:ext cx="720562" cy="584159"/>
            <a:chOff x="4638950" y="5134975"/>
            <a:chExt cx="1630600" cy="1321925"/>
          </a:xfrm>
        </p:grpSpPr>
        <p:sp>
          <p:nvSpPr>
            <p:cNvPr id="5" name="Google Shape;541;p39">
              <a:extLst>
                <a:ext uri="{FF2B5EF4-FFF2-40B4-BE49-F238E27FC236}">
                  <a16:creationId xmlns:a16="http://schemas.microsoft.com/office/drawing/2014/main" id="{042F8251-C37D-E7A5-EDFC-EF122EC6712D}"/>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42;p39">
              <a:extLst>
                <a:ext uri="{FF2B5EF4-FFF2-40B4-BE49-F238E27FC236}">
                  <a16:creationId xmlns:a16="http://schemas.microsoft.com/office/drawing/2014/main" id="{D62F462D-AB61-5101-F4FA-90913C61C895}"/>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43;p39">
              <a:extLst>
                <a:ext uri="{FF2B5EF4-FFF2-40B4-BE49-F238E27FC236}">
                  <a16:creationId xmlns:a16="http://schemas.microsoft.com/office/drawing/2014/main" id="{BC5ED164-9FEE-CF73-B5EC-4C1707D50ECA}"/>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44;p39">
              <a:extLst>
                <a:ext uri="{FF2B5EF4-FFF2-40B4-BE49-F238E27FC236}">
                  <a16:creationId xmlns:a16="http://schemas.microsoft.com/office/drawing/2014/main" id="{DF0BF011-F770-89E7-0B7A-7F5F71A59CDA}"/>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45;p39">
              <a:extLst>
                <a:ext uri="{FF2B5EF4-FFF2-40B4-BE49-F238E27FC236}">
                  <a16:creationId xmlns:a16="http://schemas.microsoft.com/office/drawing/2014/main" id="{DC46FB2D-E74D-8D96-440E-6D5AD6A6C24E}"/>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46;p39">
              <a:extLst>
                <a:ext uri="{FF2B5EF4-FFF2-40B4-BE49-F238E27FC236}">
                  <a16:creationId xmlns:a16="http://schemas.microsoft.com/office/drawing/2014/main" id="{803BA6A4-3FA0-EDC6-9FB5-BBFBDA2874B3}"/>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47;p39">
              <a:extLst>
                <a:ext uri="{FF2B5EF4-FFF2-40B4-BE49-F238E27FC236}">
                  <a16:creationId xmlns:a16="http://schemas.microsoft.com/office/drawing/2014/main" id="{C02CEAA9-AD63-D764-C8F7-A8082F213D32}"/>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48;p39">
              <a:extLst>
                <a:ext uri="{FF2B5EF4-FFF2-40B4-BE49-F238E27FC236}">
                  <a16:creationId xmlns:a16="http://schemas.microsoft.com/office/drawing/2014/main" id="{7586B314-2C6C-7794-B01C-1588A767693E}"/>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49;p39">
              <a:extLst>
                <a:ext uri="{FF2B5EF4-FFF2-40B4-BE49-F238E27FC236}">
                  <a16:creationId xmlns:a16="http://schemas.microsoft.com/office/drawing/2014/main" id="{B51927CA-EC71-D657-E7AF-A840A586E362}"/>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50;p39">
              <a:extLst>
                <a:ext uri="{FF2B5EF4-FFF2-40B4-BE49-F238E27FC236}">
                  <a16:creationId xmlns:a16="http://schemas.microsoft.com/office/drawing/2014/main" id="{6A808344-0453-2DCF-3F59-97A5EDC2A710}"/>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51;p39">
              <a:extLst>
                <a:ext uri="{FF2B5EF4-FFF2-40B4-BE49-F238E27FC236}">
                  <a16:creationId xmlns:a16="http://schemas.microsoft.com/office/drawing/2014/main" id="{44F3241F-4998-ACAA-04D1-C3E2AA0D94F3}"/>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2;p39">
              <a:extLst>
                <a:ext uri="{FF2B5EF4-FFF2-40B4-BE49-F238E27FC236}">
                  <a16:creationId xmlns:a16="http://schemas.microsoft.com/office/drawing/2014/main" id="{CE690AF0-CF5C-4D29-B2D1-F72D822ED6D9}"/>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53;p39">
              <a:extLst>
                <a:ext uri="{FF2B5EF4-FFF2-40B4-BE49-F238E27FC236}">
                  <a16:creationId xmlns:a16="http://schemas.microsoft.com/office/drawing/2014/main" id="{0C4B30F9-B292-6762-CFB7-D45A13A7475C}"/>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54;p39">
              <a:extLst>
                <a:ext uri="{FF2B5EF4-FFF2-40B4-BE49-F238E27FC236}">
                  <a16:creationId xmlns:a16="http://schemas.microsoft.com/office/drawing/2014/main" id="{61102662-D18F-604B-39AA-D3CFA57E13D8}"/>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55;p39">
              <a:extLst>
                <a:ext uri="{FF2B5EF4-FFF2-40B4-BE49-F238E27FC236}">
                  <a16:creationId xmlns:a16="http://schemas.microsoft.com/office/drawing/2014/main" id="{CA1080C8-7175-8A3F-42FA-46B2356FFA77}"/>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56;p39">
              <a:extLst>
                <a:ext uri="{FF2B5EF4-FFF2-40B4-BE49-F238E27FC236}">
                  <a16:creationId xmlns:a16="http://schemas.microsoft.com/office/drawing/2014/main" id="{5C67B37F-5BB6-38BF-BF37-CB6E8599C56F}"/>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57;p39">
              <a:extLst>
                <a:ext uri="{FF2B5EF4-FFF2-40B4-BE49-F238E27FC236}">
                  <a16:creationId xmlns:a16="http://schemas.microsoft.com/office/drawing/2014/main" id="{5BC47664-9653-BFC3-79DF-A3A22EC175CE}"/>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58;p39">
              <a:extLst>
                <a:ext uri="{FF2B5EF4-FFF2-40B4-BE49-F238E27FC236}">
                  <a16:creationId xmlns:a16="http://schemas.microsoft.com/office/drawing/2014/main" id="{B1175F74-EAE6-3661-4029-79273FE0C901}"/>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59;p39">
              <a:extLst>
                <a:ext uri="{FF2B5EF4-FFF2-40B4-BE49-F238E27FC236}">
                  <a16:creationId xmlns:a16="http://schemas.microsoft.com/office/drawing/2014/main" id="{B465C25C-4981-A7B9-3198-F04E843BF618}"/>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0;p39">
              <a:extLst>
                <a:ext uri="{FF2B5EF4-FFF2-40B4-BE49-F238E27FC236}">
                  <a16:creationId xmlns:a16="http://schemas.microsoft.com/office/drawing/2014/main" id="{2FFFDCB0-6222-1519-2297-40482EBC1810}"/>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1;p39">
              <a:extLst>
                <a:ext uri="{FF2B5EF4-FFF2-40B4-BE49-F238E27FC236}">
                  <a16:creationId xmlns:a16="http://schemas.microsoft.com/office/drawing/2014/main" id="{5E01B077-C9D2-2A04-A57C-09D96B949CC2}"/>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2;p39">
              <a:extLst>
                <a:ext uri="{FF2B5EF4-FFF2-40B4-BE49-F238E27FC236}">
                  <a16:creationId xmlns:a16="http://schemas.microsoft.com/office/drawing/2014/main" id="{A93A2C9C-C178-22AC-7954-3E9C59653EE5}"/>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3;p39">
              <a:extLst>
                <a:ext uri="{FF2B5EF4-FFF2-40B4-BE49-F238E27FC236}">
                  <a16:creationId xmlns:a16="http://schemas.microsoft.com/office/drawing/2014/main" id="{F713CC44-DE0F-3AA9-6FC4-0E63436294ED}"/>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4;p39">
              <a:extLst>
                <a:ext uri="{FF2B5EF4-FFF2-40B4-BE49-F238E27FC236}">
                  <a16:creationId xmlns:a16="http://schemas.microsoft.com/office/drawing/2014/main" id="{17D370EE-6317-1C07-FB8A-E8737E8B7FC9}"/>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5;p39">
              <a:extLst>
                <a:ext uri="{FF2B5EF4-FFF2-40B4-BE49-F238E27FC236}">
                  <a16:creationId xmlns:a16="http://schemas.microsoft.com/office/drawing/2014/main" id="{86EE3774-3634-84C9-73A4-03D5125C1D1D}"/>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66;p39">
              <a:extLst>
                <a:ext uri="{FF2B5EF4-FFF2-40B4-BE49-F238E27FC236}">
                  <a16:creationId xmlns:a16="http://schemas.microsoft.com/office/drawing/2014/main" id="{82B71E15-E90F-DE73-846E-9FDF2D05787B}"/>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7;p39">
              <a:extLst>
                <a:ext uri="{FF2B5EF4-FFF2-40B4-BE49-F238E27FC236}">
                  <a16:creationId xmlns:a16="http://schemas.microsoft.com/office/drawing/2014/main" id="{B42D1769-E276-F6FD-AE3E-860FDBB3BE9C}"/>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68;p39">
              <a:extLst>
                <a:ext uri="{FF2B5EF4-FFF2-40B4-BE49-F238E27FC236}">
                  <a16:creationId xmlns:a16="http://schemas.microsoft.com/office/drawing/2014/main" id="{7EA19CB7-3057-1E4A-A6B7-14D455B52C55}"/>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69;p39">
              <a:extLst>
                <a:ext uri="{FF2B5EF4-FFF2-40B4-BE49-F238E27FC236}">
                  <a16:creationId xmlns:a16="http://schemas.microsoft.com/office/drawing/2014/main" id="{C76172FF-D269-A5C4-403E-CF6C75166804}"/>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70;p39">
              <a:extLst>
                <a:ext uri="{FF2B5EF4-FFF2-40B4-BE49-F238E27FC236}">
                  <a16:creationId xmlns:a16="http://schemas.microsoft.com/office/drawing/2014/main" id="{3DE48991-3970-0D73-9D03-D27597D06255}"/>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71;p39">
              <a:extLst>
                <a:ext uri="{FF2B5EF4-FFF2-40B4-BE49-F238E27FC236}">
                  <a16:creationId xmlns:a16="http://schemas.microsoft.com/office/drawing/2014/main" id="{0D68F13B-BEED-4448-3CE2-086EC89D5D02}"/>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72;p39">
              <a:extLst>
                <a:ext uri="{FF2B5EF4-FFF2-40B4-BE49-F238E27FC236}">
                  <a16:creationId xmlns:a16="http://schemas.microsoft.com/office/drawing/2014/main" id="{6686466E-BE00-BA58-606B-C5439E2441E6}"/>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73;p39">
              <a:extLst>
                <a:ext uri="{FF2B5EF4-FFF2-40B4-BE49-F238E27FC236}">
                  <a16:creationId xmlns:a16="http://schemas.microsoft.com/office/drawing/2014/main" id="{436E9EED-675E-569F-88E9-EA1E39BD937B}"/>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540;p39">
            <a:extLst>
              <a:ext uri="{FF2B5EF4-FFF2-40B4-BE49-F238E27FC236}">
                <a16:creationId xmlns:a16="http://schemas.microsoft.com/office/drawing/2014/main" id="{6E904F77-D082-1EAF-8708-885D1B3D15FA}"/>
              </a:ext>
            </a:extLst>
          </p:cNvPr>
          <p:cNvGrpSpPr/>
          <p:nvPr/>
        </p:nvGrpSpPr>
        <p:grpSpPr>
          <a:xfrm flipH="1">
            <a:off x="8648342" y="4746260"/>
            <a:ext cx="720562" cy="584159"/>
            <a:chOff x="4638950" y="5134975"/>
            <a:chExt cx="1630600" cy="1321925"/>
          </a:xfrm>
        </p:grpSpPr>
        <p:sp>
          <p:nvSpPr>
            <p:cNvPr id="39" name="Google Shape;541;p39">
              <a:extLst>
                <a:ext uri="{FF2B5EF4-FFF2-40B4-BE49-F238E27FC236}">
                  <a16:creationId xmlns:a16="http://schemas.microsoft.com/office/drawing/2014/main" id="{89E14422-7339-1290-7572-DF1AE297113C}"/>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42;p39">
              <a:extLst>
                <a:ext uri="{FF2B5EF4-FFF2-40B4-BE49-F238E27FC236}">
                  <a16:creationId xmlns:a16="http://schemas.microsoft.com/office/drawing/2014/main" id="{5FF792A3-144B-E5CF-F14A-A4FEA05D4C79}"/>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43;p39">
              <a:extLst>
                <a:ext uri="{FF2B5EF4-FFF2-40B4-BE49-F238E27FC236}">
                  <a16:creationId xmlns:a16="http://schemas.microsoft.com/office/drawing/2014/main" id="{37C7C09C-A565-C3AF-4C71-7974E538636F}"/>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44;p39">
              <a:extLst>
                <a:ext uri="{FF2B5EF4-FFF2-40B4-BE49-F238E27FC236}">
                  <a16:creationId xmlns:a16="http://schemas.microsoft.com/office/drawing/2014/main" id="{1C7DBC63-1629-22F8-35FF-756BD3D08B59}"/>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45;p39">
              <a:extLst>
                <a:ext uri="{FF2B5EF4-FFF2-40B4-BE49-F238E27FC236}">
                  <a16:creationId xmlns:a16="http://schemas.microsoft.com/office/drawing/2014/main" id="{C0C875F7-E96B-300C-2E7B-D6BF75A1BA04}"/>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46;p39">
              <a:extLst>
                <a:ext uri="{FF2B5EF4-FFF2-40B4-BE49-F238E27FC236}">
                  <a16:creationId xmlns:a16="http://schemas.microsoft.com/office/drawing/2014/main" id="{DB612372-36A7-806C-201F-6C1D9CE5E09E}"/>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47;p39">
              <a:extLst>
                <a:ext uri="{FF2B5EF4-FFF2-40B4-BE49-F238E27FC236}">
                  <a16:creationId xmlns:a16="http://schemas.microsoft.com/office/drawing/2014/main" id="{38FF5D67-1A26-8005-C8B5-E1EB96E20CF0}"/>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48;p39">
              <a:extLst>
                <a:ext uri="{FF2B5EF4-FFF2-40B4-BE49-F238E27FC236}">
                  <a16:creationId xmlns:a16="http://schemas.microsoft.com/office/drawing/2014/main" id="{0B7DD37A-E286-8E4F-26BE-D508E54174D2}"/>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49;p39">
              <a:extLst>
                <a:ext uri="{FF2B5EF4-FFF2-40B4-BE49-F238E27FC236}">
                  <a16:creationId xmlns:a16="http://schemas.microsoft.com/office/drawing/2014/main" id="{1C783362-8C9A-F5CB-6ED3-C8EE7461141A}"/>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50;p39">
              <a:extLst>
                <a:ext uri="{FF2B5EF4-FFF2-40B4-BE49-F238E27FC236}">
                  <a16:creationId xmlns:a16="http://schemas.microsoft.com/office/drawing/2014/main" id="{E8A79FDE-A5B8-E71F-F271-93DB5E46C644}"/>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51;p39">
              <a:extLst>
                <a:ext uri="{FF2B5EF4-FFF2-40B4-BE49-F238E27FC236}">
                  <a16:creationId xmlns:a16="http://schemas.microsoft.com/office/drawing/2014/main" id="{2AFBE5D7-E232-D3BC-EC8A-F49891EBE7F9}"/>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52;p39">
              <a:extLst>
                <a:ext uri="{FF2B5EF4-FFF2-40B4-BE49-F238E27FC236}">
                  <a16:creationId xmlns:a16="http://schemas.microsoft.com/office/drawing/2014/main" id="{A9DB33BC-A918-7215-2FF9-4A36C070B415}"/>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53;p39">
              <a:extLst>
                <a:ext uri="{FF2B5EF4-FFF2-40B4-BE49-F238E27FC236}">
                  <a16:creationId xmlns:a16="http://schemas.microsoft.com/office/drawing/2014/main" id="{ADFE7AD2-6D26-7AFB-9F16-365444A4D193}"/>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54;p39">
              <a:extLst>
                <a:ext uri="{FF2B5EF4-FFF2-40B4-BE49-F238E27FC236}">
                  <a16:creationId xmlns:a16="http://schemas.microsoft.com/office/drawing/2014/main" id="{9AE838E5-8ED3-E549-1243-FDFE8182F9B4}"/>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55;p39">
              <a:extLst>
                <a:ext uri="{FF2B5EF4-FFF2-40B4-BE49-F238E27FC236}">
                  <a16:creationId xmlns:a16="http://schemas.microsoft.com/office/drawing/2014/main" id="{8C1B9003-1FA6-1334-8D21-BB4FD2001A08}"/>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56;p39">
              <a:extLst>
                <a:ext uri="{FF2B5EF4-FFF2-40B4-BE49-F238E27FC236}">
                  <a16:creationId xmlns:a16="http://schemas.microsoft.com/office/drawing/2014/main" id="{A481C0AF-C05C-F5FE-A9FC-393A0269E521}"/>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7;p39">
              <a:extLst>
                <a:ext uri="{FF2B5EF4-FFF2-40B4-BE49-F238E27FC236}">
                  <a16:creationId xmlns:a16="http://schemas.microsoft.com/office/drawing/2014/main" id="{0A46B1CA-BA7E-0DF0-18BC-11924C0ABB90}"/>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58;p39">
              <a:extLst>
                <a:ext uri="{FF2B5EF4-FFF2-40B4-BE49-F238E27FC236}">
                  <a16:creationId xmlns:a16="http://schemas.microsoft.com/office/drawing/2014/main" id="{9ACA443B-0889-2850-5D60-BFF574BD9362}"/>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59;p39">
              <a:extLst>
                <a:ext uri="{FF2B5EF4-FFF2-40B4-BE49-F238E27FC236}">
                  <a16:creationId xmlns:a16="http://schemas.microsoft.com/office/drawing/2014/main" id="{6E4AC462-6FA7-2404-D1FD-A03EB0ECB60E}"/>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60;p39">
              <a:extLst>
                <a:ext uri="{FF2B5EF4-FFF2-40B4-BE49-F238E27FC236}">
                  <a16:creationId xmlns:a16="http://schemas.microsoft.com/office/drawing/2014/main" id="{B0E27FFB-C3A2-F92E-CC13-7DC274922C47}"/>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61;p39">
              <a:extLst>
                <a:ext uri="{FF2B5EF4-FFF2-40B4-BE49-F238E27FC236}">
                  <a16:creationId xmlns:a16="http://schemas.microsoft.com/office/drawing/2014/main" id="{5EB3BB05-6E73-FE1A-BE40-489AA5849D00}"/>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62;p39">
              <a:extLst>
                <a:ext uri="{FF2B5EF4-FFF2-40B4-BE49-F238E27FC236}">
                  <a16:creationId xmlns:a16="http://schemas.microsoft.com/office/drawing/2014/main" id="{BBE3D731-00C9-AC0A-2CD4-CB6EFFBFC219}"/>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63;p39">
              <a:extLst>
                <a:ext uri="{FF2B5EF4-FFF2-40B4-BE49-F238E27FC236}">
                  <a16:creationId xmlns:a16="http://schemas.microsoft.com/office/drawing/2014/main" id="{1C8C6334-4DC1-1AC3-CC85-7D21922F9D0B}"/>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64;p39">
              <a:extLst>
                <a:ext uri="{FF2B5EF4-FFF2-40B4-BE49-F238E27FC236}">
                  <a16:creationId xmlns:a16="http://schemas.microsoft.com/office/drawing/2014/main" id="{7DC056AD-6B4F-9AF0-4641-FFFB0B9C1534}"/>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65;p39">
              <a:extLst>
                <a:ext uri="{FF2B5EF4-FFF2-40B4-BE49-F238E27FC236}">
                  <a16:creationId xmlns:a16="http://schemas.microsoft.com/office/drawing/2014/main" id="{4923C915-C69C-7761-AD98-BD0EFE0B9624}"/>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566;p39">
              <a:extLst>
                <a:ext uri="{FF2B5EF4-FFF2-40B4-BE49-F238E27FC236}">
                  <a16:creationId xmlns:a16="http://schemas.microsoft.com/office/drawing/2014/main" id="{FF43BC57-0012-5227-63CD-46AA12951789}"/>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567;p39">
              <a:extLst>
                <a:ext uri="{FF2B5EF4-FFF2-40B4-BE49-F238E27FC236}">
                  <a16:creationId xmlns:a16="http://schemas.microsoft.com/office/drawing/2014/main" id="{0B4FAA02-BD8E-BC49-7D59-42668BC76440}"/>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568;p39">
              <a:extLst>
                <a:ext uri="{FF2B5EF4-FFF2-40B4-BE49-F238E27FC236}">
                  <a16:creationId xmlns:a16="http://schemas.microsoft.com/office/drawing/2014/main" id="{7440BE9F-2521-7638-67FB-FBDAB0676F21}"/>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569;p39">
              <a:extLst>
                <a:ext uri="{FF2B5EF4-FFF2-40B4-BE49-F238E27FC236}">
                  <a16:creationId xmlns:a16="http://schemas.microsoft.com/office/drawing/2014/main" id="{CBAE5E8B-CE1D-8C10-4353-A46A9493AB29}"/>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570;p39">
              <a:extLst>
                <a:ext uri="{FF2B5EF4-FFF2-40B4-BE49-F238E27FC236}">
                  <a16:creationId xmlns:a16="http://schemas.microsoft.com/office/drawing/2014/main" id="{2C8AECA8-30A9-1F44-1BE7-A08AD5F99695}"/>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571;p39">
              <a:extLst>
                <a:ext uri="{FF2B5EF4-FFF2-40B4-BE49-F238E27FC236}">
                  <a16:creationId xmlns:a16="http://schemas.microsoft.com/office/drawing/2014/main" id="{C35134B4-86B0-A54D-2DEA-2D649A9324C5}"/>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572;p39">
              <a:extLst>
                <a:ext uri="{FF2B5EF4-FFF2-40B4-BE49-F238E27FC236}">
                  <a16:creationId xmlns:a16="http://schemas.microsoft.com/office/drawing/2014/main" id="{9A500245-144A-D7EC-FE82-2C06E58D3889}"/>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573;p39">
              <a:extLst>
                <a:ext uri="{FF2B5EF4-FFF2-40B4-BE49-F238E27FC236}">
                  <a16:creationId xmlns:a16="http://schemas.microsoft.com/office/drawing/2014/main" id="{24D05611-C6CB-CDED-32C0-4A84634F4CB0}"/>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53;p37">
            <a:extLst>
              <a:ext uri="{FF2B5EF4-FFF2-40B4-BE49-F238E27FC236}">
                <a16:creationId xmlns:a16="http://schemas.microsoft.com/office/drawing/2014/main" id="{DA5C4C4D-41BB-03AD-6C3F-0C31742A396E}"/>
              </a:ext>
            </a:extLst>
          </p:cNvPr>
          <p:cNvSpPr txBox="1">
            <a:spLocks/>
          </p:cNvSpPr>
          <p:nvPr/>
        </p:nvSpPr>
        <p:spPr>
          <a:xfrm>
            <a:off x="3410899" y="3215250"/>
            <a:ext cx="3710467" cy="67709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Bridging Paintings and Music-Exploring Emotion based Music Generation through Paintings</a:t>
            </a:r>
          </a:p>
        </p:txBody>
      </p:sp>
    </p:spTree>
    <p:extLst>
      <p:ext uri="{BB962C8B-B14F-4D97-AF65-F5344CB8AC3E}">
        <p14:creationId xmlns:p14="http://schemas.microsoft.com/office/powerpoint/2010/main" val="1454897971"/>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39">
          <a:extLst>
            <a:ext uri="{FF2B5EF4-FFF2-40B4-BE49-F238E27FC236}">
              <a16:creationId xmlns:a16="http://schemas.microsoft.com/office/drawing/2014/main" id="{53919A4E-BBAF-F488-1AD5-6B2D64040C11}"/>
            </a:ext>
          </a:extLst>
        </p:cNvPr>
        <p:cNvGrpSpPr/>
        <p:nvPr/>
      </p:nvGrpSpPr>
      <p:grpSpPr>
        <a:xfrm>
          <a:off x="0" y="0"/>
          <a:ext cx="0" cy="0"/>
          <a:chOff x="0" y="0"/>
          <a:chExt cx="0" cy="0"/>
        </a:xfrm>
      </p:grpSpPr>
      <p:grpSp>
        <p:nvGrpSpPr>
          <p:cNvPr id="841" name="Google Shape;841;p45">
            <a:extLst>
              <a:ext uri="{FF2B5EF4-FFF2-40B4-BE49-F238E27FC236}">
                <a16:creationId xmlns:a16="http://schemas.microsoft.com/office/drawing/2014/main" id="{375C9178-1B57-36D8-A251-A9DF79F6FDF2}"/>
              </a:ext>
            </a:extLst>
          </p:cNvPr>
          <p:cNvGrpSpPr/>
          <p:nvPr/>
        </p:nvGrpSpPr>
        <p:grpSpPr>
          <a:xfrm>
            <a:off x="4080883" y="334747"/>
            <a:ext cx="982235" cy="982235"/>
            <a:chOff x="713400" y="1979375"/>
            <a:chExt cx="1184700" cy="1184700"/>
          </a:xfrm>
        </p:grpSpPr>
        <p:sp>
          <p:nvSpPr>
            <p:cNvPr id="842" name="Google Shape;842;p45">
              <a:extLst>
                <a:ext uri="{FF2B5EF4-FFF2-40B4-BE49-F238E27FC236}">
                  <a16:creationId xmlns:a16="http://schemas.microsoft.com/office/drawing/2014/main" id="{14A563A6-44B3-6462-D735-9A131BE46B43}"/>
                </a:ext>
              </a:extLst>
            </p:cNvPr>
            <p:cNvSpPr/>
            <p:nvPr/>
          </p:nvSpPr>
          <p:spPr>
            <a:xfrm>
              <a:off x="713400" y="1979375"/>
              <a:ext cx="1184700" cy="1184700"/>
            </a:xfrm>
            <a:prstGeom prst="star12">
              <a:avLst>
                <a:gd name="adj" fmla="val 31853"/>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5">
              <a:extLst>
                <a:ext uri="{FF2B5EF4-FFF2-40B4-BE49-F238E27FC236}">
                  <a16:creationId xmlns:a16="http://schemas.microsoft.com/office/drawing/2014/main" id="{7C7BC359-9D09-ABF7-D490-86247432CB7E}"/>
                </a:ext>
              </a:extLst>
            </p:cNvPr>
            <p:cNvSpPr/>
            <p:nvPr/>
          </p:nvSpPr>
          <p:spPr>
            <a:xfrm>
              <a:off x="1169263" y="23938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5">
            <a:extLst>
              <a:ext uri="{FF2B5EF4-FFF2-40B4-BE49-F238E27FC236}">
                <a16:creationId xmlns:a16="http://schemas.microsoft.com/office/drawing/2014/main" id="{EF0C2EDD-9616-AA48-18C4-E6835627236E}"/>
              </a:ext>
            </a:extLst>
          </p:cNvPr>
          <p:cNvGrpSpPr/>
          <p:nvPr/>
        </p:nvGrpSpPr>
        <p:grpSpPr>
          <a:xfrm>
            <a:off x="829819" y="1719414"/>
            <a:ext cx="7524713" cy="1498396"/>
            <a:chOff x="829819" y="1719414"/>
            <a:chExt cx="7524713" cy="1498396"/>
          </a:xfrm>
        </p:grpSpPr>
        <p:sp>
          <p:nvSpPr>
            <p:cNvPr id="845" name="Google Shape;845;p45">
              <a:extLst>
                <a:ext uri="{FF2B5EF4-FFF2-40B4-BE49-F238E27FC236}">
                  <a16:creationId xmlns:a16="http://schemas.microsoft.com/office/drawing/2014/main" id="{24662F7C-A253-E6EE-53DE-E416963BBA0D}"/>
                </a:ext>
              </a:extLst>
            </p:cNvPr>
            <p:cNvSpPr/>
            <p:nvPr/>
          </p:nvSpPr>
          <p:spPr>
            <a:xfrm>
              <a:off x="829819" y="2108327"/>
              <a:ext cx="366732" cy="926839"/>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5">
              <a:extLst>
                <a:ext uri="{FF2B5EF4-FFF2-40B4-BE49-F238E27FC236}">
                  <a16:creationId xmlns:a16="http://schemas.microsoft.com/office/drawing/2014/main" id="{425EED89-230D-B031-C5F6-6E4EA50F516B}"/>
                </a:ext>
              </a:extLst>
            </p:cNvPr>
            <p:cNvSpPr/>
            <p:nvPr/>
          </p:nvSpPr>
          <p:spPr>
            <a:xfrm>
              <a:off x="1422802" y="1905340"/>
              <a:ext cx="204624" cy="545485"/>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5">
              <a:extLst>
                <a:ext uri="{FF2B5EF4-FFF2-40B4-BE49-F238E27FC236}">
                  <a16:creationId xmlns:a16="http://schemas.microsoft.com/office/drawing/2014/main" id="{234E2509-4062-E138-470A-C82F26F8E720}"/>
                </a:ext>
              </a:extLst>
            </p:cNvPr>
            <p:cNvSpPr/>
            <p:nvPr/>
          </p:nvSpPr>
          <p:spPr>
            <a:xfrm>
              <a:off x="7014904" y="2630425"/>
              <a:ext cx="638998" cy="545469"/>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5">
              <a:extLst>
                <a:ext uri="{FF2B5EF4-FFF2-40B4-BE49-F238E27FC236}">
                  <a16:creationId xmlns:a16="http://schemas.microsoft.com/office/drawing/2014/main" id="{7F21869F-2146-A9A0-FA89-8E2DBAA4B152}"/>
                </a:ext>
              </a:extLst>
            </p:cNvPr>
            <p:cNvSpPr/>
            <p:nvPr/>
          </p:nvSpPr>
          <p:spPr>
            <a:xfrm>
              <a:off x="7935925" y="2013457"/>
              <a:ext cx="418607" cy="545504"/>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5">
              <a:extLst>
                <a:ext uri="{FF2B5EF4-FFF2-40B4-BE49-F238E27FC236}">
                  <a16:creationId xmlns:a16="http://schemas.microsoft.com/office/drawing/2014/main" id="{5A5CEEC6-1DA9-CF6C-6D7F-C6BF28AE0DAC}"/>
                </a:ext>
              </a:extLst>
            </p:cNvPr>
            <p:cNvSpPr/>
            <p:nvPr/>
          </p:nvSpPr>
          <p:spPr>
            <a:xfrm>
              <a:off x="7338350" y="1719414"/>
              <a:ext cx="207420" cy="555389"/>
            </a:xfrm>
            <a:custGeom>
              <a:avLst/>
              <a:gdLst/>
              <a:ahLst/>
              <a:cxnLst/>
              <a:rect l="l" t="t" r="r" b="b"/>
              <a:pathLst>
                <a:path w="5180" h="13870" extrusionOk="0">
                  <a:moveTo>
                    <a:pt x="3998" y="10628"/>
                  </a:moveTo>
                  <a:cubicBezTo>
                    <a:pt x="4366" y="10628"/>
                    <a:pt x="4638" y="10728"/>
                    <a:pt x="4739" y="10931"/>
                  </a:cubicBezTo>
                  <a:cubicBezTo>
                    <a:pt x="4966" y="11395"/>
                    <a:pt x="4263" y="12205"/>
                    <a:pt x="3168" y="12740"/>
                  </a:cubicBezTo>
                  <a:cubicBezTo>
                    <a:pt x="2575" y="13034"/>
                    <a:pt x="1985" y="13184"/>
                    <a:pt x="1534" y="13184"/>
                  </a:cubicBezTo>
                  <a:cubicBezTo>
                    <a:pt x="1161" y="13184"/>
                    <a:pt x="882" y="13082"/>
                    <a:pt x="775" y="12871"/>
                  </a:cubicBezTo>
                  <a:cubicBezTo>
                    <a:pt x="548" y="12407"/>
                    <a:pt x="1251" y="11609"/>
                    <a:pt x="2346" y="11074"/>
                  </a:cubicBezTo>
                  <a:cubicBezTo>
                    <a:pt x="2950" y="10778"/>
                    <a:pt x="3546" y="10628"/>
                    <a:pt x="3998" y="10628"/>
                  </a:cubicBezTo>
                  <a:close/>
                  <a:moveTo>
                    <a:pt x="4549" y="1"/>
                  </a:moveTo>
                  <a:lnTo>
                    <a:pt x="4549" y="10252"/>
                  </a:lnTo>
                  <a:cubicBezTo>
                    <a:pt x="4254" y="10041"/>
                    <a:pt x="3864" y="9933"/>
                    <a:pt x="3432" y="9933"/>
                  </a:cubicBezTo>
                  <a:cubicBezTo>
                    <a:pt x="2938" y="9933"/>
                    <a:pt x="2391" y="10074"/>
                    <a:pt x="1870" y="10359"/>
                  </a:cubicBezTo>
                  <a:cubicBezTo>
                    <a:pt x="632" y="11026"/>
                    <a:pt x="1" y="12264"/>
                    <a:pt x="465" y="13121"/>
                  </a:cubicBezTo>
                  <a:cubicBezTo>
                    <a:pt x="735" y="13612"/>
                    <a:pt x="1316" y="13870"/>
                    <a:pt x="1997" y="13870"/>
                  </a:cubicBezTo>
                  <a:cubicBezTo>
                    <a:pt x="2490" y="13870"/>
                    <a:pt x="3034" y="13735"/>
                    <a:pt x="3549" y="13455"/>
                  </a:cubicBezTo>
                  <a:cubicBezTo>
                    <a:pt x="4513" y="12931"/>
                    <a:pt x="5097" y="12062"/>
                    <a:pt x="5097" y="11312"/>
                  </a:cubicBezTo>
                  <a:lnTo>
                    <a:pt x="5180" y="11312"/>
                  </a:lnTo>
                  <a:lnTo>
                    <a:pt x="51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5">
              <a:extLst>
                <a:ext uri="{FF2B5EF4-FFF2-40B4-BE49-F238E27FC236}">
                  <a16:creationId xmlns:a16="http://schemas.microsoft.com/office/drawing/2014/main" id="{E7F15340-6D89-9C12-7A67-E750320E3F2B}"/>
                </a:ext>
              </a:extLst>
            </p:cNvPr>
            <p:cNvSpPr/>
            <p:nvPr/>
          </p:nvSpPr>
          <p:spPr>
            <a:xfrm>
              <a:off x="1760771" y="2383113"/>
              <a:ext cx="368326" cy="834697"/>
            </a:xfrm>
            <a:custGeom>
              <a:avLst/>
              <a:gdLst/>
              <a:ahLst/>
              <a:cxnLst/>
              <a:rect l="l" t="t" r="r" b="b"/>
              <a:pathLst>
                <a:path w="11503" h="26068" extrusionOk="0">
                  <a:moveTo>
                    <a:pt x="6061" y="3739"/>
                  </a:moveTo>
                  <a:cubicBezTo>
                    <a:pt x="7383" y="3763"/>
                    <a:pt x="8061" y="4513"/>
                    <a:pt x="9276" y="5728"/>
                  </a:cubicBezTo>
                  <a:cubicBezTo>
                    <a:pt x="9776" y="6252"/>
                    <a:pt x="10074" y="7311"/>
                    <a:pt x="10252" y="8359"/>
                  </a:cubicBezTo>
                  <a:cubicBezTo>
                    <a:pt x="9883" y="7799"/>
                    <a:pt x="9395" y="7335"/>
                    <a:pt x="8740" y="7025"/>
                  </a:cubicBezTo>
                  <a:cubicBezTo>
                    <a:pt x="6014" y="5680"/>
                    <a:pt x="6061" y="4358"/>
                    <a:pt x="6061" y="4358"/>
                  </a:cubicBezTo>
                  <a:lnTo>
                    <a:pt x="6061" y="3739"/>
                  </a:lnTo>
                  <a:close/>
                  <a:moveTo>
                    <a:pt x="6061" y="8097"/>
                  </a:moveTo>
                  <a:cubicBezTo>
                    <a:pt x="7383" y="8121"/>
                    <a:pt x="8061" y="8871"/>
                    <a:pt x="9276" y="10085"/>
                  </a:cubicBezTo>
                  <a:cubicBezTo>
                    <a:pt x="9895" y="10728"/>
                    <a:pt x="10193" y="12133"/>
                    <a:pt x="10347" y="13395"/>
                  </a:cubicBezTo>
                  <a:cubicBezTo>
                    <a:pt x="9955" y="12764"/>
                    <a:pt x="9419" y="12264"/>
                    <a:pt x="8740" y="11907"/>
                  </a:cubicBezTo>
                  <a:cubicBezTo>
                    <a:pt x="6014" y="10550"/>
                    <a:pt x="6061" y="9240"/>
                    <a:pt x="6061" y="9240"/>
                  </a:cubicBezTo>
                  <a:lnTo>
                    <a:pt x="6061" y="8097"/>
                  </a:lnTo>
                  <a:close/>
                  <a:moveTo>
                    <a:pt x="5323" y="1"/>
                  </a:moveTo>
                  <a:lnTo>
                    <a:pt x="5323" y="21849"/>
                  </a:lnTo>
                  <a:cubicBezTo>
                    <a:pt x="4975" y="21602"/>
                    <a:pt x="4516" y="21474"/>
                    <a:pt x="4006" y="21474"/>
                  </a:cubicBezTo>
                  <a:cubicBezTo>
                    <a:pt x="3435" y="21474"/>
                    <a:pt x="2802" y="21634"/>
                    <a:pt x="2192" y="21968"/>
                  </a:cubicBezTo>
                  <a:cubicBezTo>
                    <a:pt x="739" y="22754"/>
                    <a:pt x="1" y="24194"/>
                    <a:pt x="549" y="25194"/>
                  </a:cubicBezTo>
                  <a:cubicBezTo>
                    <a:pt x="856" y="25769"/>
                    <a:pt x="1521" y="26068"/>
                    <a:pt x="2306" y="26068"/>
                  </a:cubicBezTo>
                  <a:cubicBezTo>
                    <a:pt x="2889" y="26068"/>
                    <a:pt x="3538" y="25903"/>
                    <a:pt x="4156" y="25563"/>
                  </a:cubicBezTo>
                  <a:cubicBezTo>
                    <a:pt x="4811" y="25206"/>
                    <a:pt x="5252" y="24718"/>
                    <a:pt x="5656" y="24111"/>
                  </a:cubicBezTo>
                  <a:cubicBezTo>
                    <a:pt x="6073" y="23480"/>
                    <a:pt x="6037" y="22932"/>
                    <a:pt x="6037" y="22206"/>
                  </a:cubicBezTo>
                  <a:lnTo>
                    <a:pt x="6037" y="20837"/>
                  </a:lnTo>
                  <a:lnTo>
                    <a:pt x="6037" y="13931"/>
                  </a:lnTo>
                  <a:lnTo>
                    <a:pt x="6037" y="12967"/>
                  </a:lnTo>
                  <a:cubicBezTo>
                    <a:pt x="7371" y="12990"/>
                    <a:pt x="8050" y="13741"/>
                    <a:pt x="9252" y="14955"/>
                  </a:cubicBezTo>
                  <a:cubicBezTo>
                    <a:pt x="10502" y="16241"/>
                    <a:pt x="10478" y="20682"/>
                    <a:pt x="10478" y="20682"/>
                  </a:cubicBezTo>
                  <a:cubicBezTo>
                    <a:pt x="11157" y="18527"/>
                    <a:pt x="11371" y="16265"/>
                    <a:pt x="10824" y="14491"/>
                  </a:cubicBezTo>
                  <a:cubicBezTo>
                    <a:pt x="11193" y="12848"/>
                    <a:pt x="11252" y="11193"/>
                    <a:pt x="10883" y="9823"/>
                  </a:cubicBezTo>
                  <a:cubicBezTo>
                    <a:pt x="11502" y="6799"/>
                    <a:pt x="11038" y="3811"/>
                    <a:pt x="8740" y="2668"/>
                  </a:cubicBezTo>
                  <a:cubicBezTo>
                    <a:pt x="6014" y="1310"/>
                    <a:pt x="6061" y="1"/>
                    <a:pt x="60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9C2E66FA-E03F-FCAE-E472-D69B94801C76}"/>
              </a:ext>
            </a:extLst>
          </p:cNvPr>
          <p:cNvPicPr>
            <a:picLocks noChangeAspect="1"/>
          </p:cNvPicPr>
          <p:nvPr/>
        </p:nvPicPr>
        <p:blipFill>
          <a:blip r:embed="rId3"/>
          <a:stretch>
            <a:fillRect/>
          </a:stretch>
        </p:blipFill>
        <p:spPr>
          <a:xfrm>
            <a:off x="2289916" y="2078154"/>
            <a:ext cx="4658279" cy="102482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56339634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367CA5D3-209A-A84B-9AF4-D320076633F3}"/>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F19F82D3-5A88-E4C6-BED0-3793097AE36A}"/>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AA19968B-47A1-45AB-73A6-38C107A6AD72}"/>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D869DCD1-B98C-EF6F-EE78-E12D6635ABF1}"/>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1.Objective</a:t>
            </a:r>
            <a:endParaRPr dirty="0"/>
          </a:p>
        </p:txBody>
      </p:sp>
      <p:sp>
        <p:nvSpPr>
          <p:cNvPr id="589" name="Google Shape;589;p40">
            <a:extLst>
              <a:ext uri="{FF2B5EF4-FFF2-40B4-BE49-F238E27FC236}">
                <a16:creationId xmlns:a16="http://schemas.microsoft.com/office/drawing/2014/main" id="{51FE74D0-E043-5189-2C6C-A8D412C671DE}"/>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D09FB7AC-771D-C116-CB62-30F259213AC6}"/>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BC6F66F5-00B5-5D8F-0C11-D91F871ACEBC}"/>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5DF7C451-B45C-076C-DD13-65E2EB09DB6B}"/>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CAE2DC47-B41D-B157-2C0D-D5E890B302D7}"/>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2194B341-ABD2-588F-D786-561AA502E4BC}"/>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57371FC8-3D46-06AC-6937-50001C0BD1EC}"/>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ED7DE764-A648-C6B1-BA79-38C89B4C7B4A}"/>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EA6AB87B-F429-3E11-4867-A07F6C5B0E5C}"/>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80D0C5FE-0809-E964-51F5-2C5B9CEE3D5F}"/>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B983270C-0AD4-8C4D-7A5A-0E5B47AAA3C5}"/>
              </a:ext>
            </a:extLst>
          </p:cNvPr>
          <p:cNvSpPr txBox="1"/>
          <p:nvPr/>
        </p:nvSpPr>
        <p:spPr>
          <a:xfrm>
            <a:off x="938377" y="1797026"/>
            <a:ext cx="7717800" cy="1345048"/>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dirty="0">
                <a:solidFill>
                  <a:schemeClr val="bg2"/>
                </a:solidFill>
              </a:rPr>
              <a:t>Presents a </a:t>
            </a:r>
            <a:r>
              <a:rPr lang="en-US" b="1" u="sng" dirty="0">
                <a:solidFill>
                  <a:schemeClr val="bg2"/>
                </a:solidFill>
              </a:rPr>
              <a:t>model</a:t>
            </a:r>
            <a:r>
              <a:rPr lang="en-US" dirty="0">
                <a:solidFill>
                  <a:schemeClr val="bg2"/>
                </a:solidFill>
              </a:rPr>
              <a:t> that generates </a:t>
            </a:r>
            <a:r>
              <a:rPr lang="en-US" b="1" u="sng" dirty="0">
                <a:solidFill>
                  <a:schemeClr val="bg2"/>
                </a:solidFill>
              </a:rPr>
              <a:t>music based on the emotions in paintings</a:t>
            </a:r>
            <a:r>
              <a:rPr lang="en-US" dirty="0">
                <a:solidFill>
                  <a:schemeClr val="bg2"/>
                </a:solidFill>
              </a:rPr>
              <a:t> by using  emotion labeling, image captioning, and language models</a:t>
            </a:r>
          </a:p>
          <a:p>
            <a:pPr marL="285750" indent="-285750" algn="just">
              <a:lnSpc>
                <a:spcPct val="150000"/>
              </a:lnSpc>
              <a:buFont typeface="Arial" panose="020B0604020202020204" pitchFamily="34" charset="0"/>
              <a:buChar char="•"/>
            </a:pPr>
            <a:r>
              <a:rPr lang="en-US" dirty="0">
                <a:solidFill>
                  <a:schemeClr val="bg2"/>
                </a:solidFill>
              </a:rPr>
              <a:t> </a:t>
            </a:r>
            <a:r>
              <a:rPr lang="en-US" b="1" u="sng" dirty="0">
                <a:solidFill>
                  <a:schemeClr val="bg2"/>
                </a:solidFill>
              </a:rPr>
              <a:t>Creating a dataset </a:t>
            </a:r>
            <a:r>
              <a:rPr lang="en-US" dirty="0">
                <a:solidFill>
                  <a:schemeClr val="bg2"/>
                </a:solidFill>
              </a:rPr>
              <a:t>of paired artworks and music</a:t>
            </a:r>
          </a:p>
          <a:p>
            <a:pPr marL="285750" indent="-285750" algn="just">
              <a:lnSpc>
                <a:spcPct val="150000"/>
              </a:lnSpc>
              <a:buFont typeface="Arial" panose="020B0604020202020204" pitchFamily="34" charset="0"/>
              <a:buChar char="•"/>
            </a:pPr>
            <a:r>
              <a:rPr lang="en-US" b="1" u="sng" dirty="0">
                <a:solidFill>
                  <a:schemeClr val="bg2"/>
                </a:solidFill>
              </a:rPr>
              <a:t>Evaluating performance </a:t>
            </a:r>
            <a:r>
              <a:rPr lang="en-US" dirty="0">
                <a:solidFill>
                  <a:schemeClr val="bg2"/>
                </a:solidFill>
              </a:rPr>
              <a:t>through various audio similarity metrics.</a:t>
            </a:r>
          </a:p>
        </p:txBody>
      </p:sp>
      <p:sp>
        <p:nvSpPr>
          <p:cNvPr id="2" name="Google Shape;606;p41">
            <a:extLst>
              <a:ext uri="{FF2B5EF4-FFF2-40B4-BE49-F238E27FC236}">
                <a16:creationId xmlns:a16="http://schemas.microsoft.com/office/drawing/2014/main" id="{770E3F94-287B-9B82-45F4-170A0CA0F86F}"/>
              </a:ext>
            </a:extLst>
          </p:cNvPr>
          <p:cNvSpPr/>
          <p:nvPr/>
        </p:nvSpPr>
        <p:spPr>
          <a:xfrm rot="-2422318">
            <a:off x="3868984" y="3503022"/>
            <a:ext cx="376548" cy="810016"/>
          </a:xfrm>
          <a:custGeom>
            <a:avLst/>
            <a:gdLst/>
            <a:ahLst/>
            <a:cxnLst/>
            <a:rect l="l" t="t" r="r" b="b"/>
            <a:pathLst>
              <a:path w="15063" h="32403" extrusionOk="0">
                <a:moveTo>
                  <a:pt x="11228" y="1744"/>
                </a:moveTo>
                <a:cubicBezTo>
                  <a:pt x="11383" y="3458"/>
                  <a:pt x="10216" y="4458"/>
                  <a:pt x="9216" y="5566"/>
                </a:cubicBezTo>
                <a:cubicBezTo>
                  <a:pt x="9323" y="5232"/>
                  <a:pt x="9419" y="4923"/>
                  <a:pt x="9526" y="4613"/>
                </a:cubicBezTo>
                <a:cubicBezTo>
                  <a:pt x="9478" y="4577"/>
                  <a:pt x="9419" y="4566"/>
                  <a:pt x="9359" y="4530"/>
                </a:cubicBezTo>
                <a:cubicBezTo>
                  <a:pt x="9204" y="4875"/>
                  <a:pt x="9038" y="5220"/>
                  <a:pt x="8859" y="5590"/>
                </a:cubicBezTo>
                <a:cubicBezTo>
                  <a:pt x="8692" y="4054"/>
                  <a:pt x="10073" y="1744"/>
                  <a:pt x="11228" y="1744"/>
                </a:cubicBezTo>
                <a:close/>
                <a:moveTo>
                  <a:pt x="5910" y="415"/>
                </a:moveTo>
                <a:cubicBezTo>
                  <a:pt x="6024" y="415"/>
                  <a:pt x="6134" y="436"/>
                  <a:pt x="6192" y="482"/>
                </a:cubicBezTo>
                <a:cubicBezTo>
                  <a:pt x="6883" y="1041"/>
                  <a:pt x="7275" y="1768"/>
                  <a:pt x="7311" y="2649"/>
                </a:cubicBezTo>
                <a:cubicBezTo>
                  <a:pt x="7323" y="3685"/>
                  <a:pt x="7311" y="4744"/>
                  <a:pt x="7311" y="5804"/>
                </a:cubicBezTo>
                <a:lnTo>
                  <a:pt x="7264" y="5804"/>
                </a:lnTo>
                <a:cubicBezTo>
                  <a:pt x="7013" y="4851"/>
                  <a:pt x="6763" y="3887"/>
                  <a:pt x="6502" y="2958"/>
                </a:cubicBezTo>
                <a:cubicBezTo>
                  <a:pt x="6502" y="2954"/>
                  <a:pt x="6492" y="2953"/>
                  <a:pt x="6475" y="2953"/>
                </a:cubicBezTo>
                <a:cubicBezTo>
                  <a:pt x="6441" y="2953"/>
                  <a:pt x="6375" y="2958"/>
                  <a:pt x="6287" y="2958"/>
                </a:cubicBezTo>
                <a:cubicBezTo>
                  <a:pt x="6490" y="3958"/>
                  <a:pt x="6680" y="4923"/>
                  <a:pt x="6894" y="5899"/>
                </a:cubicBezTo>
                <a:cubicBezTo>
                  <a:pt x="6847" y="5923"/>
                  <a:pt x="6787" y="5935"/>
                  <a:pt x="6740" y="5947"/>
                </a:cubicBezTo>
                <a:cubicBezTo>
                  <a:pt x="6251" y="4613"/>
                  <a:pt x="5716" y="3292"/>
                  <a:pt x="5251" y="1946"/>
                </a:cubicBezTo>
                <a:cubicBezTo>
                  <a:pt x="5073" y="1434"/>
                  <a:pt x="5073" y="839"/>
                  <a:pt x="5597" y="482"/>
                </a:cubicBezTo>
                <a:cubicBezTo>
                  <a:pt x="5664" y="439"/>
                  <a:pt x="5789" y="415"/>
                  <a:pt x="5910" y="415"/>
                </a:cubicBezTo>
                <a:close/>
                <a:moveTo>
                  <a:pt x="1641" y="6523"/>
                </a:moveTo>
                <a:cubicBezTo>
                  <a:pt x="1790" y="6523"/>
                  <a:pt x="1938" y="6545"/>
                  <a:pt x="2072" y="6590"/>
                </a:cubicBezTo>
                <a:cubicBezTo>
                  <a:pt x="2930" y="6852"/>
                  <a:pt x="3763" y="7209"/>
                  <a:pt x="4620" y="7542"/>
                </a:cubicBezTo>
                <a:cubicBezTo>
                  <a:pt x="4620" y="7566"/>
                  <a:pt x="4597" y="7614"/>
                  <a:pt x="4585" y="7649"/>
                </a:cubicBezTo>
                <a:cubicBezTo>
                  <a:pt x="3965" y="7566"/>
                  <a:pt x="3334" y="7495"/>
                  <a:pt x="2692" y="7423"/>
                </a:cubicBezTo>
                <a:cubicBezTo>
                  <a:pt x="2680" y="7495"/>
                  <a:pt x="2680" y="7554"/>
                  <a:pt x="2668" y="7625"/>
                </a:cubicBezTo>
                <a:cubicBezTo>
                  <a:pt x="3192" y="7733"/>
                  <a:pt x="3704" y="7828"/>
                  <a:pt x="4358" y="7947"/>
                </a:cubicBezTo>
                <a:cubicBezTo>
                  <a:pt x="3681" y="8113"/>
                  <a:pt x="3034" y="8238"/>
                  <a:pt x="2406" y="8238"/>
                </a:cubicBezTo>
                <a:cubicBezTo>
                  <a:pt x="1907" y="8238"/>
                  <a:pt x="1421" y="8159"/>
                  <a:pt x="941" y="7959"/>
                </a:cubicBezTo>
                <a:cubicBezTo>
                  <a:pt x="691" y="7852"/>
                  <a:pt x="334" y="7471"/>
                  <a:pt x="370" y="7328"/>
                </a:cubicBezTo>
                <a:cubicBezTo>
                  <a:pt x="465" y="7054"/>
                  <a:pt x="763" y="6768"/>
                  <a:pt x="1048" y="6649"/>
                </a:cubicBezTo>
                <a:cubicBezTo>
                  <a:pt x="1222" y="6566"/>
                  <a:pt x="1432" y="6523"/>
                  <a:pt x="1641" y="6523"/>
                </a:cubicBezTo>
                <a:close/>
                <a:moveTo>
                  <a:pt x="13606" y="4915"/>
                </a:moveTo>
                <a:cubicBezTo>
                  <a:pt x="14058" y="4915"/>
                  <a:pt x="14471" y="5095"/>
                  <a:pt x="14622" y="5387"/>
                </a:cubicBezTo>
                <a:cubicBezTo>
                  <a:pt x="14812" y="5768"/>
                  <a:pt x="14574" y="6352"/>
                  <a:pt x="14002" y="6733"/>
                </a:cubicBezTo>
                <a:cubicBezTo>
                  <a:pt x="13014" y="7435"/>
                  <a:pt x="11859" y="7780"/>
                  <a:pt x="10704" y="8078"/>
                </a:cubicBezTo>
                <a:cubicBezTo>
                  <a:pt x="10419" y="8137"/>
                  <a:pt x="10157" y="8209"/>
                  <a:pt x="9883" y="8268"/>
                </a:cubicBezTo>
                <a:cubicBezTo>
                  <a:pt x="9859" y="8245"/>
                  <a:pt x="9835" y="8209"/>
                  <a:pt x="9823" y="8185"/>
                </a:cubicBezTo>
                <a:cubicBezTo>
                  <a:pt x="10573" y="7590"/>
                  <a:pt x="11312" y="6994"/>
                  <a:pt x="12062" y="6375"/>
                </a:cubicBezTo>
                <a:cubicBezTo>
                  <a:pt x="12026" y="6340"/>
                  <a:pt x="12002" y="6304"/>
                  <a:pt x="11966" y="6256"/>
                </a:cubicBezTo>
                <a:cubicBezTo>
                  <a:pt x="11240" y="6494"/>
                  <a:pt x="10764" y="7125"/>
                  <a:pt x="10133" y="7542"/>
                </a:cubicBezTo>
                <a:cubicBezTo>
                  <a:pt x="10550" y="6697"/>
                  <a:pt x="12252" y="5232"/>
                  <a:pt x="13133" y="4982"/>
                </a:cubicBezTo>
                <a:cubicBezTo>
                  <a:pt x="13289" y="4936"/>
                  <a:pt x="13450" y="4915"/>
                  <a:pt x="13606" y="4915"/>
                </a:cubicBezTo>
                <a:close/>
                <a:moveTo>
                  <a:pt x="4701" y="9128"/>
                </a:moveTo>
                <a:cubicBezTo>
                  <a:pt x="5296" y="9128"/>
                  <a:pt x="5801" y="9511"/>
                  <a:pt x="6168" y="10245"/>
                </a:cubicBezTo>
                <a:cubicBezTo>
                  <a:pt x="5763" y="9995"/>
                  <a:pt x="5359" y="9745"/>
                  <a:pt x="4978" y="9507"/>
                </a:cubicBezTo>
                <a:cubicBezTo>
                  <a:pt x="4942" y="9554"/>
                  <a:pt x="4906" y="9578"/>
                  <a:pt x="4882" y="9626"/>
                </a:cubicBezTo>
                <a:cubicBezTo>
                  <a:pt x="5180" y="9864"/>
                  <a:pt x="5478" y="10102"/>
                  <a:pt x="5787" y="10340"/>
                </a:cubicBezTo>
                <a:lnTo>
                  <a:pt x="5704" y="10423"/>
                </a:lnTo>
                <a:cubicBezTo>
                  <a:pt x="5239" y="10054"/>
                  <a:pt x="4632" y="9828"/>
                  <a:pt x="4454" y="9149"/>
                </a:cubicBezTo>
                <a:cubicBezTo>
                  <a:pt x="4538" y="9135"/>
                  <a:pt x="4620" y="9128"/>
                  <a:pt x="4701" y="9128"/>
                </a:cubicBezTo>
                <a:close/>
                <a:moveTo>
                  <a:pt x="2526" y="10260"/>
                </a:moveTo>
                <a:cubicBezTo>
                  <a:pt x="2683" y="10260"/>
                  <a:pt x="2835" y="10274"/>
                  <a:pt x="2977" y="10304"/>
                </a:cubicBezTo>
                <a:cubicBezTo>
                  <a:pt x="3787" y="10519"/>
                  <a:pt x="4537" y="10876"/>
                  <a:pt x="5335" y="11162"/>
                </a:cubicBezTo>
                <a:cubicBezTo>
                  <a:pt x="5311" y="11221"/>
                  <a:pt x="5299" y="11257"/>
                  <a:pt x="5287" y="11304"/>
                </a:cubicBezTo>
                <a:cubicBezTo>
                  <a:pt x="4835" y="11257"/>
                  <a:pt x="4406" y="11221"/>
                  <a:pt x="3942" y="11138"/>
                </a:cubicBezTo>
                <a:cubicBezTo>
                  <a:pt x="3930" y="11197"/>
                  <a:pt x="3930" y="11257"/>
                  <a:pt x="3918" y="11316"/>
                </a:cubicBezTo>
                <a:cubicBezTo>
                  <a:pt x="4454" y="11435"/>
                  <a:pt x="4978" y="11543"/>
                  <a:pt x="5489" y="11650"/>
                </a:cubicBezTo>
                <a:cubicBezTo>
                  <a:pt x="4712" y="11777"/>
                  <a:pt x="3939" y="11983"/>
                  <a:pt x="3165" y="11983"/>
                </a:cubicBezTo>
                <a:cubicBezTo>
                  <a:pt x="2777" y="11983"/>
                  <a:pt x="2390" y="11932"/>
                  <a:pt x="2001" y="11793"/>
                </a:cubicBezTo>
                <a:cubicBezTo>
                  <a:pt x="1799" y="11721"/>
                  <a:pt x="1596" y="11697"/>
                  <a:pt x="1441" y="11566"/>
                </a:cubicBezTo>
                <a:cubicBezTo>
                  <a:pt x="1251" y="11424"/>
                  <a:pt x="953" y="11174"/>
                  <a:pt x="989" y="11019"/>
                </a:cubicBezTo>
                <a:cubicBezTo>
                  <a:pt x="1048" y="10781"/>
                  <a:pt x="1298" y="10459"/>
                  <a:pt x="1525" y="10400"/>
                </a:cubicBezTo>
                <a:cubicBezTo>
                  <a:pt x="1847" y="10319"/>
                  <a:pt x="2197" y="10260"/>
                  <a:pt x="2526" y="10260"/>
                </a:cubicBezTo>
                <a:close/>
                <a:moveTo>
                  <a:pt x="13339" y="9487"/>
                </a:moveTo>
                <a:cubicBezTo>
                  <a:pt x="13390" y="9487"/>
                  <a:pt x="13441" y="9490"/>
                  <a:pt x="13490" y="9495"/>
                </a:cubicBezTo>
                <a:cubicBezTo>
                  <a:pt x="13883" y="9530"/>
                  <a:pt x="14348" y="9626"/>
                  <a:pt x="14395" y="10042"/>
                </a:cubicBezTo>
                <a:cubicBezTo>
                  <a:pt x="14407" y="10328"/>
                  <a:pt x="14157" y="10745"/>
                  <a:pt x="13907" y="10935"/>
                </a:cubicBezTo>
                <a:cubicBezTo>
                  <a:pt x="13550" y="11197"/>
                  <a:pt x="13086" y="11376"/>
                  <a:pt x="12657" y="11519"/>
                </a:cubicBezTo>
                <a:cubicBezTo>
                  <a:pt x="11907" y="11757"/>
                  <a:pt x="11145" y="11936"/>
                  <a:pt x="10407" y="12138"/>
                </a:cubicBezTo>
                <a:cubicBezTo>
                  <a:pt x="10395" y="12114"/>
                  <a:pt x="10359" y="12066"/>
                  <a:pt x="10347" y="12031"/>
                </a:cubicBezTo>
                <a:cubicBezTo>
                  <a:pt x="10883" y="11590"/>
                  <a:pt x="11431" y="11138"/>
                  <a:pt x="11966" y="10697"/>
                </a:cubicBezTo>
                <a:lnTo>
                  <a:pt x="11836" y="10519"/>
                </a:lnTo>
                <a:cubicBezTo>
                  <a:pt x="11252" y="10959"/>
                  <a:pt x="10657" y="11412"/>
                  <a:pt x="10109" y="11828"/>
                </a:cubicBezTo>
                <a:cubicBezTo>
                  <a:pt x="10532" y="10789"/>
                  <a:pt x="12137" y="9487"/>
                  <a:pt x="13339" y="9487"/>
                </a:cubicBezTo>
                <a:close/>
                <a:moveTo>
                  <a:pt x="1675" y="14036"/>
                </a:moveTo>
                <a:cubicBezTo>
                  <a:pt x="2776" y="14036"/>
                  <a:pt x="3809" y="14370"/>
                  <a:pt x="4811" y="14876"/>
                </a:cubicBezTo>
                <a:lnTo>
                  <a:pt x="2799" y="14876"/>
                </a:lnTo>
                <a:cubicBezTo>
                  <a:pt x="2799" y="14912"/>
                  <a:pt x="2787" y="14948"/>
                  <a:pt x="2787" y="14984"/>
                </a:cubicBezTo>
                <a:cubicBezTo>
                  <a:pt x="3454" y="15055"/>
                  <a:pt x="4144" y="15126"/>
                  <a:pt x="4811" y="15210"/>
                </a:cubicBezTo>
                <a:lnTo>
                  <a:pt x="4811" y="15412"/>
                </a:lnTo>
                <a:cubicBezTo>
                  <a:pt x="3811" y="15484"/>
                  <a:pt x="2811" y="15591"/>
                  <a:pt x="1799" y="15626"/>
                </a:cubicBezTo>
                <a:cubicBezTo>
                  <a:pt x="1786" y="15627"/>
                  <a:pt x="1774" y="15627"/>
                  <a:pt x="1762" y="15627"/>
                </a:cubicBezTo>
                <a:cubicBezTo>
                  <a:pt x="1437" y="15627"/>
                  <a:pt x="1072" y="15478"/>
                  <a:pt x="763" y="15341"/>
                </a:cubicBezTo>
                <a:cubicBezTo>
                  <a:pt x="251" y="15103"/>
                  <a:pt x="215" y="14650"/>
                  <a:pt x="667" y="14329"/>
                </a:cubicBezTo>
                <a:cubicBezTo>
                  <a:pt x="882" y="14174"/>
                  <a:pt x="1144" y="14055"/>
                  <a:pt x="1406" y="14043"/>
                </a:cubicBezTo>
                <a:cubicBezTo>
                  <a:pt x="1496" y="14038"/>
                  <a:pt x="1585" y="14036"/>
                  <a:pt x="1675" y="14036"/>
                </a:cubicBezTo>
                <a:close/>
                <a:moveTo>
                  <a:pt x="12562" y="13817"/>
                </a:moveTo>
                <a:cubicBezTo>
                  <a:pt x="12800" y="13817"/>
                  <a:pt x="13145" y="13936"/>
                  <a:pt x="13252" y="14114"/>
                </a:cubicBezTo>
                <a:cubicBezTo>
                  <a:pt x="13348" y="14281"/>
                  <a:pt x="13252" y="14626"/>
                  <a:pt x="13157" y="14841"/>
                </a:cubicBezTo>
                <a:cubicBezTo>
                  <a:pt x="13098" y="15019"/>
                  <a:pt x="12931" y="15186"/>
                  <a:pt x="12764" y="15293"/>
                </a:cubicBezTo>
                <a:cubicBezTo>
                  <a:pt x="11895" y="15876"/>
                  <a:pt x="10883" y="16031"/>
                  <a:pt x="9835" y="16174"/>
                </a:cubicBezTo>
                <a:cubicBezTo>
                  <a:pt x="10383" y="15734"/>
                  <a:pt x="10931" y="15293"/>
                  <a:pt x="11478" y="14864"/>
                </a:cubicBezTo>
                <a:cubicBezTo>
                  <a:pt x="11431" y="14817"/>
                  <a:pt x="11383" y="14757"/>
                  <a:pt x="11347" y="14698"/>
                </a:cubicBezTo>
                <a:cubicBezTo>
                  <a:pt x="10823" y="15091"/>
                  <a:pt x="10300" y="15472"/>
                  <a:pt x="9764" y="15829"/>
                </a:cubicBezTo>
                <a:lnTo>
                  <a:pt x="9645" y="15710"/>
                </a:lnTo>
                <a:cubicBezTo>
                  <a:pt x="9990" y="15365"/>
                  <a:pt x="10335" y="14995"/>
                  <a:pt x="10704" y="14686"/>
                </a:cubicBezTo>
                <a:cubicBezTo>
                  <a:pt x="11240" y="14233"/>
                  <a:pt x="11824" y="13817"/>
                  <a:pt x="12562" y="13817"/>
                </a:cubicBezTo>
                <a:close/>
                <a:moveTo>
                  <a:pt x="2214" y="17234"/>
                </a:moveTo>
                <a:cubicBezTo>
                  <a:pt x="3241" y="17234"/>
                  <a:pt x="4149" y="17713"/>
                  <a:pt x="5049" y="18210"/>
                </a:cubicBezTo>
                <a:cubicBezTo>
                  <a:pt x="5192" y="18305"/>
                  <a:pt x="5335" y="18389"/>
                  <a:pt x="5525" y="18508"/>
                </a:cubicBezTo>
                <a:cubicBezTo>
                  <a:pt x="4942" y="18460"/>
                  <a:pt x="4442" y="18436"/>
                  <a:pt x="3942" y="18377"/>
                </a:cubicBezTo>
                <a:cubicBezTo>
                  <a:pt x="3942" y="18436"/>
                  <a:pt x="3930" y="18508"/>
                  <a:pt x="3930" y="18567"/>
                </a:cubicBezTo>
                <a:cubicBezTo>
                  <a:pt x="4323" y="18627"/>
                  <a:pt x="4704" y="18674"/>
                  <a:pt x="5097" y="18734"/>
                </a:cubicBezTo>
                <a:cubicBezTo>
                  <a:pt x="4484" y="18959"/>
                  <a:pt x="3875" y="19060"/>
                  <a:pt x="3265" y="19060"/>
                </a:cubicBezTo>
                <a:cubicBezTo>
                  <a:pt x="2845" y="19060"/>
                  <a:pt x="2424" y="19012"/>
                  <a:pt x="2001" y="18924"/>
                </a:cubicBezTo>
                <a:cubicBezTo>
                  <a:pt x="1775" y="18877"/>
                  <a:pt x="1549" y="18722"/>
                  <a:pt x="1358" y="18567"/>
                </a:cubicBezTo>
                <a:cubicBezTo>
                  <a:pt x="1072" y="18365"/>
                  <a:pt x="787" y="18067"/>
                  <a:pt x="1013" y="17734"/>
                </a:cubicBezTo>
                <a:cubicBezTo>
                  <a:pt x="1179" y="17496"/>
                  <a:pt x="1525" y="17305"/>
                  <a:pt x="1822" y="17258"/>
                </a:cubicBezTo>
                <a:cubicBezTo>
                  <a:pt x="1955" y="17242"/>
                  <a:pt x="2085" y="17234"/>
                  <a:pt x="2214" y="17234"/>
                </a:cubicBezTo>
                <a:close/>
                <a:moveTo>
                  <a:pt x="13046" y="17330"/>
                </a:moveTo>
                <a:cubicBezTo>
                  <a:pt x="13447" y="17330"/>
                  <a:pt x="13877" y="17552"/>
                  <a:pt x="13955" y="17805"/>
                </a:cubicBezTo>
                <a:cubicBezTo>
                  <a:pt x="14098" y="18282"/>
                  <a:pt x="13943" y="18734"/>
                  <a:pt x="13383" y="18960"/>
                </a:cubicBezTo>
                <a:cubicBezTo>
                  <a:pt x="12514" y="19294"/>
                  <a:pt x="11609" y="19508"/>
                  <a:pt x="10716" y="19758"/>
                </a:cubicBezTo>
                <a:cubicBezTo>
                  <a:pt x="10347" y="19877"/>
                  <a:pt x="9954" y="19948"/>
                  <a:pt x="9573" y="20044"/>
                </a:cubicBezTo>
                <a:cubicBezTo>
                  <a:pt x="9561" y="20008"/>
                  <a:pt x="9561" y="19996"/>
                  <a:pt x="9538" y="19984"/>
                </a:cubicBezTo>
                <a:cubicBezTo>
                  <a:pt x="10133" y="19579"/>
                  <a:pt x="10728" y="19175"/>
                  <a:pt x="11359" y="18758"/>
                </a:cubicBezTo>
                <a:cubicBezTo>
                  <a:pt x="11324" y="18710"/>
                  <a:pt x="11300" y="18663"/>
                  <a:pt x="11264" y="18615"/>
                </a:cubicBezTo>
                <a:cubicBezTo>
                  <a:pt x="10657" y="18972"/>
                  <a:pt x="10061" y="19329"/>
                  <a:pt x="9419" y="19710"/>
                </a:cubicBezTo>
                <a:cubicBezTo>
                  <a:pt x="9835" y="18924"/>
                  <a:pt x="10454" y="18377"/>
                  <a:pt x="11169" y="17972"/>
                </a:cubicBezTo>
                <a:cubicBezTo>
                  <a:pt x="11657" y="17686"/>
                  <a:pt x="12240" y="17531"/>
                  <a:pt x="12788" y="17365"/>
                </a:cubicBezTo>
                <a:cubicBezTo>
                  <a:pt x="12870" y="17341"/>
                  <a:pt x="12957" y="17330"/>
                  <a:pt x="13046" y="17330"/>
                </a:cubicBezTo>
                <a:close/>
                <a:moveTo>
                  <a:pt x="5728" y="20234"/>
                </a:moveTo>
                <a:lnTo>
                  <a:pt x="5728" y="20234"/>
                </a:lnTo>
                <a:cubicBezTo>
                  <a:pt x="6347" y="20901"/>
                  <a:pt x="6228" y="21699"/>
                  <a:pt x="6323" y="22592"/>
                </a:cubicBezTo>
                <a:lnTo>
                  <a:pt x="6001" y="21937"/>
                </a:lnTo>
                <a:cubicBezTo>
                  <a:pt x="5966" y="21937"/>
                  <a:pt x="5918" y="21949"/>
                  <a:pt x="5894" y="21961"/>
                </a:cubicBezTo>
                <a:cubicBezTo>
                  <a:pt x="5918" y="22294"/>
                  <a:pt x="5966" y="22615"/>
                  <a:pt x="6013" y="23008"/>
                </a:cubicBezTo>
                <a:cubicBezTo>
                  <a:pt x="5335" y="22080"/>
                  <a:pt x="5180" y="20818"/>
                  <a:pt x="5728" y="20234"/>
                </a:cubicBezTo>
                <a:close/>
                <a:moveTo>
                  <a:pt x="12638" y="21900"/>
                </a:moveTo>
                <a:cubicBezTo>
                  <a:pt x="12664" y="21900"/>
                  <a:pt x="12690" y="21901"/>
                  <a:pt x="12717" y="21901"/>
                </a:cubicBezTo>
                <a:cubicBezTo>
                  <a:pt x="12907" y="21901"/>
                  <a:pt x="13133" y="21972"/>
                  <a:pt x="13264" y="22092"/>
                </a:cubicBezTo>
                <a:cubicBezTo>
                  <a:pt x="13455" y="22294"/>
                  <a:pt x="13729" y="22556"/>
                  <a:pt x="13729" y="22782"/>
                </a:cubicBezTo>
                <a:cubicBezTo>
                  <a:pt x="13705" y="23020"/>
                  <a:pt x="13455" y="23330"/>
                  <a:pt x="13229" y="23449"/>
                </a:cubicBezTo>
                <a:cubicBezTo>
                  <a:pt x="12692" y="23717"/>
                  <a:pt x="12138" y="23823"/>
                  <a:pt x="11576" y="23823"/>
                </a:cubicBezTo>
                <a:cubicBezTo>
                  <a:pt x="10990" y="23823"/>
                  <a:pt x="10395" y="23708"/>
                  <a:pt x="9800" y="23544"/>
                </a:cubicBezTo>
                <a:cubicBezTo>
                  <a:pt x="10335" y="23365"/>
                  <a:pt x="10871" y="23187"/>
                  <a:pt x="11419" y="22996"/>
                </a:cubicBezTo>
                <a:lnTo>
                  <a:pt x="11371" y="22830"/>
                </a:lnTo>
                <a:cubicBezTo>
                  <a:pt x="10764" y="22973"/>
                  <a:pt x="10169" y="23139"/>
                  <a:pt x="9419" y="23330"/>
                </a:cubicBezTo>
                <a:cubicBezTo>
                  <a:pt x="10433" y="22444"/>
                  <a:pt x="11424" y="21900"/>
                  <a:pt x="12638" y="21900"/>
                </a:cubicBezTo>
                <a:close/>
                <a:moveTo>
                  <a:pt x="1848" y="21180"/>
                </a:moveTo>
                <a:cubicBezTo>
                  <a:pt x="2003" y="21180"/>
                  <a:pt x="2158" y="21204"/>
                  <a:pt x="2299" y="21258"/>
                </a:cubicBezTo>
                <a:cubicBezTo>
                  <a:pt x="3334" y="21699"/>
                  <a:pt x="4156" y="22389"/>
                  <a:pt x="4751" y="23365"/>
                </a:cubicBezTo>
                <a:cubicBezTo>
                  <a:pt x="4105" y="23032"/>
                  <a:pt x="3476" y="22647"/>
                  <a:pt x="2733" y="22647"/>
                </a:cubicBezTo>
                <a:cubicBezTo>
                  <a:pt x="2600" y="22647"/>
                  <a:pt x="2463" y="22660"/>
                  <a:pt x="2322" y="22687"/>
                </a:cubicBezTo>
                <a:lnTo>
                  <a:pt x="4823" y="23758"/>
                </a:lnTo>
                <a:cubicBezTo>
                  <a:pt x="4811" y="23806"/>
                  <a:pt x="4775" y="23866"/>
                  <a:pt x="4763" y="23925"/>
                </a:cubicBezTo>
                <a:cubicBezTo>
                  <a:pt x="3989" y="23758"/>
                  <a:pt x="3192" y="23639"/>
                  <a:pt x="2430" y="23389"/>
                </a:cubicBezTo>
                <a:cubicBezTo>
                  <a:pt x="1965" y="23246"/>
                  <a:pt x="1501" y="22961"/>
                  <a:pt x="1156" y="22615"/>
                </a:cubicBezTo>
                <a:cubicBezTo>
                  <a:pt x="584" y="22056"/>
                  <a:pt x="822" y="21365"/>
                  <a:pt x="1608" y="21199"/>
                </a:cubicBezTo>
                <a:cubicBezTo>
                  <a:pt x="1686" y="21186"/>
                  <a:pt x="1767" y="21180"/>
                  <a:pt x="1848" y="21180"/>
                </a:cubicBezTo>
                <a:close/>
                <a:moveTo>
                  <a:pt x="5847" y="0"/>
                </a:moveTo>
                <a:cubicBezTo>
                  <a:pt x="5755" y="0"/>
                  <a:pt x="5656" y="20"/>
                  <a:pt x="5549" y="65"/>
                </a:cubicBezTo>
                <a:cubicBezTo>
                  <a:pt x="5120" y="256"/>
                  <a:pt x="4835" y="637"/>
                  <a:pt x="4835" y="1125"/>
                </a:cubicBezTo>
                <a:cubicBezTo>
                  <a:pt x="4858" y="1565"/>
                  <a:pt x="4835" y="2065"/>
                  <a:pt x="5001" y="2458"/>
                </a:cubicBezTo>
                <a:cubicBezTo>
                  <a:pt x="5501" y="3744"/>
                  <a:pt x="6073" y="5006"/>
                  <a:pt x="6644" y="6268"/>
                </a:cubicBezTo>
                <a:cubicBezTo>
                  <a:pt x="6966" y="7006"/>
                  <a:pt x="7264" y="7745"/>
                  <a:pt x="7252" y="8637"/>
                </a:cubicBezTo>
                <a:cubicBezTo>
                  <a:pt x="6597" y="8328"/>
                  <a:pt x="6001" y="8042"/>
                  <a:pt x="5406" y="7780"/>
                </a:cubicBezTo>
                <a:cubicBezTo>
                  <a:pt x="4299" y="7280"/>
                  <a:pt x="3227" y="6744"/>
                  <a:pt x="2120" y="6328"/>
                </a:cubicBezTo>
                <a:cubicBezTo>
                  <a:pt x="1896" y="6249"/>
                  <a:pt x="1680" y="6212"/>
                  <a:pt x="1476" y="6212"/>
                </a:cubicBezTo>
                <a:cubicBezTo>
                  <a:pt x="845" y="6212"/>
                  <a:pt x="324" y="6568"/>
                  <a:pt x="1" y="7161"/>
                </a:cubicBezTo>
                <a:lnTo>
                  <a:pt x="1" y="7566"/>
                </a:lnTo>
                <a:cubicBezTo>
                  <a:pt x="298" y="7792"/>
                  <a:pt x="584" y="8090"/>
                  <a:pt x="906" y="8233"/>
                </a:cubicBezTo>
                <a:cubicBezTo>
                  <a:pt x="1366" y="8446"/>
                  <a:pt x="1849" y="8529"/>
                  <a:pt x="2333" y="8529"/>
                </a:cubicBezTo>
                <a:cubicBezTo>
                  <a:pt x="2713" y="8529"/>
                  <a:pt x="3094" y="8478"/>
                  <a:pt x="3465" y="8399"/>
                </a:cubicBezTo>
                <a:cubicBezTo>
                  <a:pt x="3944" y="8299"/>
                  <a:pt x="4415" y="8237"/>
                  <a:pt x="4876" y="8237"/>
                </a:cubicBezTo>
                <a:cubicBezTo>
                  <a:pt x="5619" y="8237"/>
                  <a:pt x="6340" y="8397"/>
                  <a:pt x="7037" y="8816"/>
                </a:cubicBezTo>
                <a:cubicBezTo>
                  <a:pt x="7156" y="8888"/>
                  <a:pt x="7335" y="8995"/>
                  <a:pt x="7359" y="9102"/>
                </a:cubicBezTo>
                <a:cubicBezTo>
                  <a:pt x="7490" y="10007"/>
                  <a:pt x="7573" y="10900"/>
                  <a:pt x="7680" y="11805"/>
                </a:cubicBezTo>
                <a:cubicBezTo>
                  <a:pt x="7633" y="11840"/>
                  <a:pt x="7573" y="11852"/>
                  <a:pt x="7537" y="11888"/>
                </a:cubicBezTo>
                <a:cubicBezTo>
                  <a:pt x="7180" y="11328"/>
                  <a:pt x="6823" y="10793"/>
                  <a:pt x="6466" y="10245"/>
                </a:cubicBezTo>
                <a:cubicBezTo>
                  <a:pt x="6085" y="9661"/>
                  <a:pt x="5716" y="9066"/>
                  <a:pt x="5001" y="8876"/>
                </a:cubicBezTo>
                <a:cubicBezTo>
                  <a:pt x="4970" y="8867"/>
                  <a:pt x="4938" y="8864"/>
                  <a:pt x="4904" y="8864"/>
                </a:cubicBezTo>
                <a:cubicBezTo>
                  <a:pt x="4699" y="8864"/>
                  <a:pt x="4465" y="9005"/>
                  <a:pt x="4239" y="9066"/>
                </a:cubicBezTo>
                <a:cubicBezTo>
                  <a:pt x="4299" y="9292"/>
                  <a:pt x="4287" y="9602"/>
                  <a:pt x="4442" y="9709"/>
                </a:cubicBezTo>
                <a:cubicBezTo>
                  <a:pt x="5037" y="10173"/>
                  <a:pt x="5692" y="10578"/>
                  <a:pt x="6311" y="11019"/>
                </a:cubicBezTo>
                <a:cubicBezTo>
                  <a:pt x="6728" y="11316"/>
                  <a:pt x="7121" y="11662"/>
                  <a:pt x="7514" y="11983"/>
                </a:cubicBezTo>
                <a:cubicBezTo>
                  <a:pt x="7478" y="12043"/>
                  <a:pt x="7442" y="12102"/>
                  <a:pt x="7394" y="12162"/>
                </a:cubicBezTo>
                <a:cubicBezTo>
                  <a:pt x="6609" y="11721"/>
                  <a:pt x="5835" y="11257"/>
                  <a:pt x="5037" y="10840"/>
                </a:cubicBezTo>
                <a:cubicBezTo>
                  <a:pt x="4170" y="10401"/>
                  <a:pt x="3294" y="9981"/>
                  <a:pt x="2312" y="9981"/>
                </a:cubicBezTo>
                <a:cubicBezTo>
                  <a:pt x="2175" y="9981"/>
                  <a:pt x="2035" y="9989"/>
                  <a:pt x="1894" y="10007"/>
                </a:cubicBezTo>
                <a:cubicBezTo>
                  <a:pt x="1263" y="10078"/>
                  <a:pt x="822" y="10412"/>
                  <a:pt x="727" y="10912"/>
                </a:cubicBezTo>
                <a:cubicBezTo>
                  <a:pt x="656" y="11412"/>
                  <a:pt x="822" y="11733"/>
                  <a:pt x="1537" y="11947"/>
                </a:cubicBezTo>
                <a:cubicBezTo>
                  <a:pt x="2215" y="12150"/>
                  <a:pt x="2965" y="12269"/>
                  <a:pt x="3680" y="12281"/>
                </a:cubicBezTo>
                <a:cubicBezTo>
                  <a:pt x="3736" y="12283"/>
                  <a:pt x="3793" y="12283"/>
                  <a:pt x="3849" y="12283"/>
                </a:cubicBezTo>
                <a:cubicBezTo>
                  <a:pt x="4553" y="12283"/>
                  <a:pt x="5247" y="12151"/>
                  <a:pt x="5930" y="12019"/>
                </a:cubicBezTo>
                <a:cubicBezTo>
                  <a:pt x="6032" y="11994"/>
                  <a:pt x="6130" y="11983"/>
                  <a:pt x="6224" y="11983"/>
                </a:cubicBezTo>
                <a:cubicBezTo>
                  <a:pt x="6713" y="11983"/>
                  <a:pt x="7110" y="12278"/>
                  <a:pt x="7549" y="12447"/>
                </a:cubicBezTo>
                <a:cubicBezTo>
                  <a:pt x="7621" y="12483"/>
                  <a:pt x="7692" y="12602"/>
                  <a:pt x="7692" y="12686"/>
                </a:cubicBezTo>
                <a:lnTo>
                  <a:pt x="7692" y="15793"/>
                </a:lnTo>
                <a:cubicBezTo>
                  <a:pt x="6835" y="15460"/>
                  <a:pt x="5906" y="15138"/>
                  <a:pt x="5061" y="14722"/>
                </a:cubicBezTo>
                <a:cubicBezTo>
                  <a:pt x="3995" y="14199"/>
                  <a:pt x="2911" y="13805"/>
                  <a:pt x="1727" y="13805"/>
                </a:cubicBezTo>
                <a:cubicBezTo>
                  <a:pt x="1563" y="13805"/>
                  <a:pt x="1396" y="13813"/>
                  <a:pt x="1227" y="13829"/>
                </a:cubicBezTo>
                <a:cubicBezTo>
                  <a:pt x="667" y="13888"/>
                  <a:pt x="191" y="14269"/>
                  <a:pt x="132" y="14710"/>
                </a:cubicBezTo>
                <a:cubicBezTo>
                  <a:pt x="60" y="15222"/>
                  <a:pt x="263" y="15519"/>
                  <a:pt x="941" y="15757"/>
                </a:cubicBezTo>
                <a:cubicBezTo>
                  <a:pt x="1409" y="15926"/>
                  <a:pt x="1881" y="15989"/>
                  <a:pt x="2358" y="15989"/>
                </a:cubicBezTo>
                <a:cubicBezTo>
                  <a:pt x="2889" y="15989"/>
                  <a:pt x="3426" y="15911"/>
                  <a:pt x="3965" y="15817"/>
                </a:cubicBezTo>
                <a:cubicBezTo>
                  <a:pt x="4581" y="15710"/>
                  <a:pt x="5185" y="15468"/>
                  <a:pt x="5809" y="15468"/>
                </a:cubicBezTo>
                <a:cubicBezTo>
                  <a:pt x="6091" y="15468"/>
                  <a:pt x="6376" y="15517"/>
                  <a:pt x="6668" y="15650"/>
                </a:cubicBezTo>
                <a:cubicBezTo>
                  <a:pt x="7025" y="15817"/>
                  <a:pt x="7406" y="15936"/>
                  <a:pt x="7704" y="16031"/>
                </a:cubicBezTo>
                <a:lnTo>
                  <a:pt x="7704" y="19413"/>
                </a:lnTo>
                <a:cubicBezTo>
                  <a:pt x="7109" y="19151"/>
                  <a:pt x="6561" y="18984"/>
                  <a:pt x="6121" y="18651"/>
                </a:cubicBezTo>
                <a:cubicBezTo>
                  <a:pt x="5192" y="17972"/>
                  <a:pt x="4204" y="17436"/>
                  <a:pt x="3108" y="17103"/>
                </a:cubicBezTo>
                <a:cubicBezTo>
                  <a:pt x="2806" y="17010"/>
                  <a:pt x="2495" y="16948"/>
                  <a:pt x="2182" y="16948"/>
                </a:cubicBezTo>
                <a:cubicBezTo>
                  <a:pt x="1855" y="16948"/>
                  <a:pt x="1526" y="17016"/>
                  <a:pt x="1203" y="17186"/>
                </a:cubicBezTo>
                <a:cubicBezTo>
                  <a:pt x="632" y="17484"/>
                  <a:pt x="465" y="18103"/>
                  <a:pt x="929" y="18532"/>
                </a:cubicBezTo>
                <a:cubicBezTo>
                  <a:pt x="1287" y="18865"/>
                  <a:pt x="1775" y="19127"/>
                  <a:pt x="2251" y="19270"/>
                </a:cubicBezTo>
                <a:cubicBezTo>
                  <a:pt x="2581" y="19361"/>
                  <a:pt x="2912" y="19396"/>
                  <a:pt x="3243" y="19396"/>
                </a:cubicBezTo>
                <a:cubicBezTo>
                  <a:pt x="3866" y="19396"/>
                  <a:pt x="4490" y="19271"/>
                  <a:pt x="5120" y="19163"/>
                </a:cubicBezTo>
                <a:cubicBezTo>
                  <a:pt x="5340" y="19120"/>
                  <a:pt x="5574" y="19096"/>
                  <a:pt x="5808" y="19096"/>
                </a:cubicBezTo>
                <a:cubicBezTo>
                  <a:pt x="6095" y="19096"/>
                  <a:pt x="6382" y="19132"/>
                  <a:pt x="6644" y="19210"/>
                </a:cubicBezTo>
                <a:cubicBezTo>
                  <a:pt x="7633" y="19508"/>
                  <a:pt x="7680" y="19591"/>
                  <a:pt x="7585" y="20603"/>
                </a:cubicBezTo>
                <a:cubicBezTo>
                  <a:pt x="7454" y="22211"/>
                  <a:pt x="7275" y="23806"/>
                  <a:pt x="7109" y="25413"/>
                </a:cubicBezTo>
                <a:cubicBezTo>
                  <a:pt x="7037" y="25413"/>
                  <a:pt x="6966" y="25425"/>
                  <a:pt x="6894" y="25425"/>
                </a:cubicBezTo>
                <a:cubicBezTo>
                  <a:pt x="6763" y="24592"/>
                  <a:pt x="6597" y="23758"/>
                  <a:pt x="6490" y="22925"/>
                </a:cubicBezTo>
                <a:cubicBezTo>
                  <a:pt x="6418" y="22187"/>
                  <a:pt x="6442" y="21425"/>
                  <a:pt x="6311" y="20699"/>
                </a:cubicBezTo>
                <a:cubicBezTo>
                  <a:pt x="6263" y="20437"/>
                  <a:pt x="5906" y="20079"/>
                  <a:pt x="5668" y="20067"/>
                </a:cubicBezTo>
                <a:cubicBezTo>
                  <a:pt x="5646" y="20065"/>
                  <a:pt x="5626" y="20064"/>
                  <a:pt x="5605" y="20064"/>
                </a:cubicBezTo>
                <a:cubicBezTo>
                  <a:pt x="5212" y="20064"/>
                  <a:pt x="5063" y="20490"/>
                  <a:pt x="5097" y="20841"/>
                </a:cubicBezTo>
                <a:cubicBezTo>
                  <a:pt x="5156" y="21425"/>
                  <a:pt x="5216" y="22044"/>
                  <a:pt x="5430" y="22580"/>
                </a:cubicBezTo>
                <a:cubicBezTo>
                  <a:pt x="5763" y="23354"/>
                  <a:pt x="6228" y="24056"/>
                  <a:pt x="6621" y="24782"/>
                </a:cubicBezTo>
                <a:cubicBezTo>
                  <a:pt x="6561" y="24818"/>
                  <a:pt x="6502" y="24866"/>
                  <a:pt x="6442" y="24901"/>
                </a:cubicBezTo>
                <a:cubicBezTo>
                  <a:pt x="6013" y="24366"/>
                  <a:pt x="5537" y="23866"/>
                  <a:pt x="5132" y="23318"/>
                </a:cubicBezTo>
                <a:cubicBezTo>
                  <a:pt x="4406" y="22282"/>
                  <a:pt x="3549" y="21425"/>
                  <a:pt x="2334" y="20960"/>
                </a:cubicBezTo>
                <a:cubicBezTo>
                  <a:pt x="2184" y="20902"/>
                  <a:pt x="2026" y="20874"/>
                  <a:pt x="1869" y="20874"/>
                </a:cubicBezTo>
                <a:cubicBezTo>
                  <a:pt x="1392" y="20874"/>
                  <a:pt x="918" y="21129"/>
                  <a:pt x="667" y="21532"/>
                </a:cubicBezTo>
                <a:cubicBezTo>
                  <a:pt x="417" y="21961"/>
                  <a:pt x="525" y="22461"/>
                  <a:pt x="1060" y="22937"/>
                </a:cubicBezTo>
                <a:cubicBezTo>
                  <a:pt x="1358" y="23211"/>
                  <a:pt x="1715" y="23473"/>
                  <a:pt x="2096" y="23592"/>
                </a:cubicBezTo>
                <a:cubicBezTo>
                  <a:pt x="2834" y="23818"/>
                  <a:pt x="3573" y="24032"/>
                  <a:pt x="4335" y="24092"/>
                </a:cubicBezTo>
                <a:cubicBezTo>
                  <a:pt x="5513" y="24175"/>
                  <a:pt x="6251" y="24866"/>
                  <a:pt x="6894" y="25723"/>
                </a:cubicBezTo>
                <a:cubicBezTo>
                  <a:pt x="6966" y="25830"/>
                  <a:pt x="7013" y="26009"/>
                  <a:pt x="6978" y="26140"/>
                </a:cubicBezTo>
                <a:cubicBezTo>
                  <a:pt x="6763" y="27330"/>
                  <a:pt x="6537" y="28521"/>
                  <a:pt x="6299" y="29712"/>
                </a:cubicBezTo>
                <a:cubicBezTo>
                  <a:pt x="6121" y="30604"/>
                  <a:pt x="5894" y="31486"/>
                  <a:pt x="5692" y="32379"/>
                </a:cubicBezTo>
                <a:cubicBezTo>
                  <a:pt x="5728" y="32379"/>
                  <a:pt x="5763" y="32379"/>
                  <a:pt x="5763" y="32402"/>
                </a:cubicBezTo>
                <a:cubicBezTo>
                  <a:pt x="5835" y="32248"/>
                  <a:pt x="5942" y="32081"/>
                  <a:pt x="5966" y="31902"/>
                </a:cubicBezTo>
                <a:cubicBezTo>
                  <a:pt x="6418" y="29771"/>
                  <a:pt x="6859" y="27640"/>
                  <a:pt x="7264" y="25521"/>
                </a:cubicBezTo>
                <a:cubicBezTo>
                  <a:pt x="7371" y="24985"/>
                  <a:pt x="7502" y="24592"/>
                  <a:pt x="8049" y="24330"/>
                </a:cubicBezTo>
                <a:cubicBezTo>
                  <a:pt x="8551" y="24075"/>
                  <a:pt x="9039" y="23965"/>
                  <a:pt x="9540" y="23965"/>
                </a:cubicBezTo>
                <a:cubicBezTo>
                  <a:pt x="9811" y="23965"/>
                  <a:pt x="10087" y="23998"/>
                  <a:pt x="10371" y="24056"/>
                </a:cubicBezTo>
                <a:cubicBezTo>
                  <a:pt x="10751" y="24128"/>
                  <a:pt x="11134" y="24171"/>
                  <a:pt x="11515" y="24171"/>
                </a:cubicBezTo>
                <a:cubicBezTo>
                  <a:pt x="12149" y="24171"/>
                  <a:pt x="12776" y="24051"/>
                  <a:pt x="13371" y="23746"/>
                </a:cubicBezTo>
                <a:cubicBezTo>
                  <a:pt x="14205" y="23318"/>
                  <a:pt x="14288" y="22461"/>
                  <a:pt x="13514" y="21961"/>
                </a:cubicBezTo>
                <a:cubicBezTo>
                  <a:pt x="13227" y="21777"/>
                  <a:pt x="12863" y="21627"/>
                  <a:pt x="12528" y="21627"/>
                </a:cubicBezTo>
                <a:cubicBezTo>
                  <a:pt x="12515" y="21627"/>
                  <a:pt x="12503" y="21627"/>
                  <a:pt x="12490" y="21627"/>
                </a:cubicBezTo>
                <a:cubicBezTo>
                  <a:pt x="11109" y="21663"/>
                  <a:pt x="10002" y="22330"/>
                  <a:pt x="9038" y="23318"/>
                </a:cubicBezTo>
                <a:cubicBezTo>
                  <a:pt x="8621" y="23735"/>
                  <a:pt x="8097" y="24056"/>
                  <a:pt x="7621" y="24413"/>
                </a:cubicBezTo>
                <a:cubicBezTo>
                  <a:pt x="7573" y="24366"/>
                  <a:pt x="7537" y="24342"/>
                  <a:pt x="7490" y="24294"/>
                </a:cubicBezTo>
                <a:cubicBezTo>
                  <a:pt x="7561" y="23592"/>
                  <a:pt x="7668" y="22913"/>
                  <a:pt x="7692" y="22223"/>
                </a:cubicBezTo>
                <a:cubicBezTo>
                  <a:pt x="7740" y="21306"/>
                  <a:pt x="8407" y="20794"/>
                  <a:pt x="9049" y="20496"/>
                </a:cubicBezTo>
                <a:cubicBezTo>
                  <a:pt x="9871" y="20127"/>
                  <a:pt x="10847" y="20115"/>
                  <a:pt x="11728" y="19865"/>
                </a:cubicBezTo>
                <a:cubicBezTo>
                  <a:pt x="12443" y="19651"/>
                  <a:pt x="13145" y="19365"/>
                  <a:pt x="13800" y="19032"/>
                </a:cubicBezTo>
                <a:cubicBezTo>
                  <a:pt x="14276" y="18770"/>
                  <a:pt x="14348" y="18258"/>
                  <a:pt x="14217" y="17781"/>
                </a:cubicBezTo>
                <a:cubicBezTo>
                  <a:pt x="14110" y="17389"/>
                  <a:pt x="13752" y="17186"/>
                  <a:pt x="13336" y="17150"/>
                </a:cubicBezTo>
                <a:cubicBezTo>
                  <a:pt x="13197" y="17142"/>
                  <a:pt x="13048" y="17123"/>
                  <a:pt x="12899" y="17123"/>
                </a:cubicBezTo>
                <a:cubicBezTo>
                  <a:pt x="12830" y="17123"/>
                  <a:pt x="12761" y="17127"/>
                  <a:pt x="12693" y="17139"/>
                </a:cubicBezTo>
                <a:cubicBezTo>
                  <a:pt x="11359" y="17329"/>
                  <a:pt x="10335" y="18032"/>
                  <a:pt x="9526" y="19067"/>
                </a:cubicBezTo>
                <a:cubicBezTo>
                  <a:pt x="8990" y="19770"/>
                  <a:pt x="8740" y="20710"/>
                  <a:pt x="7859" y="21091"/>
                </a:cubicBezTo>
                <a:cubicBezTo>
                  <a:pt x="7906" y="20258"/>
                  <a:pt x="7990" y="19401"/>
                  <a:pt x="7978" y="18532"/>
                </a:cubicBezTo>
                <a:cubicBezTo>
                  <a:pt x="7966" y="18032"/>
                  <a:pt x="8049" y="17627"/>
                  <a:pt x="8490" y="17329"/>
                </a:cubicBezTo>
                <a:cubicBezTo>
                  <a:pt x="8871" y="17067"/>
                  <a:pt x="9228" y="16734"/>
                  <a:pt x="9645" y="16591"/>
                </a:cubicBezTo>
                <a:cubicBezTo>
                  <a:pt x="10157" y="16388"/>
                  <a:pt x="10728" y="16388"/>
                  <a:pt x="11252" y="16246"/>
                </a:cubicBezTo>
                <a:cubicBezTo>
                  <a:pt x="12002" y="16019"/>
                  <a:pt x="12788" y="15829"/>
                  <a:pt x="13288" y="15162"/>
                </a:cubicBezTo>
                <a:cubicBezTo>
                  <a:pt x="13526" y="14817"/>
                  <a:pt x="13800" y="14424"/>
                  <a:pt x="13514" y="14007"/>
                </a:cubicBezTo>
                <a:cubicBezTo>
                  <a:pt x="13294" y="13704"/>
                  <a:pt x="12981" y="13550"/>
                  <a:pt x="12631" y="13550"/>
                </a:cubicBezTo>
                <a:cubicBezTo>
                  <a:pt x="12527" y="13550"/>
                  <a:pt x="12421" y="13563"/>
                  <a:pt x="12312" y="13590"/>
                </a:cubicBezTo>
                <a:cubicBezTo>
                  <a:pt x="10895" y="13948"/>
                  <a:pt x="9919" y="14841"/>
                  <a:pt x="9180" y="16079"/>
                </a:cubicBezTo>
                <a:cubicBezTo>
                  <a:pt x="8907" y="16567"/>
                  <a:pt x="8490" y="16972"/>
                  <a:pt x="8133" y="17424"/>
                </a:cubicBezTo>
                <a:cubicBezTo>
                  <a:pt x="8037" y="16686"/>
                  <a:pt x="8073" y="16031"/>
                  <a:pt x="8026" y="15400"/>
                </a:cubicBezTo>
                <a:cubicBezTo>
                  <a:pt x="7990" y="14698"/>
                  <a:pt x="8287" y="14174"/>
                  <a:pt x="8704" y="13638"/>
                </a:cubicBezTo>
                <a:cubicBezTo>
                  <a:pt x="9169" y="13031"/>
                  <a:pt x="9704" y="12614"/>
                  <a:pt x="10466" y="12424"/>
                </a:cubicBezTo>
                <a:cubicBezTo>
                  <a:pt x="11478" y="12162"/>
                  <a:pt x="12478" y="11852"/>
                  <a:pt x="13467" y="11531"/>
                </a:cubicBezTo>
                <a:cubicBezTo>
                  <a:pt x="13979" y="11364"/>
                  <a:pt x="14383" y="11031"/>
                  <a:pt x="14598" y="10531"/>
                </a:cubicBezTo>
                <a:cubicBezTo>
                  <a:pt x="14800" y="10114"/>
                  <a:pt x="14705" y="9769"/>
                  <a:pt x="14300" y="9507"/>
                </a:cubicBezTo>
                <a:cubicBezTo>
                  <a:pt x="13989" y="9289"/>
                  <a:pt x="13671" y="9201"/>
                  <a:pt x="13347" y="9201"/>
                </a:cubicBezTo>
                <a:cubicBezTo>
                  <a:pt x="13051" y="9201"/>
                  <a:pt x="12749" y="9274"/>
                  <a:pt x="12443" y="9388"/>
                </a:cubicBezTo>
                <a:cubicBezTo>
                  <a:pt x="10990" y="9935"/>
                  <a:pt x="10157" y="11090"/>
                  <a:pt x="9383" y="12364"/>
                </a:cubicBezTo>
                <a:cubicBezTo>
                  <a:pt x="9038" y="12936"/>
                  <a:pt x="8561" y="13448"/>
                  <a:pt x="8097" y="14055"/>
                </a:cubicBezTo>
                <a:cubicBezTo>
                  <a:pt x="8073" y="13817"/>
                  <a:pt x="8026" y="13674"/>
                  <a:pt x="8026" y="13519"/>
                </a:cubicBezTo>
                <a:cubicBezTo>
                  <a:pt x="7978" y="12507"/>
                  <a:pt x="7930" y="11507"/>
                  <a:pt x="7906" y="10495"/>
                </a:cubicBezTo>
                <a:cubicBezTo>
                  <a:pt x="7906" y="10364"/>
                  <a:pt x="7918" y="10185"/>
                  <a:pt x="7990" y="10078"/>
                </a:cubicBezTo>
                <a:cubicBezTo>
                  <a:pt x="8549" y="9304"/>
                  <a:pt x="9264" y="8745"/>
                  <a:pt x="10216" y="8495"/>
                </a:cubicBezTo>
                <a:cubicBezTo>
                  <a:pt x="11169" y="8233"/>
                  <a:pt x="12133" y="7971"/>
                  <a:pt x="13050" y="7578"/>
                </a:cubicBezTo>
                <a:cubicBezTo>
                  <a:pt x="13633" y="7340"/>
                  <a:pt x="14157" y="6911"/>
                  <a:pt x="14645" y="6494"/>
                </a:cubicBezTo>
                <a:cubicBezTo>
                  <a:pt x="14979" y="6209"/>
                  <a:pt x="15062" y="5756"/>
                  <a:pt x="14872" y="5339"/>
                </a:cubicBezTo>
                <a:cubicBezTo>
                  <a:pt x="14681" y="4923"/>
                  <a:pt x="14336" y="4685"/>
                  <a:pt x="13848" y="4649"/>
                </a:cubicBezTo>
                <a:cubicBezTo>
                  <a:pt x="13785" y="4645"/>
                  <a:pt x="13724" y="4643"/>
                  <a:pt x="13664" y="4643"/>
                </a:cubicBezTo>
                <a:cubicBezTo>
                  <a:pt x="13042" y="4643"/>
                  <a:pt x="12513" y="4862"/>
                  <a:pt x="12014" y="5220"/>
                </a:cubicBezTo>
                <a:cubicBezTo>
                  <a:pt x="10764" y="6090"/>
                  <a:pt x="9835" y="7304"/>
                  <a:pt x="8978" y="8530"/>
                </a:cubicBezTo>
                <a:cubicBezTo>
                  <a:pt x="8704" y="8923"/>
                  <a:pt x="8371" y="9245"/>
                  <a:pt x="8073" y="9602"/>
                </a:cubicBezTo>
                <a:cubicBezTo>
                  <a:pt x="8014" y="9566"/>
                  <a:pt x="7954" y="9530"/>
                  <a:pt x="7895" y="9507"/>
                </a:cubicBezTo>
                <a:cubicBezTo>
                  <a:pt x="8156" y="8590"/>
                  <a:pt x="8430" y="7697"/>
                  <a:pt x="8692" y="6792"/>
                </a:cubicBezTo>
                <a:cubicBezTo>
                  <a:pt x="8704" y="6733"/>
                  <a:pt x="8752" y="6673"/>
                  <a:pt x="8799" y="6625"/>
                </a:cubicBezTo>
                <a:cubicBezTo>
                  <a:pt x="9359" y="5947"/>
                  <a:pt x="9954" y="5292"/>
                  <a:pt x="10490" y="4589"/>
                </a:cubicBezTo>
                <a:cubicBezTo>
                  <a:pt x="11026" y="3887"/>
                  <a:pt x="11526" y="3137"/>
                  <a:pt x="11490" y="2196"/>
                </a:cubicBezTo>
                <a:cubicBezTo>
                  <a:pt x="11490" y="1958"/>
                  <a:pt x="11407" y="1565"/>
                  <a:pt x="11240" y="1506"/>
                </a:cubicBezTo>
                <a:cubicBezTo>
                  <a:pt x="11178" y="1482"/>
                  <a:pt x="11105" y="1470"/>
                  <a:pt x="11026" y="1470"/>
                </a:cubicBezTo>
                <a:cubicBezTo>
                  <a:pt x="10833" y="1470"/>
                  <a:pt x="10610" y="1538"/>
                  <a:pt x="10466" y="1649"/>
                </a:cubicBezTo>
                <a:cubicBezTo>
                  <a:pt x="9407" y="2399"/>
                  <a:pt x="8811" y="3458"/>
                  <a:pt x="8585" y="4720"/>
                </a:cubicBezTo>
                <a:cubicBezTo>
                  <a:pt x="8323" y="6197"/>
                  <a:pt x="8085" y="7673"/>
                  <a:pt x="7835" y="9149"/>
                </a:cubicBezTo>
                <a:cubicBezTo>
                  <a:pt x="7668" y="8852"/>
                  <a:pt x="7621" y="8590"/>
                  <a:pt x="7573" y="8328"/>
                </a:cubicBezTo>
                <a:cubicBezTo>
                  <a:pt x="7502" y="7864"/>
                  <a:pt x="7371" y="7399"/>
                  <a:pt x="7383" y="6947"/>
                </a:cubicBezTo>
                <a:cubicBezTo>
                  <a:pt x="7430" y="5780"/>
                  <a:pt x="7609" y="4637"/>
                  <a:pt x="7633" y="3494"/>
                </a:cubicBezTo>
                <a:cubicBezTo>
                  <a:pt x="7668" y="2375"/>
                  <a:pt x="7454" y="1291"/>
                  <a:pt x="6609" y="434"/>
                </a:cubicBezTo>
                <a:cubicBezTo>
                  <a:pt x="6381" y="207"/>
                  <a:pt x="6147" y="0"/>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607;p41">
            <a:extLst>
              <a:ext uri="{FF2B5EF4-FFF2-40B4-BE49-F238E27FC236}">
                <a16:creationId xmlns:a16="http://schemas.microsoft.com/office/drawing/2014/main" id="{FBF7A3EF-4CB7-5438-D39C-4AC5618498CE}"/>
              </a:ext>
            </a:extLst>
          </p:cNvPr>
          <p:cNvSpPr/>
          <p:nvPr/>
        </p:nvSpPr>
        <p:spPr>
          <a:xfrm rot="823979" flipH="1">
            <a:off x="4959737" y="3113752"/>
            <a:ext cx="210276" cy="739420"/>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08;p41">
            <a:extLst>
              <a:ext uri="{FF2B5EF4-FFF2-40B4-BE49-F238E27FC236}">
                <a16:creationId xmlns:a16="http://schemas.microsoft.com/office/drawing/2014/main" id="{CE71478B-909E-D738-4E6F-727F4AF547B6}"/>
              </a:ext>
            </a:extLst>
          </p:cNvPr>
          <p:cNvSpPr/>
          <p:nvPr/>
        </p:nvSpPr>
        <p:spPr>
          <a:xfrm>
            <a:off x="4116000" y="3099372"/>
            <a:ext cx="912000" cy="1151700"/>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660;p41">
            <a:extLst>
              <a:ext uri="{FF2B5EF4-FFF2-40B4-BE49-F238E27FC236}">
                <a16:creationId xmlns:a16="http://schemas.microsoft.com/office/drawing/2014/main" id="{64070193-AAE9-69EF-A981-1F922007C047}"/>
              </a:ext>
            </a:extLst>
          </p:cNvPr>
          <p:cNvSpPr/>
          <p:nvPr/>
        </p:nvSpPr>
        <p:spPr>
          <a:xfrm>
            <a:off x="5163000" y="3975547"/>
            <a:ext cx="188257" cy="160661"/>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1;p41">
            <a:extLst>
              <a:ext uri="{FF2B5EF4-FFF2-40B4-BE49-F238E27FC236}">
                <a16:creationId xmlns:a16="http://schemas.microsoft.com/office/drawing/2014/main" id="{34CA1111-670A-845A-BF0F-B95CC0E16A7F}"/>
              </a:ext>
            </a:extLst>
          </p:cNvPr>
          <p:cNvSpPr/>
          <p:nvPr/>
        </p:nvSpPr>
        <p:spPr>
          <a:xfrm>
            <a:off x="5287219" y="3664697"/>
            <a:ext cx="123303" cy="16064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623;p41">
            <a:extLst>
              <a:ext uri="{FF2B5EF4-FFF2-40B4-BE49-F238E27FC236}">
                <a16:creationId xmlns:a16="http://schemas.microsoft.com/office/drawing/2014/main" id="{F7F9B47B-F1FE-2BA8-7D98-A32330B698D2}"/>
              </a:ext>
            </a:extLst>
          </p:cNvPr>
          <p:cNvGrpSpPr/>
          <p:nvPr/>
        </p:nvGrpSpPr>
        <p:grpSpPr>
          <a:xfrm>
            <a:off x="4529508" y="3795817"/>
            <a:ext cx="587251" cy="476083"/>
            <a:chOff x="2845503" y="2465785"/>
            <a:chExt cx="491300" cy="398296"/>
          </a:xfrm>
        </p:grpSpPr>
        <p:sp>
          <p:nvSpPr>
            <p:cNvPr id="50" name="Google Shape;624;p41">
              <a:extLst>
                <a:ext uri="{FF2B5EF4-FFF2-40B4-BE49-F238E27FC236}">
                  <a16:creationId xmlns:a16="http://schemas.microsoft.com/office/drawing/2014/main" id="{6B18FE83-4098-9FF9-C310-BB54501E1886}"/>
                </a:ext>
              </a:extLst>
            </p:cNvPr>
            <p:cNvSpPr/>
            <p:nvPr/>
          </p:nvSpPr>
          <p:spPr>
            <a:xfrm>
              <a:off x="3184300" y="2488175"/>
              <a:ext cx="109025" cy="254400"/>
            </a:xfrm>
            <a:custGeom>
              <a:avLst/>
              <a:gdLst/>
              <a:ahLst/>
              <a:cxnLst/>
              <a:rect l="l" t="t" r="r" b="b"/>
              <a:pathLst>
                <a:path w="4361" h="10176" extrusionOk="0">
                  <a:moveTo>
                    <a:pt x="2684" y="0"/>
                  </a:moveTo>
                  <a:lnTo>
                    <a:pt x="4026" y="2460"/>
                  </a:lnTo>
                  <a:lnTo>
                    <a:pt x="4361" y="9505"/>
                  </a:lnTo>
                  <a:lnTo>
                    <a:pt x="2348" y="10176"/>
                  </a:lnTo>
                  <a:lnTo>
                    <a:pt x="0" y="7716"/>
                  </a:lnTo>
                  <a:lnTo>
                    <a:pt x="447" y="5479"/>
                  </a:lnTo>
                  <a:lnTo>
                    <a:pt x="1789" y="1677"/>
                  </a:lnTo>
                  <a:close/>
                </a:path>
              </a:pathLst>
            </a:custGeom>
            <a:solidFill>
              <a:schemeClr val="accent1"/>
            </a:solidFill>
            <a:ln>
              <a:noFill/>
            </a:ln>
          </p:spPr>
          <p:txBody>
            <a:bodyPr/>
            <a:lstStyle/>
            <a:p>
              <a:endParaRPr lang="en-US"/>
            </a:p>
          </p:txBody>
        </p:sp>
        <p:grpSp>
          <p:nvGrpSpPr>
            <p:cNvPr id="51" name="Google Shape;625;p41">
              <a:extLst>
                <a:ext uri="{FF2B5EF4-FFF2-40B4-BE49-F238E27FC236}">
                  <a16:creationId xmlns:a16="http://schemas.microsoft.com/office/drawing/2014/main" id="{1D37CB40-BF32-7C77-5071-9842436A7D84}"/>
                </a:ext>
              </a:extLst>
            </p:cNvPr>
            <p:cNvGrpSpPr/>
            <p:nvPr/>
          </p:nvGrpSpPr>
          <p:grpSpPr>
            <a:xfrm>
              <a:off x="2845503" y="2465785"/>
              <a:ext cx="491300" cy="398296"/>
              <a:chOff x="4638950" y="5134975"/>
              <a:chExt cx="1630600" cy="1321925"/>
            </a:xfrm>
          </p:grpSpPr>
          <p:sp>
            <p:nvSpPr>
              <p:cNvPr id="52" name="Google Shape;626;p41">
                <a:extLst>
                  <a:ext uri="{FF2B5EF4-FFF2-40B4-BE49-F238E27FC236}">
                    <a16:creationId xmlns:a16="http://schemas.microsoft.com/office/drawing/2014/main" id="{D2EAE22C-55E0-88CC-6FC2-639FA17C03A7}"/>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27;p41">
                <a:extLst>
                  <a:ext uri="{FF2B5EF4-FFF2-40B4-BE49-F238E27FC236}">
                    <a16:creationId xmlns:a16="http://schemas.microsoft.com/office/drawing/2014/main" id="{3D540706-DB0A-08A4-5DC8-0900B5AC7130}"/>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28;p41">
                <a:extLst>
                  <a:ext uri="{FF2B5EF4-FFF2-40B4-BE49-F238E27FC236}">
                    <a16:creationId xmlns:a16="http://schemas.microsoft.com/office/drawing/2014/main" id="{EB057A80-147F-9BB2-0EEC-F8427BFCD99C}"/>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29;p41">
                <a:extLst>
                  <a:ext uri="{FF2B5EF4-FFF2-40B4-BE49-F238E27FC236}">
                    <a16:creationId xmlns:a16="http://schemas.microsoft.com/office/drawing/2014/main" id="{0D7730BC-1105-CE88-E919-BC9E1F521862}"/>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30;p41">
                <a:extLst>
                  <a:ext uri="{FF2B5EF4-FFF2-40B4-BE49-F238E27FC236}">
                    <a16:creationId xmlns:a16="http://schemas.microsoft.com/office/drawing/2014/main" id="{6494EB50-1DE4-9E7F-7B76-CC50CE360B24}"/>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31;p41">
                <a:extLst>
                  <a:ext uri="{FF2B5EF4-FFF2-40B4-BE49-F238E27FC236}">
                    <a16:creationId xmlns:a16="http://schemas.microsoft.com/office/drawing/2014/main" id="{24D09796-0B85-53CC-E4F6-F7834F6FA113}"/>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32;p41">
                <a:extLst>
                  <a:ext uri="{FF2B5EF4-FFF2-40B4-BE49-F238E27FC236}">
                    <a16:creationId xmlns:a16="http://schemas.microsoft.com/office/drawing/2014/main" id="{26219135-0E9B-F4D6-7990-CC71D181BE9F}"/>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33;p41">
                <a:extLst>
                  <a:ext uri="{FF2B5EF4-FFF2-40B4-BE49-F238E27FC236}">
                    <a16:creationId xmlns:a16="http://schemas.microsoft.com/office/drawing/2014/main" id="{F333B3DA-BB01-1238-F2DD-C5ADFEF2EA90}"/>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34;p41">
                <a:extLst>
                  <a:ext uri="{FF2B5EF4-FFF2-40B4-BE49-F238E27FC236}">
                    <a16:creationId xmlns:a16="http://schemas.microsoft.com/office/drawing/2014/main" id="{2CCA071F-1934-C6E6-67A6-8CF38AC3E261}"/>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35;p41">
                <a:extLst>
                  <a:ext uri="{FF2B5EF4-FFF2-40B4-BE49-F238E27FC236}">
                    <a16:creationId xmlns:a16="http://schemas.microsoft.com/office/drawing/2014/main" id="{32908030-E950-886B-2EE0-1BFDF5382C3B}"/>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36;p41">
                <a:extLst>
                  <a:ext uri="{FF2B5EF4-FFF2-40B4-BE49-F238E27FC236}">
                    <a16:creationId xmlns:a16="http://schemas.microsoft.com/office/drawing/2014/main" id="{12945C80-2161-1284-032D-5D6D49801C4E}"/>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7;p41">
                <a:extLst>
                  <a:ext uri="{FF2B5EF4-FFF2-40B4-BE49-F238E27FC236}">
                    <a16:creationId xmlns:a16="http://schemas.microsoft.com/office/drawing/2014/main" id="{911F5D9F-FD46-5D75-B426-C960BC6CE692}"/>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638;p41">
                <a:extLst>
                  <a:ext uri="{FF2B5EF4-FFF2-40B4-BE49-F238E27FC236}">
                    <a16:creationId xmlns:a16="http://schemas.microsoft.com/office/drawing/2014/main" id="{C740CC9E-1D29-7716-032C-D5825AC3FC64}"/>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639;p41">
                <a:extLst>
                  <a:ext uri="{FF2B5EF4-FFF2-40B4-BE49-F238E27FC236}">
                    <a16:creationId xmlns:a16="http://schemas.microsoft.com/office/drawing/2014/main" id="{15DFA278-3477-CF0A-48BE-37A6A42B6438}"/>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640;p41">
                <a:extLst>
                  <a:ext uri="{FF2B5EF4-FFF2-40B4-BE49-F238E27FC236}">
                    <a16:creationId xmlns:a16="http://schemas.microsoft.com/office/drawing/2014/main" id="{FF2707EF-4020-6DC5-4EDB-5BA52B8347CC}"/>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641;p41">
                <a:extLst>
                  <a:ext uri="{FF2B5EF4-FFF2-40B4-BE49-F238E27FC236}">
                    <a16:creationId xmlns:a16="http://schemas.microsoft.com/office/drawing/2014/main" id="{7EA386D2-97C7-5C44-6B2B-2BF195AB5E30}"/>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642;p41">
                <a:extLst>
                  <a:ext uri="{FF2B5EF4-FFF2-40B4-BE49-F238E27FC236}">
                    <a16:creationId xmlns:a16="http://schemas.microsoft.com/office/drawing/2014/main" id="{EE963F08-D6AE-C291-4DD6-7B696E4EE31F}"/>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643;p41">
                <a:extLst>
                  <a:ext uri="{FF2B5EF4-FFF2-40B4-BE49-F238E27FC236}">
                    <a16:creationId xmlns:a16="http://schemas.microsoft.com/office/drawing/2014/main" id="{3BED4705-3DF4-8522-B79A-C9E5CA25664B}"/>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644;p41">
                <a:extLst>
                  <a:ext uri="{FF2B5EF4-FFF2-40B4-BE49-F238E27FC236}">
                    <a16:creationId xmlns:a16="http://schemas.microsoft.com/office/drawing/2014/main" id="{1C59E993-A473-652A-3C10-B3444A66699D}"/>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645;p41">
                <a:extLst>
                  <a:ext uri="{FF2B5EF4-FFF2-40B4-BE49-F238E27FC236}">
                    <a16:creationId xmlns:a16="http://schemas.microsoft.com/office/drawing/2014/main" id="{D5B72AAB-2DBB-9492-6768-42753193C563}"/>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646;p41">
                <a:extLst>
                  <a:ext uri="{FF2B5EF4-FFF2-40B4-BE49-F238E27FC236}">
                    <a16:creationId xmlns:a16="http://schemas.microsoft.com/office/drawing/2014/main" id="{54ACFE3F-8371-C3E2-1556-584D9D1DBC88}"/>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647;p41">
                <a:extLst>
                  <a:ext uri="{FF2B5EF4-FFF2-40B4-BE49-F238E27FC236}">
                    <a16:creationId xmlns:a16="http://schemas.microsoft.com/office/drawing/2014/main" id="{15B93DE9-6D82-F75E-54E3-96290690FB6E}"/>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648;p41">
                <a:extLst>
                  <a:ext uri="{FF2B5EF4-FFF2-40B4-BE49-F238E27FC236}">
                    <a16:creationId xmlns:a16="http://schemas.microsoft.com/office/drawing/2014/main" id="{85DB8811-674F-DC59-C0DD-85932933A83F}"/>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49;p41">
                <a:extLst>
                  <a:ext uri="{FF2B5EF4-FFF2-40B4-BE49-F238E27FC236}">
                    <a16:creationId xmlns:a16="http://schemas.microsoft.com/office/drawing/2014/main" id="{A8A5842A-3742-E643-9A45-0420547C97F3}"/>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50;p41">
                <a:extLst>
                  <a:ext uri="{FF2B5EF4-FFF2-40B4-BE49-F238E27FC236}">
                    <a16:creationId xmlns:a16="http://schemas.microsoft.com/office/drawing/2014/main" id="{7003F9C9-AE98-3F77-6943-CE60EE6AFA08}"/>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51;p41">
                <a:extLst>
                  <a:ext uri="{FF2B5EF4-FFF2-40B4-BE49-F238E27FC236}">
                    <a16:creationId xmlns:a16="http://schemas.microsoft.com/office/drawing/2014/main" id="{2BE2155B-215E-9818-BD52-776E447BBCAD}"/>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52;p41">
                <a:extLst>
                  <a:ext uri="{FF2B5EF4-FFF2-40B4-BE49-F238E27FC236}">
                    <a16:creationId xmlns:a16="http://schemas.microsoft.com/office/drawing/2014/main" id="{8A9EC5F8-8EA0-A6D7-2F1E-F616C99108A3}"/>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53;p41">
                <a:extLst>
                  <a:ext uri="{FF2B5EF4-FFF2-40B4-BE49-F238E27FC236}">
                    <a16:creationId xmlns:a16="http://schemas.microsoft.com/office/drawing/2014/main" id="{2CF97B9D-2722-E3CD-4402-89A7F60547F4}"/>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54;p41">
                <a:extLst>
                  <a:ext uri="{FF2B5EF4-FFF2-40B4-BE49-F238E27FC236}">
                    <a16:creationId xmlns:a16="http://schemas.microsoft.com/office/drawing/2014/main" id="{6A54DE36-43FE-0D84-23B1-B4DE16BF6F74}"/>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55;p41">
                <a:extLst>
                  <a:ext uri="{FF2B5EF4-FFF2-40B4-BE49-F238E27FC236}">
                    <a16:creationId xmlns:a16="http://schemas.microsoft.com/office/drawing/2014/main" id="{305C90D0-884F-8507-7D0A-2E6992776DA1}"/>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56;p41">
                <a:extLst>
                  <a:ext uri="{FF2B5EF4-FFF2-40B4-BE49-F238E27FC236}">
                    <a16:creationId xmlns:a16="http://schemas.microsoft.com/office/drawing/2014/main" id="{85B63C9B-8B51-F80B-97D0-45DD4E5962F5}"/>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57;p41">
                <a:extLst>
                  <a:ext uri="{FF2B5EF4-FFF2-40B4-BE49-F238E27FC236}">
                    <a16:creationId xmlns:a16="http://schemas.microsoft.com/office/drawing/2014/main" id="{8D262AA2-923C-A646-CD8E-029DDF933711}"/>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58;p41">
                <a:extLst>
                  <a:ext uri="{FF2B5EF4-FFF2-40B4-BE49-F238E27FC236}">
                    <a16:creationId xmlns:a16="http://schemas.microsoft.com/office/drawing/2014/main" id="{DB796506-8A23-48B2-815C-44ECAA393D72}"/>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097607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35321EE8-BDC7-33EA-4519-DC39EDBD4B9F}"/>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9339C538-1E96-F477-65ED-FBEDCEB6245C}"/>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629520A4-F3F4-6DC8-004C-D88B21BCEE17}"/>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0E95B96B-0FE9-C34A-C90E-AB0FF1DC9F8D}"/>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2.Introduction</a:t>
            </a:r>
            <a:endParaRPr dirty="0"/>
          </a:p>
        </p:txBody>
      </p:sp>
      <p:sp>
        <p:nvSpPr>
          <p:cNvPr id="589" name="Google Shape;589;p40">
            <a:extLst>
              <a:ext uri="{FF2B5EF4-FFF2-40B4-BE49-F238E27FC236}">
                <a16:creationId xmlns:a16="http://schemas.microsoft.com/office/drawing/2014/main" id="{840855CD-05B5-4F78-F485-72AED1FFBB83}"/>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FED9B9E8-28D8-81D1-766D-9DA4EC705638}"/>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BEA382D6-7F12-C07F-3240-552CCD2147F1}"/>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38E4444B-610A-97EC-0E96-7BB20F41FFF5}"/>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242B1D1E-E001-E4AB-058F-9D7218FEECAF}"/>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E1EF5F3C-CEE4-935C-CB62-6AEB626E26A5}"/>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1D723AF4-D239-176A-2C43-026A9A91DCCB}"/>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6A44A688-60DA-60AD-DB50-6FF6D02CCE8E}"/>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BDE24F9A-6926-BDA1-254B-EF1DC0B99F8A}"/>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751DE441-C112-AC8F-9F00-7F7966E5107C}"/>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198CD916-A23E-046E-8B02-3935A52B35FA}"/>
              </a:ext>
            </a:extLst>
          </p:cNvPr>
          <p:cNvSpPr txBox="1"/>
          <p:nvPr/>
        </p:nvSpPr>
        <p:spPr>
          <a:xfrm>
            <a:off x="938377" y="1797026"/>
            <a:ext cx="7717800" cy="954107"/>
          </a:xfrm>
          <a:prstGeom prst="rect">
            <a:avLst/>
          </a:prstGeom>
          <a:noFill/>
        </p:spPr>
        <p:txBody>
          <a:bodyPr wrap="square">
            <a:spAutoFit/>
          </a:bodyPr>
          <a:lstStyle/>
          <a:p>
            <a:r>
              <a:rPr lang="en-US" dirty="0">
                <a:solidFill>
                  <a:schemeClr val="bg2"/>
                </a:solidFill>
              </a:rPr>
              <a:t>This research introduces a model that generates music based on the emotions in paintings by using a </a:t>
            </a:r>
            <a:r>
              <a:rPr lang="en-US" b="1" u="sng" dirty="0">
                <a:solidFill>
                  <a:schemeClr val="bg2"/>
                </a:solidFill>
              </a:rPr>
              <a:t>two-stage process to convert images to text and then to music</a:t>
            </a:r>
            <a:r>
              <a:rPr lang="en-US" dirty="0">
                <a:solidFill>
                  <a:schemeClr val="bg2"/>
                </a:solidFill>
              </a:rPr>
              <a:t>, leveraging a new dataset and multiple evaluation metrics to enhance accessibility, learning, and therapeutic applications.</a:t>
            </a:r>
          </a:p>
        </p:txBody>
      </p:sp>
      <p:sp>
        <p:nvSpPr>
          <p:cNvPr id="7" name="Google Shape;606;p41">
            <a:extLst>
              <a:ext uri="{FF2B5EF4-FFF2-40B4-BE49-F238E27FC236}">
                <a16:creationId xmlns:a16="http://schemas.microsoft.com/office/drawing/2014/main" id="{081B8D45-1724-91B7-221F-1519829640DE}"/>
              </a:ext>
            </a:extLst>
          </p:cNvPr>
          <p:cNvSpPr/>
          <p:nvPr/>
        </p:nvSpPr>
        <p:spPr>
          <a:xfrm rot="-2422318">
            <a:off x="3868984" y="3503022"/>
            <a:ext cx="376548" cy="810016"/>
          </a:xfrm>
          <a:custGeom>
            <a:avLst/>
            <a:gdLst/>
            <a:ahLst/>
            <a:cxnLst/>
            <a:rect l="l" t="t" r="r" b="b"/>
            <a:pathLst>
              <a:path w="15063" h="32403" extrusionOk="0">
                <a:moveTo>
                  <a:pt x="11228" y="1744"/>
                </a:moveTo>
                <a:cubicBezTo>
                  <a:pt x="11383" y="3458"/>
                  <a:pt x="10216" y="4458"/>
                  <a:pt x="9216" y="5566"/>
                </a:cubicBezTo>
                <a:cubicBezTo>
                  <a:pt x="9323" y="5232"/>
                  <a:pt x="9419" y="4923"/>
                  <a:pt x="9526" y="4613"/>
                </a:cubicBezTo>
                <a:cubicBezTo>
                  <a:pt x="9478" y="4577"/>
                  <a:pt x="9419" y="4566"/>
                  <a:pt x="9359" y="4530"/>
                </a:cubicBezTo>
                <a:cubicBezTo>
                  <a:pt x="9204" y="4875"/>
                  <a:pt x="9038" y="5220"/>
                  <a:pt x="8859" y="5590"/>
                </a:cubicBezTo>
                <a:cubicBezTo>
                  <a:pt x="8692" y="4054"/>
                  <a:pt x="10073" y="1744"/>
                  <a:pt x="11228" y="1744"/>
                </a:cubicBezTo>
                <a:close/>
                <a:moveTo>
                  <a:pt x="5910" y="415"/>
                </a:moveTo>
                <a:cubicBezTo>
                  <a:pt x="6024" y="415"/>
                  <a:pt x="6134" y="436"/>
                  <a:pt x="6192" y="482"/>
                </a:cubicBezTo>
                <a:cubicBezTo>
                  <a:pt x="6883" y="1041"/>
                  <a:pt x="7275" y="1768"/>
                  <a:pt x="7311" y="2649"/>
                </a:cubicBezTo>
                <a:cubicBezTo>
                  <a:pt x="7323" y="3685"/>
                  <a:pt x="7311" y="4744"/>
                  <a:pt x="7311" y="5804"/>
                </a:cubicBezTo>
                <a:lnTo>
                  <a:pt x="7264" y="5804"/>
                </a:lnTo>
                <a:cubicBezTo>
                  <a:pt x="7013" y="4851"/>
                  <a:pt x="6763" y="3887"/>
                  <a:pt x="6502" y="2958"/>
                </a:cubicBezTo>
                <a:cubicBezTo>
                  <a:pt x="6502" y="2954"/>
                  <a:pt x="6492" y="2953"/>
                  <a:pt x="6475" y="2953"/>
                </a:cubicBezTo>
                <a:cubicBezTo>
                  <a:pt x="6441" y="2953"/>
                  <a:pt x="6375" y="2958"/>
                  <a:pt x="6287" y="2958"/>
                </a:cubicBezTo>
                <a:cubicBezTo>
                  <a:pt x="6490" y="3958"/>
                  <a:pt x="6680" y="4923"/>
                  <a:pt x="6894" y="5899"/>
                </a:cubicBezTo>
                <a:cubicBezTo>
                  <a:pt x="6847" y="5923"/>
                  <a:pt x="6787" y="5935"/>
                  <a:pt x="6740" y="5947"/>
                </a:cubicBezTo>
                <a:cubicBezTo>
                  <a:pt x="6251" y="4613"/>
                  <a:pt x="5716" y="3292"/>
                  <a:pt x="5251" y="1946"/>
                </a:cubicBezTo>
                <a:cubicBezTo>
                  <a:pt x="5073" y="1434"/>
                  <a:pt x="5073" y="839"/>
                  <a:pt x="5597" y="482"/>
                </a:cubicBezTo>
                <a:cubicBezTo>
                  <a:pt x="5664" y="439"/>
                  <a:pt x="5789" y="415"/>
                  <a:pt x="5910" y="415"/>
                </a:cubicBezTo>
                <a:close/>
                <a:moveTo>
                  <a:pt x="1641" y="6523"/>
                </a:moveTo>
                <a:cubicBezTo>
                  <a:pt x="1790" y="6523"/>
                  <a:pt x="1938" y="6545"/>
                  <a:pt x="2072" y="6590"/>
                </a:cubicBezTo>
                <a:cubicBezTo>
                  <a:pt x="2930" y="6852"/>
                  <a:pt x="3763" y="7209"/>
                  <a:pt x="4620" y="7542"/>
                </a:cubicBezTo>
                <a:cubicBezTo>
                  <a:pt x="4620" y="7566"/>
                  <a:pt x="4597" y="7614"/>
                  <a:pt x="4585" y="7649"/>
                </a:cubicBezTo>
                <a:cubicBezTo>
                  <a:pt x="3965" y="7566"/>
                  <a:pt x="3334" y="7495"/>
                  <a:pt x="2692" y="7423"/>
                </a:cubicBezTo>
                <a:cubicBezTo>
                  <a:pt x="2680" y="7495"/>
                  <a:pt x="2680" y="7554"/>
                  <a:pt x="2668" y="7625"/>
                </a:cubicBezTo>
                <a:cubicBezTo>
                  <a:pt x="3192" y="7733"/>
                  <a:pt x="3704" y="7828"/>
                  <a:pt x="4358" y="7947"/>
                </a:cubicBezTo>
                <a:cubicBezTo>
                  <a:pt x="3681" y="8113"/>
                  <a:pt x="3034" y="8238"/>
                  <a:pt x="2406" y="8238"/>
                </a:cubicBezTo>
                <a:cubicBezTo>
                  <a:pt x="1907" y="8238"/>
                  <a:pt x="1421" y="8159"/>
                  <a:pt x="941" y="7959"/>
                </a:cubicBezTo>
                <a:cubicBezTo>
                  <a:pt x="691" y="7852"/>
                  <a:pt x="334" y="7471"/>
                  <a:pt x="370" y="7328"/>
                </a:cubicBezTo>
                <a:cubicBezTo>
                  <a:pt x="465" y="7054"/>
                  <a:pt x="763" y="6768"/>
                  <a:pt x="1048" y="6649"/>
                </a:cubicBezTo>
                <a:cubicBezTo>
                  <a:pt x="1222" y="6566"/>
                  <a:pt x="1432" y="6523"/>
                  <a:pt x="1641" y="6523"/>
                </a:cubicBezTo>
                <a:close/>
                <a:moveTo>
                  <a:pt x="13606" y="4915"/>
                </a:moveTo>
                <a:cubicBezTo>
                  <a:pt x="14058" y="4915"/>
                  <a:pt x="14471" y="5095"/>
                  <a:pt x="14622" y="5387"/>
                </a:cubicBezTo>
                <a:cubicBezTo>
                  <a:pt x="14812" y="5768"/>
                  <a:pt x="14574" y="6352"/>
                  <a:pt x="14002" y="6733"/>
                </a:cubicBezTo>
                <a:cubicBezTo>
                  <a:pt x="13014" y="7435"/>
                  <a:pt x="11859" y="7780"/>
                  <a:pt x="10704" y="8078"/>
                </a:cubicBezTo>
                <a:cubicBezTo>
                  <a:pt x="10419" y="8137"/>
                  <a:pt x="10157" y="8209"/>
                  <a:pt x="9883" y="8268"/>
                </a:cubicBezTo>
                <a:cubicBezTo>
                  <a:pt x="9859" y="8245"/>
                  <a:pt x="9835" y="8209"/>
                  <a:pt x="9823" y="8185"/>
                </a:cubicBezTo>
                <a:cubicBezTo>
                  <a:pt x="10573" y="7590"/>
                  <a:pt x="11312" y="6994"/>
                  <a:pt x="12062" y="6375"/>
                </a:cubicBezTo>
                <a:cubicBezTo>
                  <a:pt x="12026" y="6340"/>
                  <a:pt x="12002" y="6304"/>
                  <a:pt x="11966" y="6256"/>
                </a:cubicBezTo>
                <a:cubicBezTo>
                  <a:pt x="11240" y="6494"/>
                  <a:pt x="10764" y="7125"/>
                  <a:pt x="10133" y="7542"/>
                </a:cubicBezTo>
                <a:cubicBezTo>
                  <a:pt x="10550" y="6697"/>
                  <a:pt x="12252" y="5232"/>
                  <a:pt x="13133" y="4982"/>
                </a:cubicBezTo>
                <a:cubicBezTo>
                  <a:pt x="13289" y="4936"/>
                  <a:pt x="13450" y="4915"/>
                  <a:pt x="13606" y="4915"/>
                </a:cubicBezTo>
                <a:close/>
                <a:moveTo>
                  <a:pt x="4701" y="9128"/>
                </a:moveTo>
                <a:cubicBezTo>
                  <a:pt x="5296" y="9128"/>
                  <a:pt x="5801" y="9511"/>
                  <a:pt x="6168" y="10245"/>
                </a:cubicBezTo>
                <a:cubicBezTo>
                  <a:pt x="5763" y="9995"/>
                  <a:pt x="5359" y="9745"/>
                  <a:pt x="4978" y="9507"/>
                </a:cubicBezTo>
                <a:cubicBezTo>
                  <a:pt x="4942" y="9554"/>
                  <a:pt x="4906" y="9578"/>
                  <a:pt x="4882" y="9626"/>
                </a:cubicBezTo>
                <a:cubicBezTo>
                  <a:pt x="5180" y="9864"/>
                  <a:pt x="5478" y="10102"/>
                  <a:pt x="5787" y="10340"/>
                </a:cubicBezTo>
                <a:lnTo>
                  <a:pt x="5704" y="10423"/>
                </a:lnTo>
                <a:cubicBezTo>
                  <a:pt x="5239" y="10054"/>
                  <a:pt x="4632" y="9828"/>
                  <a:pt x="4454" y="9149"/>
                </a:cubicBezTo>
                <a:cubicBezTo>
                  <a:pt x="4538" y="9135"/>
                  <a:pt x="4620" y="9128"/>
                  <a:pt x="4701" y="9128"/>
                </a:cubicBezTo>
                <a:close/>
                <a:moveTo>
                  <a:pt x="2526" y="10260"/>
                </a:moveTo>
                <a:cubicBezTo>
                  <a:pt x="2683" y="10260"/>
                  <a:pt x="2835" y="10274"/>
                  <a:pt x="2977" y="10304"/>
                </a:cubicBezTo>
                <a:cubicBezTo>
                  <a:pt x="3787" y="10519"/>
                  <a:pt x="4537" y="10876"/>
                  <a:pt x="5335" y="11162"/>
                </a:cubicBezTo>
                <a:cubicBezTo>
                  <a:pt x="5311" y="11221"/>
                  <a:pt x="5299" y="11257"/>
                  <a:pt x="5287" y="11304"/>
                </a:cubicBezTo>
                <a:cubicBezTo>
                  <a:pt x="4835" y="11257"/>
                  <a:pt x="4406" y="11221"/>
                  <a:pt x="3942" y="11138"/>
                </a:cubicBezTo>
                <a:cubicBezTo>
                  <a:pt x="3930" y="11197"/>
                  <a:pt x="3930" y="11257"/>
                  <a:pt x="3918" y="11316"/>
                </a:cubicBezTo>
                <a:cubicBezTo>
                  <a:pt x="4454" y="11435"/>
                  <a:pt x="4978" y="11543"/>
                  <a:pt x="5489" y="11650"/>
                </a:cubicBezTo>
                <a:cubicBezTo>
                  <a:pt x="4712" y="11777"/>
                  <a:pt x="3939" y="11983"/>
                  <a:pt x="3165" y="11983"/>
                </a:cubicBezTo>
                <a:cubicBezTo>
                  <a:pt x="2777" y="11983"/>
                  <a:pt x="2390" y="11932"/>
                  <a:pt x="2001" y="11793"/>
                </a:cubicBezTo>
                <a:cubicBezTo>
                  <a:pt x="1799" y="11721"/>
                  <a:pt x="1596" y="11697"/>
                  <a:pt x="1441" y="11566"/>
                </a:cubicBezTo>
                <a:cubicBezTo>
                  <a:pt x="1251" y="11424"/>
                  <a:pt x="953" y="11174"/>
                  <a:pt x="989" y="11019"/>
                </a:cubicBezTo>
                <a:cubicBezTo>
                  <a:pt x="1048" y="10781"/>
                  <a:pt x="1298" y="10459"/>
                  <a:pt x="1525" y="10400"/>
                </a:cubicBezTo>
                <a:cubicBezTo>
                  <a:pt x="1847" y="10319"/>
                  <a:pt x="2197" y="10260"/>
                  <a:pt x="2526" y="10260"/>
                </a:cubicBezTo>
                <a:close/>
                <a:moveTo>
                  <a:pt x="13339" y="9487"/>
                </a:moveTo>
                <a:cubicBezTo>
                  <a:pt x="13390" y="9487"/>
                  <a:pt x="13441" y="9490"/>
                  <a:pt x="13490" y="9495"/>
                </a:cubicBezTo>
                <a:cubicBezTo>
                  <a:pt x="13883" y="9530"/>
                  <a:pt x="14348" y="9626"/>
                  <a:pt x="14395" y="10042"/>
                </a:cubicBezTo>
                <a:cubicBezTo>
                  <a:pt x="14407" y="10328"/>
                  <a:pt x="14157" y="10745"/>
                  <a:pt x="13907" y="10935"/>
                </a:cubicBezTo>
                <a:cubicBezTo>
                  <a:pt x="13550" y="11197"/>
                  <a:pt x="13086" y="11376"/>
                  <a:pt x="12657" y="11519"/>
                </a:cubicBezTo>
                <a:cubicBezTo>
                  <a:pt x="11907" y="11757"/>
                  <a:pt x="11145" y="11936"/>
                  <a:pt x="10407" y="12138"/>
                </a:cubicBezTo>
                <a:cubicBezTo>
                  <a:pt x="10395" y="12114"/>
                  <a:pt x="10359" y="12066"/>
                  <a:pt x="10347" y="12031"/>
                </a:cubicBezTo>
                <a:cubicBezTo>
                  <a:pt x="10883" y="11590"/>
                  <a:pt x="11431" y="11138"/>
                  <a:pt x="11966" y="10697"/>
                </a:cubicBezTo>
                <a:lnTo>
                  <a:pt x="11836" y="10519"/>
                </a:lnTo>
                <a:cubicBezTo>
                  <a:pt x="11252" y="10959"/>
                  <a:pt x="10657" y="11412"/>
                  <a:pt x="10109" y="11828"/>
                </a:cubicBezTo>
                <a:cubicBezTo>
                  <a:pt x="10532" y="10789"/>
                  <a:pt x="12137" y="9487"/>
                  <a:pt x="13339" y="9487"/>
                </a:cubicBezTo>
                <a:close/>
                <a:moveTo>
                  <a:pt x="1675" y="14036"/>
                </a:moveTo>
                <a:cubicBezTo>
                  <a:pt x="2776" y="14036"/>
                  <a:pt x="3809" y="14370"/>
                  <a:pt x="4811" y="14876"/>
                </a:cubicBezTo>
                <a:lnTo>
                  <a:pt x="2799" y="14876"/>
                </a:lnTo>
                <a:cubicBezTo>
                  <a:pt x="2799" y="14912"/>
                  <a:pt x="2787" y="14948"/>
                  <a:pt x="2787" y="14984"/>
                </a:cubicBezTo>
                <a:cubicBezTo>
                  <a:pt x="3454" y="15055"/>
                  <a:pt x="4144" y="15126"/>
                  <a:pt x="4811" y="15210"/>
                </a:cubicBezTo>
                <a:lnTo>
                  <a:pt x="4811" y="15412"/>
                </a:lnTo>
                <a:cubicBezTo>
                  <a:pt x="3811" y="15484"/>
                  <a:pt x="2811" y="15591"/>
                  <a:pt x="1799" y="15626"/>
                </a:cubicBezTo>
                <a:cubicBezTo>
                  <a:pt x="1786" y="15627"/>
                  <a:pt x="1774" y="15627"/>
                  <a:pt x="1762" y="15627"/>
                </a:cubicBezTo>
                <a:cubicBezTo>
                  <a:pt x="1437" y="15627"/>
                  <a:pt x="1072" y="15478"/>
                  <a:pt x="763" y="15341"/>
                </a:cubicBezTo>
                <a:cubicBezTo>
                  <a:pt x="251" y="15103"/>
                  <a:pt x="215" y="14650"/>
                  <a:pt x="667" y="14329"/>
                </a:cubicBezTo>
                <a:cubicBezTo>
                  <a:pt x="882" y="14174"/>
                  <a:pt x="1144" y="14055"/>
                  <a:pt x="1406" y="14043"/>
                </a:cubicBezTo>
                <a:cubicBezTo>
                  <a:pt x="1496" y="14038"/>
                  <a:pt x="1585" y="14036"/>
                  <a:pt x="1675" y="14036"/>
                </a:cubicBezTo>
                <a:close/>
                <a:moveTo>
                  <a:pt x="12562" y="13817"/>
                </a:moveTo>
                <a:cubicBezTo>
                  <a:pt x="12800" y="13817"/>
                  <a:pt x="13145" y="13936"/>
                  <a:pt x="13252" y="14114"/>
                </a:cubicBezTo>
                <a:cubicBezTo>
                  <a:pt x="13348" y="14281"/>
                  <a:pt x="13252" y="14626"/>
                  <a:pt x="13157" y="14841"/>
                </a:cubicBezTo>
                <a:cubicBezTo>
                  <a:pt x="13098" y="15019"/>
                  <a:pt x="12931" y="15186"/>
                  <a:pt x="12764" y="15293"/>
                </a:cubicBezTo>
                <a:cubicBezTo>
                  <a:pt x="11895" y="15876"/>
                  <a:pt x="10883" y="16031"/>
                  <a:pt x="9835" y="16174"/>
                </a:cubicBezTo>
                <a:cubicBezTo>
                  <a:pt x="10383" y="15734"/>
                  <a:pt x="10931" y="15293"/>
                  <a:pt x="11478" y="14864"/>
                </a:cubicBezTo>
                <a:cubicBezTo>
                  <a:pt x="11431" y="14817"/>
                  <a:pt x="11383" y="14757"/>
                  <a:pt x="11347" y="14698"/>
                </a:cubicBezTo>
                <a:cubicBezTo>
                  <a:pt x="10823" y="15091"/>
                  <a:pt x="10300" y="15472"/>
                  <a:pt x="9764" y="15829"/>
                </a:cubicBezTo>
                <a:lnTo>
                  <a:pt x="9645" y="15710"/>
                </a:lnTo>
                <a:cubicBezTo>
                  <a:pt x="9990" y="15365"/>
                  <a:pt x="10335" y="14995"/>
                  <a:pt x="10704" y="14686"/>
                </a:cubicBezTo>
                <a:cubicBezTo>
                  <a:pt x="11240" y="14233"/>
                  <a:pt x="11824" y="13817"/>
                  <a:pt x="12562" y="13817"/>
                </a:cubicBezTo>
                <a:close/>
                <a:moveTo>
                  <a:pt x="2214" y="17234"/>
                </a:moveTo>
                <a:cubicBezTo>
                  <a:pt x="3241" y="17234"/>
                  <a:pt x="4149" y="17713"/>
                  <a:pt x="5049" y="18210"/>
                </a:cubicBezTo>
                <a:cubicBezTo>
                  <a:pt x="5192" y="18305"/>
                  <a:pt x="5335" y="18389"/>
                  <a:pt x="5525" y="18508"/>
                </a:cubicBezTo>
                <a:cubicBezTo>
                  <a:pt x="4942" y="18460"/>
                  <a:pt x="4442" y="18436"/>
                  <a:pt x="3942" y="18377"/>
                </a:cubicBezTo>
                <a:cubicBezTo>
                  <a:pt x="3942" y="18436"/>
                  <a:pt x="3930" y="18508"/>
                  <a:pt x="3930" y="18567"/>
                </a:cubicBezTo>
                <a:cubicBezTo>
                  <a:pt x="4323" y="18627"/>
                  <a:pt x="4704" y="18674"/>
                  <a:pt x="5097" y="18734"/>
                </a:cubicBezTo>
                <a:cubicBezTo>
                  <a:pt x="4484" y="18959"/>
                  <a:pt x="3875" y="19060"/>
                  <a:pt x="3265" y="19060"/>
                </a:cubicBezTo>
                <a:cubicBezTo>
                  <a:pt x="2845" y="19060"/>
                  <a:pt x="2424" y="19012"/>
                  <a:pt x="2001" y="18924"/>
                </a:cubicBezTo>
                <a:cubicBezTo>
                  <a:pt x="1775" y="18877"/>
                  <a:pt x="1549" y="18722"/>
                  <a:pt x="1358" y="18567"/>
                </a:cubicBezTo>
                <a:cubicBezTo>
                  <a:pt x="1072" y="18365"/>
                  <a:pt x="787" y="18067"/>
                  <a:pt x="1013" y="17734"/>
                </a:cubicBezTo>
                <a:cubicBezTo>
                  <a:pt x="1179" y="17496"/>
                  <a:pt x="1525" y="17305"/>
                  <a:pt x="1822" y="17258"/>
                </a:cubicBezTo>
                <a:cubicBezTo>
                  <a:pt x="1955" y="17242"/>
                  <a:pt x="2085" y="17234"/>
                  <a:pt x="2214" y="17234"/>
                </a:cubicBezTo>
                <a:close/>
                <a:moveTo>
                  <a:pt x="13046" y="17330"/>
                </a:moveTo>
                <a:cubicBezTo>
                  <a:pt x="13447" y="17330"/>
                  <a:pt x="13877" y="17552"/>
                  <a:pt x="13955" y="17805"/>
                </a:cubicBezTo>
                <a:cubicBezTo>
                  <a:pt x="14098" y="18282"/>
                  <a:pt x="13943" y="18734"/>
                  <a:pt x="13383" y="18960"/>
                </a:cubicBezTo>
                <a:cubicBezTo>
                  <a:pt x="12514" y="19294"/>
                  <a:pt x="11609" y="19508"/>
                  <a:pt x="10716" y="19758"/>
                </a:cubicBezTo>
                <a:cubicBezTo>
                  <a:pt x="10347" y="19877"/>
                  <a:pt x="9954" y="19948"/>
                  <a:pt x="9573" y="20044"/>
                </a:cubicBezTo>
                <a:cubicBezTo>
                  <a:pt x="9561" y="20008"/>
                  <a:pt x="9561" y="19996"/>
                  <a:pt x="9538" y="19984"/>
                </a:cubicBezTo>
                <a:cubicBezTo>
                  <a:pt x="10133" y="19579"/>
                  <a:pt x="10728" y="19175"/>
                  <a:pt x="11359" y="18758"/>
                </a:cubicBezTo>
                <a:cubicBezTo>
                  <a:pt x="11324" y="18710"/>
                  <a:pt x="11300" y="18663"/>
                  <a:pt x="11264" y="18615"/>
                </a:cubicBezTo>
                <a:cubicBezTo>
                  <a:pt x="10657" y="18972"/>
                  <a:pt x="10061" y="19329"/>
                  <a:pt x="9419" y="19710"/>
                </a:cubicBezTo>
                <a:cubicBezTo>
                  <a:pt x="9835" y="18924"/>
                  <a:pt x="10454" y="18377"/>
                  <a:pt x="11169" y="17972"/>
                </a:cubicBezTo>
                <a:cubicBezTo>
                  <a:pt x="11657" y="17686"/>
                  <a:pt x="12240" y="17531"/>
                  <a:pt x="12788" y="17365"/>
                </a:cubicBezTo>
                <a:cubicBezTo>
                  <a:pt x="12870" y="17341"/>
                  <a:pt x="12957" y="17330"/>
                  <a:pt x="13046" y="17330"/>
                </a:cubicBezTo>
                <a:close/>
                <a:moveTo>
                  <a:pt x="5728" y="20234"/>
                </a:moveTo>
                <a:lnTo>
                  <a:pt x="5728" y="20234"/>
                </a:lnTo>
                <a:cubicBezTo>
                  <a:pt x="6347" y="20901"/>
                  <a:pt x="6228" y="21699"/>
                  <a:pt x="6323" y="22592"/>
                </a:cubicBezTo>
                <a:lnTo>
                  <a:pt x="6001" y="21937"/>
                </a:lnTo>
                <a:cubicBezTo>
                  <a:pt x="5966" y="21937"/>
                  <a:pt x="5918" y="21949"/>
                  <a:pt x="5894" y="21961"/>
                </a:cubicBezTo>
                <a:cubicBezTo>
                  <a:pt x="5918" y="22294"/>
                  <a:pt x="5966" y="22615"/>
                  <a:pt x="6013" y="23008"/>
                </a:cubicBezTo>
                <a:cubicBezTo>
                  <a:pt x="5335" y="22080"/>
                  <a:pt x="5180" y="20818"/>
                  <a:pt x="5728" y="20234"/>
                </a:cubicBezTo>
                <a:close/>
                <a:moveTo>
                  <a:pt x="12638" y="21900"/>
                </a:moveTo>
                <a:cubicBezTo>
                  <a:pt x="12664" y="21900"/>
                  <a:pt x="12690" y="21901"/>
                  <a:pt x="12717" y="21901"/>
                </a:cubicBezTo>
                <a:cubicBezTo>
                  <a:pt x="12907" y="21901"/>
                  <a:pt x="13133" y="21972"/>
                  <a:pt x="13264" y="22092"/>
                </a:cubicBezTo>
                <a:cubicBezTo>
                  <a:pt x="13455" y="22294"/>
                  <a:pt x="13729" y="22556"/>
                  <a:pt x="13729" y="22782"/>
                </a:cubicBezTo>
                <a:cubicBezTo>
                  <a:pt x="13705" y="23020"/>
                  <a:pt x="13455" y="23330"/>
                  <a:pt x="13229" y="23449"/>
                </a:cubicBezTo>
                <a:cubicBezTo>
                  <a:pt x="12692" y="23717"/>
                  <a:pt x="12138" y="23823"/>
                  <a:pt x="11576" y="23823"/>
                </a:cubicBezTo>
                <a:cubicBezTo>
                  <a:pt x="10990" y="23823"/>
                  <a:pt x="10395" y="23708"/>
                  <a:pt x="9800" y="23544"/>
                </a:cubicBezTo>
                <a:cubicBezTo>
                  <a:pt x="10335" y="23365"/>
                  <a:pt x="10871" y="23187"/>
                  <a:pt x="11419" y="22996"/>
                </a:cubicBezTo>
                <a:lnTo>
                  <a:pt x="11371" y="22830"/>
                </a:lnTo>
                <a:cubicBezTo>
                  <a:pt x="10764" y="22973"/>
                  <a:pt x="10169" y="23139"/>
                  <a:pt x="9419" y="23330"/>
                </a:cubicBezTo>
                <a:cubicBezTo>
                  <a:pt x="10433" y="22444"/>
                  <a:pt x="11424" y="21900"/>
                  <a:pt x="12638" y="21900"/>
                </a:cubicBezTo>
                <a:close/>
                <a:moveTo>
                  <a:pt x="1848" y="21180"/>
                </a:moveTo>
                <a:cubicBezTo>
                  <a:pt x="2003" y="21180"/>
                  <a:pt x="2158" y="21204"/>
                  <a:pt x="2299" y="21258"/>
                </a:cubicBezTo>
                <a:cubicBezTo>
                  <a:pt x="3334" y="21699"/>
                  <a:pt x="4156" y="22389"/>
                  <a:pt x="4751" y="23365"/>
                </a:cubicBezTo>
                <a:cubicBezTo>
                  <a:pt x="4105" y="23032"/>
                  <a:pt x="3476" y="22647"/>
                  <a:pt x="2733" y="22647"/>
                </a:cubicBezTo>
                <a:cubicBezTo>
                  <a:pt x="2600" y="22647"/>
                  <a:pt x="2463" y="22660"/>
                  <a:pt x="2322" y="22687"/>
                </a:cubicBezTo>
                <a:lnTo>
                  <a:pt x="4823" y="23758"/>
                </a:lnTo>
                <a:cubicBezTo>
                  <a:pt x="4811" y="23806"/>
                  <a:pt x="4775" y="23866"/>
                  <a:pt x="4763" y="23925"/>
                </a:cubicBezTo>
                <a:cubicBezTo>
                  <a:pt x="3989" y="23758"/>
                  <a:pt x="3192" y="23639"/>
                  <a:pt x="2430" y="23389"/>
                </a:cubicBezTo>
                <a:cubicBezTo>
                  <a:pt x="1965" y="23246"/>
                  <a:pt x="1501" y="22961"/>
                  <a:pt x="1156" y="22615"/>
                </a:cubicBezTo>
                <a:cubicBezTo>
                  <a:pt x="584" y="22056"/>
                  <a:pt x="822" y="21365"/>
                  <a:pt x="1608" y="21199"/>
                </a:cubicBezTo>
                <a:cubicBezTo>
                  <a:pt x="1686" y="21186"/>
                  <a:pt x="1767" y="21180"/>
                  <a:pt x="1848" y="21180"/>
                </a:cubicBezTo>
                <a:close/>
                <a:moveTo>
                  <a:pt x="5847" y="0"/>
                </a:moveTo>
                <a:cubicBezTo>
                  <a:pt x="5755" y="0"/>
                  <a:pt x="5656" y="20"/>
                  <a:pt x="5549" y="65"/>
                </a:cubicBezTo>
                <a:cubicBezTo>
                  <a:pt x="5120" y="256"/>
                  <a:pt x="4835" y="637"/>
                  <a:pt x="4835" y="1125"/>
                </a:cubicBezTo>
                <a:cubicBezTo>
                  <a:pt x="4858" y="1565"/>
                  <a:pt x="4835" y="2065"/>
                  <a:pt x="5001" y="2458"/>
                </a:cubicBezTo>
                <a:cubicBezTo>
                  <a:pt x="5501" y="3744"/>
                  <a:pt x="6073" y="5006"/>
                  <a:pt x="6644" y="6268"/>
                </a:cubicBezTo>
                <a:cubicBezTo>
                  <a:pt x="6966" y="7006"/>
                  <a:pt x="7264" y="7745"/>
                  <a:pt x="7252" y="8637"/>
                </a:cubicBezTo>
                <a:cubicBezTo>
                  <a:pt x="6597" y="8328"/>
                  <a:pt x="6001" y="8042"/>
                  <a:pt x="5406" y="7780"/>
                </a:cubicBezTo>
                <a:cubicBezTo>
                  <a:pt x="4299" y="7280"/>
                  <a:pt x="3227" y="6744"/>
                  <a:pt x="2120" y="6328"/>
                </a:cubicBezTo>
                <a:cubicBezTo>
                  <a:pt x="1896" y="6249"/>
                  <a:pt x="1680" y="6212"/>
                  <a:pt x="1476" y="6212"/>
                </a:cubicBezTo>
                <a:cubicBezTo>
                  <a:pt x="845" y="6212"/>
                  <a:pt x="324" y="6568"/>
                  <a:pt x="1" y="7161"/>
                </a:cubicBezTo>
                <a:lnTo>
                  <a:pt x="1" y="7566"/>
                </a:lnTo>
                <a:cubicBezTo>
                  <a:pt x="298" y="7792"/>
                  <a:pt x="584" y="8090"/>
                  <a:pt x="906" y="8233"/>
                </a:cubicBezTo>
                <a:cubicBezTo>
                  <a:pt x="1366" y="8446"/>
                  <a:pt x="1849" y="8529"/>
                  <a:pt x="2333" y="8529"/>
                </a:cubicBezTo>
                <a:cubicBezTo>
                  <a:pt x="2713" y="8529"/>
                  <a:pt x="3094" y="8478"/>
                  <a:pt x="3465" y="8399"/>
                </a:cubicBezTo>
                <a:cubicBezTo>
                  <a:pt x="3944" y="8299"/>
                  <a:pt x="4415" y="8237"/>
                  <a:pt x="4876" y="8237"/>
                </a:cubicBezTo>
                <a:cubicBezTo>
                  <a:pt x="5619" y="8237"/>
                  <a:pt x="6340" y="8397"/>
                  <a:pt x="7037" y="8816"/>
                </a:cubicBezTo>
                <a:cubicBezTo>
                  <a:pt x="7156" y="8888"/>
                  <a:pt x="7335" y="8995"/>
                  <a:pt x="7359" y="9102"/>
                </a:cubicBezTo>
                <a:cubicBezTo>
                  <a:pt x="7490" y="10007"/>
                  <a:pt x="7573" y="10900"/>
                  <a:pt x="7680" y="11805"/>
                </a:cubicBezTo>
                <a:cubicBezTo>
                  <a:pt x="7633" y="11840"/>
                  <a:pt x="7573" y="11852"/>
                  <a:pt x="7537" y="11888"/>
                </a:cubicBezTo>
                <a:cubicBezTo>
                  <a:pt x="7180" y="11328"/>
                  <a:pt x="6823" y="10793"/>
                  <a:pt x="6466" y="10245"/>
                </a:cubicBezTo>
                <a:cubicBezTo>
                  <a:pt x="6085" y="9661"/>
                  <a:pt x="5716" y="9066"/>
                  <a:pt x="5001" y="8876"/>
                </a:cubicBezTo>
                <a:cubicBezTo>
                  <a:pt x="4970" y="8867"/>
                  <a:pt x="4938" y="8864"/>
                  <a:pt x="4904" y="8864"/>
                </a:cubicBezTo>
                <a:cubicBezTo>
                  <a:pt x="4699" y="8864"/>
                  <a:pt x="4465" y="9005"/>
                  <a:pt x="4239" y="9066"/>
                </a:cubicBezTo>
                <a:cubicBezTo>
                  <a:pt x="4299" y="9292"/>
                  <a:pt x="4287" y="9602"/>
                  <a:pt x="4442" y="9709"/>
                </a:cubicBezTo>
                <a:cubicBezTo>
                  <a:pt x="5037" y="10173"/>
                  <a:pt x="5692" y="10578"/>
                  <a:pt x="6311" y="11019"/>
                </a:cubicBezTo>
                <a:cubicBezTo>
                  <a:pt x="6728" y="11316"/>
                  <a:pt x="7121" y="11662"/>
                  <a:pt x="7514" y="11983"/>
                </a:cubicBezTo>
                <a:cubicBezTo>
                  <a:pt x="7478" y="12043"/>
                  <a:pt x="7442" y="12102"/>
                  <a:pt x="7394" y="12162"/>
                </a:cubicBezTo>
                <a:cubicBezTo>
                  <a:pt x="6609" y="11721"/>
                  <a:pt x="5835" y="11257"/>
                  <a:pt x="5037" y="10840"/>
                </a:cubicBezTo>
                <a:cubicBezTo>
                  <a:pt x="4170" y="10401"/>
                  <a:pt x="3294" y="9981"/>
                  <a:pt x="2312" y="9981"/>
                </a:cubicBezTo>
                <a:cubicBezTo>
                  <a:pt x="2175" y="9981"/>
                  <a:pt x="2035" y="9989"/>
                  <a:pt x="1894" y="10007"/>
                </a:cubicBezTo>
                <a:cubicBezTo>
                  <a:pt x="1263" y="10078"/>
                  <a:pt x="822" y="10412"/>
                  <a:pt x="727" y="10912"/>
                </a:cubicBezTo>
                <a:cubicBezTo>
                  <a:pt x="656" y="11412"/>
                  <a:pt x="822" y="11733"/>
                  <a:pt x="1537" y="11947"/>
                </a:cubicBezTo>
                <a:cubicBezTo>
                  <a:pt x="2215" y="12150"/>
                  <a:pt x="2965" y="12269"/>
                  <a:pt x="3680" y="12281"/>
                </a:cubicBezTo>
                <a:cubicBezTo>
                  <a:pt x="3736" y="12283"/>
                  <a:pt x="3793" y="12283"/>
                  <a:pt x="3849" y="12283"/>
                </a:cubicBezTo>
                <a:cubicBezTo>
                  <a:pt x="4553" y="12283"/>
                  <a:pt x="5247" y="12151"/>
                  <a:pt x="5930" y="12019"/>
                </a:cubicBezTo>
                <a:cubicBezTo>
                  <a:pt x="6032" y="11994"/>
                  <a:pt x="6130" y="11983"/>
                  <a:pt x="6224" y="11983"/>
                </a:cubicBezTo>
                <a:cubicBezTo>
                  <a:pt x="6713" y="11983"/>
                  <a:pt x="7110" y="12278"/>
                  <a:pt x="7549" y="12447"/>
                </a:cubicBezTo>
                <a:cubicBezTo>
                  <a:pt x="7621" y="12483"/>
                  <a:pt x="7692" y="12602"/>
                  <a:pt x="7692" y="12686"/>
                </a:cubicBezTo>
                <a:lnTo>
                  <a:pt x="7692" y="15793"/>
                </a:lnTo>
                <a:cubicBezTo>
                  <a:pt x="6835" y="15460"/>
                  <a:pt x="5906" y="15138"/>
                  <a:pt x="5061" y="14722"/>
                </a:cubicBezTo>
                <a:cubicBezTo>
                  <a:pt x="3995" y="14199"/>
                  <a:pt x="2911" y="13805"/>
                  <a:pt x="1727" y="13805"/>
                </a:cubicBezTo>
                <a:cubicBezTo>
                  <a:pt x="1563" y="13805"/>
                  <a:pt x="1396" y="13813"/>
                  <a:pt x="1227" y="13829"/>
                </a:cubicBezTo>
                <a:cubicBezTo>
                  <a:pt x="667" y="13888"/>
                  <a:pt x="191" y="14269"/>
                  <a:pt x="132" y="14710"/>
                </a:cubicBezTo>
                <a:cubicBezTo>
                  <a:pt x="60" y="15222"/>
                  <a:pt x="263" y="15519"/>
                  <a:pt x="941" y="15757"/>
                </a:cubicBezTo>
                <a:cubicBezTo>
                  <a:pt x="1409" y="15926"/>
                  <a:pt x="1881" y="15989"/>
                  <a:pt x="2358" y="15989"/>
                </a:cubicBezTo>
                <a:cubicBezTo>
                  <a:pt x="2889" y="15989"/>
                  <a:pt x="3426" y="15911"/>
                  <a:pt x="3965" y="15817"/>
                </a:cubicBezTo>
                <a:cubicBezTo>
                  <a:pt x="4581" y="15710"/>
                  <a:pt x="5185" y="15468"/>
                  <a:pt x="5809" y="15468"/>
                </a:cubicBezTo>
                <a:cubicBezTo>
                  <a:pt x="6091" y="15468"/>
                  <a:pt x="6376" y="15517"/>
                  <a:pt x="6668" y="15650"/>
                </a:cubicBezTo>
                <a:cubicBezTo>
                  <a:pt x="7025" y="15817"/>
                  <a:pt x="7406" y="15936"/>
                  <a:pt x="7704" y="16031"/>
                </a:cubicBezTo>
                <a:lnTo>
                  <a:pt x="7704" y="19413"/>
                </a:lnTo>
                <a:cubicBezTo>
                  <a:pt x="7109" y="19151"/>
                  <a:pt x="6561" y="18984"/>
                  <a:pt x="6121" y="18651"/>
                </a:cubicBezTo>
                <a:cubicBezTo>
                  <a:pt x="5192" y="17972"/>
                  <a:pt x="4204" y="17436"/>
                  <a:pt x="3108" y="17103"/>
                </a:cubicBezTo>
                <a:cubicBezTo>
                  <a:pt x="2806" y="17010"/>
                  <a:pt x="2495" y="16948"/>
                  <a:pt x="2182" y="16948"/>
                </a:cubicBezTo>
                <a:cubicBezTo>
                  <a:pt x="1855" y="16948"/>
                  <a:pt x="1526" y="17016"/>
                  <a:pt x="1203" y="17186"/>
                </a:cubicBezTo>
                <a:cubicBezTo>
                  <a:pt x="632" y="17484"/>
                  <a:pt x="465" y="18103"/>
                  <a:pt x="929" y="18532"/>
                </a:cubicBezTo>
                <a:cubicBezTo>
                  <a:pt x="1287" y="18865"/>
                  <a:pt x="1775" y="19127"/>
                  <a:pt x="2251" y="19270"/>
                </a:cubicBezTo>
                <a:cubicBezTo>
                  <a:pt x="2581" y="19361"/>
                  <a:pt x="2912" y="19396"/>
                  <a:pt x="3243" y="19396"/>
                </a:cubicBezTo>
                <a:cubicBezTo>
                  <a:pt x="3866" y="19396"/>
                  <a:pt x="4490" y="19271"/>
                  <a:pt x="5120" y="19163"/>
                </a:cubicBezTo>
                <a:cubicBezTo>
                  <a:pt x="5340" y="19120"/>
                  <a:pt x="5574" y="19096"/>
                  <a:pt x="5808" y="19096"/>
                </a:cubicBezTo>
                <a:cubicBezTo>
                  <a:pt x="6095" y="19096"/>
                  <a:pt x="6382" y="19132"/>
                  <a:pt x="6644" y="19210"/>
                </a:cubicBezTo>
                <a:cubicBezTo>
                  <a:pt x="7633" y="19508"/>
                  <a:pt x="7680" y="19591"/>
                  <a:pt x="7585" y="20603"/>
                </a:cubicBezTo>
                <a:cubicBezTo>
                  <a:pt x="7454" y="22211"/>
                  <a:pt x="7275" y="23806"/>
                  <a:pt x="7109" y="25413"/>
                </a:cubicBezTo>
                <a:cubicBezTo>
                  <a:pt x="7037" y="25413"/>
                  <a:pt x="6966" y="25425"/>
                  <a:pt x="6894" y="25425"/>
                </a:cubicBezTo>
                <a:cubicBezTo>
                  <a:pt x="6763" y="24592"/>
                  <a:pt x="6597" y="23758"/>
                  <a:pt x="6490" y="22925"/>
                </a:cubicBezTo>
                <a:cubicBezTo>
                  <a:pt x="6418" y="22187"/>
                  <a:pt x="6442" y="21425"/>
                  <a:pt x="6311" y="20699"/>
                </a:cubicBezTo>
                <a:cubicBezTo>
                  <a:pt x="6263" y="20437"/>
                  <a:pt x="5906" y="20079"/>
                  <a:pt x="5668" y="20067"/>
                </a:cubicBezTo>
                <a:cubicBezTo>
                  <a:pt x="5646" y="20065"/>
                  <a:pt x="5626" y="20064"/>
                  <a:pt x="5605" y="20064"/>
                </a:cubicBezTo>
                <a:cubicBezTo>
                  <a:pt x="5212" y="20064"/>
                  <a:pt x="5063" y="20490"/>
                  <a:pt x="5097" y="20841"/>
                </a:cubicBezTo>
                <a:cubicBezTo>
                  <a:pt x="5156" y="21425"/>
                  <a:pt x="5216" y="22044"/>
                  <a:pt x="5430" y="22580"/>
                </a:cubicBezTo>
                <a:cubicBezTo>
                  <a:pt x="5763" y="23354"/>
                  <a:pt x="6228" y="24056"/>
                  <a:pt x="6621" y="24782"/>
                </a:cubicBezTo>
                <a:cubicBezTo>
                  <a:pt x="6561" y="24818"/>
                  <a:pt x="6502" y="24866"/>
                  <a:pt x="6442" y="24901"/>
                </a:cubicBezTo>
                <a:cubicBezTo>
                  <a:pt x="6013" y="24366"/>
                  <a:pt x="5537" y="23866"/>
                  <a:pt x="5132" y="23318"/>
                </a:cubicBezTo>
                <a:cubicBezTo>
                  <a:pt x="4406" y="22282"/>
                  <a:pt x="3549" y="21425"/>
                  <a:pt x="2334" y="20960"/>
                </a:cubicBezTo>
                <a:cubicBezTo>
                  <a:pt x="2184" y="20902"/>
                  <a:pt x="2026" y="20874"/>
                  <a:pt x="1869" y="20874"/>
                </a:cubicBezTo>
                <a:cubicBezTo>
                  <a:pt x="1392" y="20874"/>
                  <a:pt x="918" y="21129"/>
                  <a:pt x="667" y="21532"/>
                </a:cubicBezTo>
                <a:cubicBezTo>
                  <a:pt x="417" y="21961"/>
                  <a:pt x="525" y="22461"/>
                  <a:pt x="1060" y="22937"/>
                </a:cubicBezTo>
                <a:cubicBezTo>
                  <a:pt x="1358" y="23211"/>
                  <a:pt x="1715" y="23473"/>
                  <a:pt x="2096" y="23592"/>
                </a:cubicBezTo>
                <a:cubicBezTo>
                  <a:pt x="2834" y="23818"/>
                  <a:pt x="3573" y="24032"/>
                  <a:pt x="4335" y="24092"/>
                </a:cubicBezTo>
                <a:cubicBezTo>
                  <a:pt x="5513" y="24175"/>
                  <a:pt x="6251" y="24866"/>
                  <a:pt x="6894" y="25723"/>
                </a:cubicBezTo>
                <a:cubicBezTo>
                  <a:pt x="6966" y="25830"/>
                  <a:pt x="7013" y="26009"/>
                  <a:pt x="6978" y="26140"/>
                </a:cubicBezTo>
                <a:cubicBezTo>
                  <a:pt x="6763" y="27330"/>
                  <a:pt x="6537" y="28521"/>
                  <a:pt x="6299" y="29712"/>
                </a:cubicBezTo>
                <a:cubicBezTo>
                  <a:pt x="6121" y="30604"/>
                  <a:pt x="5894" y="31486"/>
                  <a:pt x="5692" y="32379"/>
                </a:cubicBezTo>
                <a:cubicBezTo>
                  <a:pt x="5728" y="32379"/>
                  <a:pt x="5763" y="32379"/>
                  <a:pt x="5763" y="32402"/>
                </a:cubicBezTo>
                <a:cubicBezTo>
                  <a:pt x="5835" y="32248"/>
                  <a:pt x="5942" y="32081"/>
                  <a:pt x="5966" y="31902"/>
                </a:cubicBezTo>
                <a:cubicBezTo>
                  <a:pt x="6418" y="29771"/>
                  <a:pt x="6859" y="27640"/>
                  <a:pt x="7264" y="25521"/>
                </a:cubicBezTo>
                <a:cubicBezTo>
                  <a:pt x="7371" y="24985"/>
                  <a:pt x="7502" y="24592"/>
                  <a:pt x="8049" y="24330"/>
                </a:cubicBezTo>
                <a:cubicBezTo>
                  <a:pt x="8551" y="24075"/>
                  <a:pt x="9039" y="23965"/>
                  <a:pt x="9540" y="23965"/>
                </a:cubicBezTo>
                <a:cubicBezTo>
                  <a:pt x="9811" y="23965"/>
                  <a:pt x="10087" y="23998"/>
                  <a:pt x="10371" y="24056"/>
                </a:cubicBezTo>
                <a:cubicBezTo>
                  <a:pt x="10751" y="24128"/>
                  <a:pt x="11134" y="24171"/>
                  <a:pt x="11515" y="24171"/>
                </a:cubicBezTo>
                <a:cubicBezTo>
                  <a:pt x="12149" y="24171"/>
                  <a:pt x="12776" y="24051"/>
                  <a:pt x="13371" y="23746"/>
                </a:cubicBezTo>
                <a:cubicBezTo>
                  <a:pt x="14205" y="23318"/>
                  <a:pt x="14288" y="22461"/>
                  <a:pt x="13514" y="21961"/>
                </a:cubicBezTo>
                <a:cubicBezTo>
                  <a:pt x="13227" y="21777"/>
                  <a:pt x="12863" y="21627"/>
                  <a:pt x="12528" y="21627"/>
                </a:cubicBezTo>
                <a:cubicBezTo>
                  <a:pt x="12515" y="21627"/>
                  <a:pt x="12503" y="21627"/>
                  <a:pt x="12490" y="21627"/>
                </a:cubicBezTo>
                <a:cubicBezTo>
                  <a:pt x="11109" y="21663"/>
                  <a:pt x="10002" y="22330"/>
                  <a:pt x="9038" y="23318"/>
                </a:cubicBezTo>
                <a:cubicBezTo>
                  <a:pt x="8621" y="23735"/>
                  <a:pt x="8097" y="24056"/>
                  <a:pt x="7621" y="24413"/>
                </a:cubicBezTo>
                <a:cubicBezTo>
                  <a:pt x="7573" y="24366"/>
                  <a:pt x="7537" y="24342"/>
                  <a:pt x="7490" y="24294"/>
                </a:cubicBezTo>
                <a:cubicBezTo>
                  <a:pt x="7561" y="23592"/>
                  <a:pt x="7668" y="22913"/>
                  <a:pt x="7692" y="22223"/>
                </a:cubicBezTo>
                <a:cubicBezTo>
                  <a:pt x="7740" y="21306"/>
                  <a:pt x="8407" y="20794"/>
                  <a:pt x="9049" y="20496"/>
                </a:cubicBezTo>
                <a:cubicBezTo>
                  <a:pt x="9871" y="20127"/>
                  <a:pt x="10847" y="20115"/>
                  <a:pt x="11728" y="19865"/>
                </a:cubicBezTo>
                <a:cubicBezTo>
                  <a:pt x="12443" y="19651"/>
                  <a:pt x="13145" y="19365"/>
                  <a:pt x="13800" y="19032"/>
                </a:cubicBezTo>
                <a:cubicBezTo>
                  <a:pt x="14276" y="18770"/>
                  <a:pt x="14348" y="18258"/>
                  <a:pt x="14217" y="17781"/>
                </a:cubicBezTo>
                <a:cubicBezTo>
                  <a:pt x="14110" y="17389"/>
                  <a:pt x="13752" y="17186"/>
                  <a:pt x="13336" y="17150"/>
                </a:cubicBezTo>
                <a:cubicBezTo>
                  <a:pt x="13197" y="17142"/>
                  <a:pt x="13048" y="17123"/>
                  <a:pt x="12899" y="17123"/>
                </a:cubicBezTo>
                <a:cubicBezTo>
                  <a:pt x="12830" y="17123"/>
                  <a:pt x="12761" y="17127"/>
                  <a:pt x="12693" y="17139"/>
                </a:cubicBezTo>
                <a:cubicBezTo>
                  <a:pt x="11359" y="17329"/>
                  <a:pt x="10335" y="18032"/>
                  <a:pt x="9526" y="19067"/>
                </a:cubicBezTo>
                <a:cubicBezTo>
                  <a:pt x="8990" y="19770"/>
                  <a:pt x="8740" y="20710"/>
                  <a:pt x="7859" y="21091"/>
                </a:cubicBezTo>
                <a:cubicBezTo>
                  <a:pt x="7906" y="20258"/>
                  <a:pt x="7990" y="19401"/>
                  <a:pt x="7978" y="18532"/>
                </a:cubicBezTo>
                <a:cubicBezTo>
                  <a:pt x="7966" y="18032"/>
                  <a:pt x="8049" y="17627"/>
                  <a:pt x="8490" y="17329"/>
                </a:cubicBezTo>
                <a:cubicBezTo>
                  <a:pt x="8871" y="17067"/>
                  <a:pt x="9228" y="16734"/>
                  <a:pt x="9645" y="16591"/>
                </a:cubicBezTo>
                <a:cubicBezTo>
                  <a:pt x="10157" y="16388"/>
                  <a:pt x="10728" y="16388"/>
                  <a:pt x="11252" y="16246"/>
                </a:cubicBezTo>
                <a:cubicBezTo>
                  <a:pt x="12002" y="16019"/>
                  <a:pt x="12788" y="15829"/>
                  <a:pt x="13288" y="15162"/>
                </a:cubicBezTo>
                <a:cubicBezTo>
                  <a:pt x="13526" y="14817"/>
                  <a:pt x="13800" y="14424"/>
                  <a:pt x="13514" y="14007"/>
                </a:cubicBezTo>
                <a:cubicBezTo>
                  <a:pt x="13294" y="13704"/>
                  <a:pt x="12981" y="13550"/>
                  <a:pt x="12631" y="13550"/>
                </a:cubicBezTo>
                <a:cubicBezTo>
                  <a:pt x="12527" y="13550"/>
                  <a:pt x="12421" y="13563"/>
                  <a:pt x="12312" y="13590"/>
                </a:cubicBezTo>
                <a:cubicBezTo>
                  <a:pt x="10895" y="13948"/>
                  <a:pt x="9919" y="14841"/>
                  <a:pt x="9180" y="16079"/>
                </a:cubicBezTo>
                <a:cubicBezTo>
                  <a:pt x="8907" y="16567"/>
                  <a:pt x="8490" y="16972"/>
                  <a:pt x="8133" y="17424"/>
                </a:cubicBezTo>
                <a:cubicBezTo>
                  <a:pt x="8037" y="16686"/>
                  <a:pt x="8073" y="16031"/>
                  <a:pt x="8026" y="15400"/>
                </a:cubicBezTo>
                <a:cubicBezTo>
                  <a:pt x="7990" y="14698"/>
                  <a:pt x="8287" y="14174"/>
                  <a:pt x="8704" y="13638"/>
                </a:cubicBezTo>
                <a:cubicBezTo>
                  <a:pt x="9169" y="13031"/>
                  <a:pt x="9704" y="12614"/>
                  <a:pt x="10466" y="12424"/>
                </a:cubicBezTo>
                <a:cubicBezTo>
                  <a:pt x="11478" y="12162"/>
                  <a:pt x="12478" y="11852"/>
                  <a:pt x="13467" y="11531"/>
                </a:cubicBezTo>
                <a:cubicBezTo>
                  <a:pt x="13979" y="11364"/>
                  <a:pt x="14383" y="11031"/>
                  <a:pt x="14598" y="10531"/>
                </a:cubicBezTo>
                <a:cubicBezTo>
                  <a:pt x="14800" y="10114"/>
                  <a:pt x="14705" y="9769"/>
                  <a:pt x="14300" y="9507"/>
                </a:cubicBezTo>
                <a:cubicBezTo>
                  <a:pt x="13989" y="9289"/>
                  <a:pt x="13671" y="9201"/>
                  <a:pt x="13347" y="9201"/>
                </a:cubicBezTo>
                <a:cubicBezTo>
                  <a:pt x="13051" y="9201"/>
                  <a:pt x="12749" y="9274"/>
                  <a:pt x="12443" y="9388"/>
                </a:cubicBezTo>
                <a:cubicBezTo>
                  <a:pt x="10990" y="9935"/>
                  <a:pt x="10157" y="11090"/>
                  <a:pt x="9383" y="12364"/>
                </a:cubicBezTo>
                <a:cubicBezTo>
                  <a:pt x="9038" y="12936"/>
                  <a:pt x="8561" y="13448"/>
                  <a:pt x="8097" y="14055"/>
                </a:cubicBezTo>
                <a:cubicBezTo>
                  <a:pt x="8073" y="13817"/>
                  <a:pt x="8026" y="13674"/>
                  <a:pt x="8026" y="13519"/>
                </a:cubicBezTo>
                <a:cubicBezTo>
                  <a:pt x="7978" y="12507"/>
                  <a:pt x="7930" y="11507"/>
                  <a:pt x="7906" y="10495"/>
                </a:cubicBezTo>
                <a:cubicBezTo>
                  <a:pt x="7906" y="10364"/>
                  <a:pt x="7918" y="10185"/>
                  <a:pt x="7990" y="10078"/>
                </a:cubicBezTo>
                <a:cubicBezTo>
                  <a:pt x="8549" y="9304"/>
                  <a:pt x="9264" y="8745"/>
                  <a:pt x="10216" y="8495"/>
                </a:cubicBezTo>
                <a:cubicBezTo>
                  <a:pt x="11169" y="8233"/>
                  <a:pt x="12133" y="7971"/>
                  <a:pt x="13050" y="7578"/>
                </a:cubicBezTo>
                <a:cubicBezTo>
                  <a:pt x="13633" y="7340"/>
                  <a:pt x="14157" y="6911"/>
                  <a:pt x="14645" y="6494"/>
                </a:cubicBezTo>
                <a:cubicBezTo>
                  <a:pt x="14979" y="6209"/>
                  <a:pt x="15062" y="5756"/>
                  <a:pt x="14872" y="5339"/>
                </a:cubicBezTo>
                <a:cubicBezTo>
                  <a:pt x="14681" y="4923"/>
                  <a:pt x="14336" y="4685"/>
                  <a:pt x="13848" y="4649"/>
                </a:cubicBezTo>
                <a:cubicBezTo>
                  <a:pt x="13785" y="4645"/>
                  <a:pt x="13724" y="4643"/>
                  <a:pt x="13664" y="4643"/>
                </a:cubicBezTo>
                <a:cubicBezTo>
                  <a:pt x="13042" y="4643"/>
                  <a:pt x="12513" y="4862"/>
                  <a:pt x="12014" y="5220"/>
                </a:cubicBezTo>
                <a:cubicBezTo>
                  <a:pt x="10764" y="6090"/>
                  <a:pt x="9835" y="7304"/>
                  <a:pt x="8978" y="8530"/>
                </a:cubicBezTo>
                <a:cubicBezTo>
                  <a:pt x="8704" y="8923"/>
                  <a:pt x="8371" y="9245"/>
                  <a:pt x="8073" y="9602"/>
                </a:cubicBezTo>
                <a:cubicBezTo>
                  <a:pt x="8014" y="9566"/>
                  <a:pt x="7954" y="9530"/>
                  <a:pt x="7895" y="9507"/>
                </a:cubicBezTo>
                <a:cubicBezTo>
                  <a:pt x="8156" y="8590"/>
                  <a:pt x="8430" y="7697"/>
                  <a:pt x="8692" y="6792"/>
                </a:cubicBezTo>
                <a:cubicBezTo>
                  <a:pt x="8704" y="6733"/>
                  <a:pt x="8752" y="6673"/>
                  <a:pt x="8799" y="6625"/>
                </a:cubicBezTo>
                <a:cubicBezTo>
                  <a:pt x="9359" y="5947"/>
                  <a:pt x="9954" y="5292"/>
                  <a:pt x="10490" y="4589"/>
                </a:cubicBezTo>
                <a:cubicBezTo>
                  <a:pt x="11026" y="3887"/>
                  <a:pt x="11526" y="3137"/>
                  <a:pt x="11490" y="2196"/>
                </a:cubicBezTo>
                <a:cubicBezTo>
                  <a:pt x="11490" y="1958"/>
                  <a:pt x="11407" y="1565"/>
                  <a:pt x="11240" y="1506"/>
                </a:cubicBezTo>
                <a:cubicBezTo>
                  <a:pt x="11178" y="1482"/>
                  <a:pt x="11105" y="1470"/>
                  <a:pt x="11026" y="1470"/>
                </a:cubicBezTo>
                <a:cubicBezTo>
                  <a:pt x="10833" y="1470"/>
                  <a:pt x="10610" y="1538"/>
                  <a:pt x="10466" y="1649"/>
                </a:cubicBezTo>
                <a:cubicBezTo>
                  <a:pt x="9407" y="2399"/>
                  <a:pt x="8811" y="3458"/>
                  <a:pt x="8585" y="4720"/>
                </a:cubicBezTo>
                <a:cubicBezTo>
                  <a:pt x="8323" y="6197"/>
                  <a:pt x="8085" y="7673"/>
                  <a:pt x="7835" y="9149"/>
                </a:cubicBezTo>
                <a:cubicBezTo>
                  <a:pt x="7668" y="8852"/>
                  <a:pt x="7621" y="8590"/>
                  <a:pt x="7573" y="8328"/>
                </a:cubicBezTo>
                <a:cubicBezTo>
                  <a:pt x="7502" y="7864"/>
                  <a:pt x="7371" y="7399"/>
                  <a:pt x="7383" y="6947"/>
                </a:cubicBezTo>
                <a:cubicBezTo>
                  <a:pt x="7430" y="5780"/>
                  <a:pt x="7609" y="4637"/>
                  <a:pt x="7633" y="3494"/>
                </a:cubicBezTo>
                <a:cubicBezTo>
                  <a:pt x="7668" y="2375"/>
                  <a:pt x="7454" y="1291"/>
                  <a:pt x="6609" y="434"/>
                </a:cubicBezTo>
                <a:cubicBezTo>
                  <a:pt x="6381" y="207"/>
                  <a:pt x="6147" y="0"/>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07;p41">
            <a:extLst>
              <a:ext uri="{FF2B5EF4-FFF2-40B4-BE49-F238E27FC236}">
                <a16:creationId xmlns:a16="http://schemas.microsoft.com/office/drawing/2014/main" id="{2BA626A3-B5FE-41E5-2178-D3842C4193F1}"/>
              </a:ext>
            </a:extLst>
          </p:cNvPr>
          <p:cNvSpPr/>
          <p:nvPr/>
        </p:nvSpPr>
        <p:spPr>
          <a:xfrm rot="823979" flipH="1">
            <a:off x="4959737" y="3113752"/>
            <a:ext cx="210276" cy="739420"/>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08;p41">
            <a:extLst>
              <a:ext uri="{FF2B5EF4-FFF2-40B4-BE49-F238E27FC236}">
                <a16:creationId xmlns:a16="http://schemas.microsoft.com/office/drawing/2014/main" id="{9CC508CF-451B-A44E-CD54-F052089CFFBA}"/>
              </a:ext>
            </a:extLst>
          </p:cNvPr>
          <p:cNvSpPr/>
          <p:nvPr/>
        </p:nvSpPr>
        <p:spPr>
          <a:xfrm>
            <a:off x="4116000" y="3099372"/>
            <a:ext cx="912000" cy="1151700"/>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 name="Google Shape;623;p41">
            <a:extLst>
              <a:ext uri="{FF2B5EF4-FFF2-40B4-BE49-F238E27FC236}">
                <a16:creationId xmlns:a16="http://schemas.microsoft.com/office/drawing/2014/main" id="{9E46A5D7-E355-61AD-65FB-2CC2959803B9}"/>
              </a:ext>
            </a:extLst>
          </p:cNvPr>
          <p:cNvGrpSpPr/>
          <p:nvPr/>
        </p:nvGrpSpPr>
        <p:grpSpPr>
          <a:xfrm>
            <a:off x="4529508" y="3795817"/>
            <a:ext cx="587251" cy="476083"/>
            <a:chOff x="2845503" y="2465785"/>
            <a:chExt cx="491300" cy="398296"/>
          </a:xfrm>
        </p:grpSpPr>
        <p:sp>
          <p:nvSpPr>
            <p:cNvPr id="12" name="Google Shape;624;p41">
              <a:extLst>
                <a:ext uri="{FF2B5EF4-FFF2-40B4-BE49-F238E27FC236}">
                  <a16:creationId xmlns:a16="http://schemas.microsoft.com/office/drawing/2014/main" id="{52A29F01-0AA1-5F62-0CE5-BF060576C5DB}"/>
                </a:ext>
              </a:extLst>
            </p:cNvPr>
            <p:cNvSpPr/>
            <p:nvPr/>
          </p:nvSpPr>
          <p:spPr>
            <a:xfrm>
              <a:off x="3184300" y="2488175"/>
              <a:ext cx="109025" cy="254400"/>
            </a:xfrm>
            <a:custGeom>
              <a:avLst/>
              <a:gdLst/>
              <a:ahLst/>
              <a:cxnLst/>
              <a:rect l="l" t="t" r="r" b="b"/>
              <a:pathLst>
                <a:path w="4361" h="10176" extrusionOk="0">
                  <a:moveTo>
                    <a:pt x="2684" y="0"/>
                  </a:moveTo>
                  <a:lnTo>
                    <a:pt x="4026" y="2460"/>
                  </a:lnTo>
                  <a:lnTo>
                    <a:pt x="4361" y="9505"/>
                  </a:lnTo>
                  <a:lnTo>
                    <a:pt x="2348" y="10176"/>
                  </a:lnTo>
                  <a:lnTo>
                    <a:pt x="0" y="7716"/>
                  </a:lnTo>
                  <a:lnTo>
                    <a:pt x="447" y="5479"/>
                  </a:lnTo>
                  <a:lnTo>
                    <a:pt x="1789" y="1677"/>
                  </a:lnTo>
                  <a:close/>
                </a:path>
              </a:pathLst>
            </a:custGeom>
            <a:solidFill>
              <a:schemeClr val="accent1"/>
            </a:solidFill>
            <a:ln>
              <a:noFill/>
            </a:ln>
          </p:spPr>
          <p:txBody>
            <a:bodyPr/>
            <a:lstStyle/>
            <a:p>
              <a:endParaRPr lang="en-US"/>
            </a:p>
          </p:txBody>
        </p:sp>
        <p:grpSp>
          <p:nvGrpSpPr>
            <p:cNvPr id="13" name="Google Shape;625;p41">
              <a:extLst>
                <a:ext uri="{FF2B5EF4-FFF2-40B4-BE49-F238E27FC236}">
                  <a16:creationId xmlns:a16="http://schemas.microsoft.com/office/drawing/2014/main" id="{7B6CC6D3-6BEA-A6C8-4F96-9F26954BF06D}"/>
                </a:ext>
              </a:extLst>
            </p:cNvPr>
            <p:cNvGrpSpPr/>
            <p:nvPr/>
          </p:nvGrpSpPr>
          <p:grpSpPr>
            <a:xfrm>
              <a:off x="2845503" y="2465785"/>
              <a:ext cx="491300" cy="398296"/>
              <a:chOff x="4638950" y="5134975"/>
              <a:chExt cx="1630600" cy="1321925"/>
            </a:xfrm>
          </p:grpSpPr>
          <p:sp>
            <p:nvSpPr>
              <p:cNvPr id="14" name="Google Shape;626;p41">
                <a:extLst>
                  <a:ext uri="{FF2B5EF4-FFF2-40B4-BE49-F238E27FC236}">
                    <a16:creationId xmlns:a16="http://schemas.microsoft.com/office/drawing/2014/main" id="{B1D2AD06-5A23-87A7-B0F2-7A6EEAB1043A}"/>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27;p41">
                <a:extLst>
                  <a:ext uri="{FF2B5EF4-FFF2-40B4-BE49-F238E27FC236}">
                    <a16:creationId xmlns:a16="http://schemas.microsoft.com/office/drawing/2014/main" id="{EF68193A-BC57-FBB6-1882-50D9BB0747B6}"/>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28;p41">
                <a:extLst>
                  <a:ext uri="{FF2B5EF4-FFF2-40B4-BE49-F238E27FC236}">
                    <a16:creationId xmlns:a16="http://schemas.microsoft.com/office/drawing/2014/main" id="{45E8931C-7251-EECF-DBFF-5E6415074455}"/>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29;p41">
                <a:extLst>
                  <a:ext uri="{FF2B5EF4-FFF2-40B4-BE49-F238E27FC236}">
                    <a16:creationId xmlns:a16="http://schemas.microsoft.com/office/drawing/2014/main" id="{927BE528-F253-60C0-F74D-196BBECADFEA}"/>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30;p41">
                <a:extLst>
                  <a:ext uri="{FF2B5EF4-FFF2-40B4-BE49-F238E27FC236}">
                    <a16:creationId xmlns:a16="http://schemas.microsoft.com/office/drawing/2014/main" id="{2BFAEF09-8539-8B9F-BBA6-1FB299D37B0D}"/>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31;p41">
                <a:extLst>
                  <a:ext uri="{FF2B5EF4-FFF2-40B4-BE49-F238E27FC236}">
                    <a16:creationId xmlns:a16="http://schemas.microsoft.com/office/drawing/2014/main" id="{F08912F2-B48C-6CBC-A119-7CA49BE08FFF}"/>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32;p41">
                <a:extLst>
                  <a:ext uri="{FF2B5EF4-FFF2-40B4-BE49-F238E27FC236}">
                    <a16:creationId xmlns:a16="http://schemas.microsoft.com/office/drawing/2014/main" id="{6535D958-BBA6-AD67-BC84-28FDFB2C7CFC}"/>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33;p41">
                <a:extLst>
                  <a:ext uri="{FF2B5EF4-FFF2-40B4-BE49-F238E27FC236}">
                    <a16:creationId xmlns:a16="http://schemas.microsoft.com/office/drawing/2014/main" id="{8635E292-09C7-936F-5539-D125A66C34C0}"/>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34;p41">
                <a:extLst>
                  <a:ext uri="{FF2B5EF4-FFF2-40B4-BE49-F238E27FC236}">
                    <a16:creationId xmlns:a16="http://schemas.microsoft.com/office/drawing/2014/main" id="{0EA62498-1DFD-E2FC-1644-9CDA495C3679}"/>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35;p41">
                <a:extLst>
                  <a:ext uri="{FF2B5EF4-FFF2-40B4-BE49-F238E27FC236}">
                    <a16:creationId xmlns:a16="http://schemas.microsoft.com/office/drawing/2014/main" id="{2990DDB8-4D4F-2E48-782C-C7A5BB1B0C18}"/>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36;p41">
                <a:extLst>
                  <a:ext uri="{FF2B5EF4-FFF2-40B4-BE49-F238E27FC236}">
                    <a16:creationId xmlns:a16="http://schemas.microsoft.com/office/drawing/2014/main" id="{21240F3A-5B80-F753-2DEE-078DA5FF278B}"/>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37;p41">
                <a:extLst>
                  <a:ext uri="{FF2B5EF4-FFF2-40B4-BE49-F238E27FC236}">
                    <a16:creationId xmlns:a16="http://schemas.microsoft.com/office/drawing/2014/main" id="{92929641-B5F9-1972-1F1D-6B878F9BF2B0}"/>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38;p41">
                <a:extLst>
                  <a:ext uri="{FF2B5EF4-FFF2-40B4-BE49-F238E27FC236}">
                    <a16:creationId xmlns:a16="http://schemas.microsoft.com/office/drawing/2014/main" id="{39CA45FD-0C69-95BF-364D-2C5AACBD226A}"/>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39;p41">
                <a:extLst>
                  <a:ext uri="{FF2B5EF4-FFF2-40B4-BE49-F238E27FC236}">
                    <a16:creationId xmlns:a16="http://schemas.microsoft.com/office/drawing/2014/main" id="{74386FC9-A410-E8D7-CDC3-5984EC29D26F}"/>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40;p41">
                <a:extLst>
                  <a:ext uri="{FF2B5EF4-FFF2-40B4-BE49-F238E27FC236}">
                    <a16:creationId xmlns:a16="http://schemas.microsoft.com/office/drawing/2014/main" id="{87598E8C-1E0C-4D69-5AB8-4F9D9A9C65BB}"/>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41;p41">
                <a:extLst>
                  <a:ext uri="{FF2B5EF4-FFF2-40B4-BE49-F238E27FC236}">
                    <a16:creationId xmlns:a16="http://schemas.microsoft.com/office/drawing/2014/main" id="{56AD5D2C-00EF-67A3-5400-1DB6FD1B6742}"/>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42;p41">
                <a:extLst>
                  <a:ext uri="{FF2B5EF4-FFF2-40B4-BE49-F238E27FC236}">
                    <a16:creationId xmlns:a16="http://schemas.microsoft.com/office/drawing/2014/main" id="{7EA954E7-1447-B5B5-FA8F-DCA5308464BE}"/>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43;p41">
                <a:extLst>
                  <a:ext uri="{FF2B5EF4-FFF2-40B4-BE49-F238E27FC236}">
                    <a16:creationId xmlns:a16="http://schemas.microsoft.com/office/drawing/2014/main" id="{9BCBE2E7-62D7-12B6-CE32-F10B5717D8EF}"/>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44;p41">
                <a:extLst>
                  <a:ext uri="{FF2B5EF4-FFF2-40B4-BE49-F238E27FC236}">
                    <a16:creationId xmlns:a16="http://schemas.microsoft.com/office/drawing/2014/main" id="{6A14931D-6812-6021-D1D1-DE16BBC8119F}"/>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45;p41">
                <a:extLst>
                  <a:ext uri="{FF2B5EF4-FFF2-40B4-BE49-F238E27FC236}">
                    <a16:creationId xmlns:a16="http://schemas.microsoft.com/office/drawing/2014/main" id="{CB338E86-48AC-18E2-6A04-ECEC07B1221B}"/>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46;p41">
                <a:extLst>
                  <a:ext uri="{FF2B5EF4-FFF2-40B4-BE49-F238E27FC236}">
                    <a16:creationId xmlns:a16="http://schemas.microsoft.com/office/drawing/2014/main" id="{EB725C07-1866-2461-FED0-157759E8ECC8}"/>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47;p41">
                <a:extLst>
                  <a:ext uri="{FF2B5EF4-FFF2-40B4-BE49-F238E27FC236}">
                    <a16:creationId xmlns:a16="http://schemas.microsoft.com/office/drawing/2014/main" id="{A169B44D-35E3-385D-70C4-A1DFBBC376D9}"/>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48;p41">
                <a:extLst>
                  <a:ext uri="{FF2B5EF4-FFF2-40B4-BE49-F238E27FC236}">
                    <a16:creationId xmlns:a16="http://schemas.microsoft.com/office/drawing/2014/main" id="{B8E53D7E-88F3-1057-87BA-6ECFB791B6C2}"/>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49;p41">
                <a:extLst>
                  <a:ext uri="{FF2B5EF4-FFF2-40B4-BE49-F238E27FC236}">
                    <a16:creationId xmlns:a16="http://schemas.microsoft.com/office/drawing/2014/main" id="{1B8B6C5E-7820-AA3F-5184-A3C5CA2A32A0}"/>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50;p41">
                <a:extLst>
                  <a:ext uri="{FF2B5EF4-FFF2-40B4-BE49-F238E27FC236}">
                    <a16:creationId xmlns:a16="http://schemas.microsoft.com/office/drawing/2014/main" id="{A33D7BB7-DDB0-5111-2AAC-EBD68EE3A130}"/>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51;p41">
                <a:extLst>
                  <a:ext uri="{FF2B5EF4-FFF2-40B4-BE49-F238E27FC236}">
                    <a16:creationId xmlns:a16="http://schemas.microsoft.com/office/drawing/2014/main" id="{35FF2C5B-5F53-6249-541E-33862C9AD712}"/>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52;p41">
                <a:extLst>
                  <a:ext uri="{FF2B5EF4-FFF2-40B4-BE49-F238E27FC236}">
                    <a16:creationId xmlns:a16="http://schemas.microsoft.com/office/drawing/2014/main" id="{C8D7E64F-8EB9-83C6-8DD4-9593643C317E}"/>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53;p41">
                <a:extLst>
                  <a:ext uri="{FF2B5EF4-FFF2-40B4-BE49-F238E27FC236}">
                    <a16:creationId xmlns:a16="http://schemas.microsoft.com/office/drawing/2014/main" id="{A70E54D1-FA3F-7554-9EF7-78B543163995}"/>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54;p41">
                <a:extLst>
                  <a:ext uri="{FF2B5EF4-FFF2-40B4-BE49-F238E27FC236}">
                    <a16:creationId xmlns:a16="http://schemas.microsoft.com/office/drawing/2014/main" id="{FD4054F7-5B5C-DA68-2FEA-8248C56C5AB6}"/>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55;p41">
                <a:extLst>
                  <a:ext uri="{FF2B5EF4-FFF2-40B4-BE49-F238E27FC236}">
                    <a16:creationId xmlns:a16="http://schemas.microsoft.com/office/drawing/2014/main" id="{E57B77D1-BA88-960B-0CFB-1FB4CB97AF5D}"/>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56;p41">
                <a:extLst>
                  <a:ext uri="{FF2B5EF4-FFF2-40B4-BE49-F238E27FC236}">
                    <a16:creationId xmlns:a16="http://schemas.microsoft.com/office/drawing/2014/main" id="{9E288E30-EB0A-916B-7F19-A9B5BAF8389E}"/>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57;p41">
                <a:extLst>
                  <a:ext uri="{FF2B5EF4-FFF2-40B4-BE49-F238E27FC236}">
                    <a16:creationId xmlns:a16="http://schemas.microsoft.com/office/drawing/2014/main" id="{1076DCC8-3BCF-1324-AFA9-08B7535D4CFF}"/>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58;p41">
                <a:extLst>
                  <a:ext uri="{FF2B5EF4-FFF2-40B4-BE49-F238E27FC236}">
                    <a16:creationId xmlns:a16="http://schemas.microsoft.com/office/drawing/2014/main" id="{AF17164B-8712-D606-4A81-15D7F1830BC4}"/>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660;p41">
            <a:extLst>
              <a:ext uri="{FF2B5EF4-FFF2-40B4-BE49-F238E27FC236}">
                <a16:creationId xmlns:a16="http://schemas.microsoft.com/office/drawing/2014/main" id="{0E7BA47F-C753-51BD-CCD4-C3DE3345C16D}"/>
              </a:ext>
            </a:extLst>
          </p:cNvPr>
          <p:cNvSpPr/>
          <p:nvPr/>
        </p:nvSpPr>
        <p:spPr>
          <a:xfrm>
            <a:off x="5163000" y="3975547"/>
            <a:ext cx="188257" cy="160661"/>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61;p41">
            <a:extLst>
              <a:ext uri="{FF2B5EF4-FFF2-40B4-BE49-F238E27FC236}">
                <a16:creationId xmlns:a16="http://schemas.microsoft.com/office/drawing/2014/main" id="{80048647-5477-A309-EAC2-108B6F3FDA59}"/>
              </a:ext>
            </a:extLst>
          </p:cNvPr>
          <p:cNvSpPr/>
          <p:nvPr/>
        </p:nvSpPr>
        <p:spPr>
          <a:xfrm>
            <a:off x="5287219" y="3664697"/>
            <a:ext cx="123303" cy="16064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7217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B06113FC-190A-1B3E-2F1B-5ECF1425E253}"/>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75652013-1FB7-6815-F9FF-4F2330A0EC29}"/>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314222B6-2627-F13C-FD65-EF7772EB65C2}"/>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C0D328F4-099F-F3E8-4F33-62BFD9879773}"/>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3.Problem</a:t>
            </a:r>
            <a:endParaRPr dirty="0"/>
          </a:p>
        </p:txBody>
      </p:sp>
      <p:sp>
        <p:nvSpPr>
          <p:cNvPr id="589" name="Google Shape;589;p40">
            <a:extLst>
              <a:ext uri="{FF2B5EF4-FFF2-40B4-BE49-F238E27FC236}">
                <a16:creationId xmlns:a16="http://schemas.microsoft.com/office/drawing/2014/main" id="{561A3A71-1194-15B7-2D7D-3262B84D2EDA}"/>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8B9B8A0A-0B37-0E98-F2EB-F65FC256E1A9}"/>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64DB34D2-0926-C51F-EFF7-19512C743289}"/>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BB6D5639-EF19-45CD-BCB0-52109000786D}"/>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2C314522-FF65-9E5F-77B5-58B09CE30495}"/>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CEDDF67F-4425-3AFA-A64D-5BBBC0B2471C}"/>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79229C05-11CB-D04D-0FDF-DCE1B7A1FE99}"/>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86906DB5-35E5-BF85-0D98-192A7EA2A577}"/>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C2900DF4-91FC-6647-B440-7E5C027086A5}"/>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228E2F2A-81CA-C7A0-AAAC-BCDFE46FCF0F}"/>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544B1707-636B-4623-35AE-942D31E4E7DB}"/>
              </a:ext>
            </a:extLst>
          </p:cNvPr>
          <p:cNvSpPr txBox="1"/>
          <p:nvPr/>
        </p:nvSpPr>
        <p:spPr>
          <a:xfrm>
            <a:off x="938377" y="1797026"/>
            <a:ext cx="7717800" cy="2179892"/>
          </a:xfrm>
          <a:prstGeom prst="rect">
            <a:avLst/>
          </a:prstGeom>
          <a:noFill/>
        </p:spPr>
        <p:txBody>
          <a:bodyPr wrap="square">
            <a:spAutoFit/>
          </a:bodyPr>
          <a:lstStyle/>
          <a:p>
            <a:pPr algn="just">
              <a:lnSpc>
                <a:spcPct val="200000"/>
              </a:lnSpc>
            </a:pPr>
            <a:r>
              <a:rPr lang="en-US" dirty="0">
                <a:solidFill>
                  <a:schemeClr val="bg2"/>
                </a:solidFill>
              </a:rPr>
              <a:t>The main problem </a:t>
            </a:r>
            <a:r>
              <a:rPr lang="en-US" b="1" u="sng" dirty="0">
                <a:solidFill>
                  <a:schemeClr val="bg2"/>
                </a:solidFill>
              </a:rPr>
              <a:t>the paper addresses is the challenge of translating emotions from visual art, specifically paintings, into music</a:t>
            </a:r>
            <a:r>
              <a:rPr lang="en-US" dirty="0">
                <a:solidFill>
                  <a:schemeClr val="bg2"/>
                </a:solidFill>
              </a:rPr>
              <a:t>. This involves creating a system that can recognize the </a:t>
            </a:r>
            <a:r>
              <a:rPr lang="en-US" b="1" u="sng" dirty="0">
                <a:solidFill>
                  <a:schemeClr val="bg2"/>
                </a:solidFill>
              </a:rPr>
              <a:t>emotional content in an image and generate a corresponding musical composition</a:t>
            </a:r>
            <a:r>
              <a:rPr lang="en-US" dirty="0">
                <a:solidFill>
                  <a:schemeClr val="bg2"/>
                </a:solidFill>
              </a:rPr>
              <a:t>, </a:t>
            </a:r>
            <a:r>
              <a:rPr lang="en-US" b="1" u="sng" dirty="0">
                <a:solidFill>
                  <a:schemeClr val="bg2"/>
                </a:solidFill>
              </a:rPr>
              <a:t>despite limited datasets </a:t>
            </a:r>
            <a:r>
              <a:rPr lang="en-US" dirty="0">
                <a:solidFill>
                  <a:schemeClr val="bg2"/>
                </a:solidFill>
              </a:rPr>
              <a:t>that align visual art with music. </a:t>
            </a:r>
          </a:p>
          <a:p>
            <a:pPr algn="just">
              <a:lnSpc>
                <a:spcPct val="200000"/>
              </a:lnSpc>
            </a:pPr>
            <a:endParaRPr lang="en-US" dirty="0">
              <a:solidFill>
                <a:schemeClr val="bg2"/>
              </a:solidFill>
            </a:endParaRPr>
          </a:p>
        </p:txBody>
      </p:sp>
      <p:sp>
        <p:nvSpPr>
          <p:cNvPr id="7" name="Google Shape;606;p41">
            <a:extLst>
              <a:ext uri="{FF2B5EF4-FFF2-40B4-BE49-F238E27FC236}">
                <a16:creationId xmlns:a16="http://schemas.microsoft.com/office/drawing/2014/main" id="{D5DD9480-1D65-3954-4F75-E385A6D7A9B5}"/>
              </a:ext>
            </a:extLst>
          </p:cNvPr>
          <p:cNvSpPr/>
          <p:nvPr/>
        </p:nvSpPr>
        <p:spPr>
          <a:xfrm rot="-2422318">
            <a:off x="3868984" y="3503022"/>
            <a:ext cx="376548" cy="810016"/>
          </a:xfrm>
          <a:custGeom>
            <a:avLst/>
            <a:gdLst/>
            <a:ahLst/>
            <a:cxnLst/>
            <a:rect l="l" t="t" r="r" b="b"/>
            <a:pathLst>
              <a:path w="15063" h="32403" extrusionOk="0">
                <a:moveTo>
                  <a:pt x="11228" y="1744"/>
                </a:moveTo>
                <a:cubicBezTo>
                  <a:pt x="11383" y="3458"/>
                  <a:pt x="10216" y="4458"/>
                  <a:pt x="9216" y="5566"/>
                </a:cubicBezTo>
                <a:cubicBezTo>
                  <a:pt x="9323" y="5232"/>
                  <a:pt x="9419" y="4923"/>
                  <a:pt x="9526" y="4613"/>
                </a:cubicBezTo>
                <a:cubicBezTo>
                  <a:pt x="9478" y="4577"/>
                  <a:pt x="9419" y="4566"/>
                  <a:pt x="9359" y="4530"/>
                </a:cubicBezTo>
                <a:cubicBezTo>
                  <a:pt x="9204" y="4875"/>
                  <a:pt x="9038" y="5220"/>
                  <a:pt x="8859" y="5590"/>
                </a:cubicBezTo>
                <a:cubicBezTo>
                  <a:pt x="8692" y="4054"/>
                  <a:pt x="10073" y="1744"/>
                  <a:pt x="11228" y="1744"/>
                </a:cubicBezTo>
                <a:close/>
                <a:moveTo>
                  <a:pt x="5910" y="415"/>
                </a:moveTo>
                <a:cubicBezTo>
                  <a:pt x="6024" y="415"/>
                  <a:pt x="6134" y="436"/>
                  <a:pt x="6192" y="482"/>
                </a:cubicBezTo>
                <a:cubicBezTo>
                  <a:pt x="6883" y="1041"/>
                  <a:pt x="7275" y="1768"/>
                  <a:pt x="7311" y="2649"/>
                </a:cubicBezTo>
                <a:cubicBezTo>
                  <a:pt x="7323" y="3685"/>
                  <a:pt x="7311" y="4744"/>
                  <a:pt x="7311" y="5804"/>
                </a:cubicBezTo>
                <a:lnTo>
                  <a:pt x="7264" y="5804"/>
                </a:lnTo>
                <a:cubicBezTo>
                  <a:pt x="7013" y="4851"/>
                  <a:pt x="6763" y="3887"/>
                  <a:pt x="6502" y="2958"/>
                </a:cubicBezTo>
                <a:cubicBezTo>
                  <a:pt x="6502" y="2954"/>
                  <a:pt x="6492" y="2953"/>
                  <a:pt x="6475" y="2953"/>
                </a:cubicBezTo>
                <a:cubicBezTo>
                  <a:pt x="6441" y="2953"/>
                  <a:pt x="6375" y="2958"/>
                  <a:pt x="6287" y="2958"/>
                </a:cubicBezTo>
                <a:cubicBezTo>
                  <a:pt x="6490" y="3958"/>
                  <a:pt x="6680" y="4923"/>
                  <a:pt x="6894" y="5899"/>
                </a:cubicBezTo>
                <a:cubicBezTo>
                  <a:pt x="6847" y="5923"/>
                  <a:pt x="6787" y="5935"/>
                  <a:pt x="6740" y="5947"/>
                </a:cubicBezTo>
                <a:cubicBezTo>
                  <a:pt x="6251" y="4613"/>
                  <a:pt x="5716" y="3292"/>
                  <a:pt x="5251" y="1946"/>
                </a:cubicBezTo>
                <a:cubicBezTo>
                  <a:pt x="5073" y="1434"/>
                  <a:pt x="5073" y="839"/>
                  <a:pt x="5597" y="482"/>
                </a:cubicBezTo>
                <a:cubicBezTo>
                  <a:pt x="5664" y="439"/>
                  <a:pt x="5789" y="415"/>
                  <a:pt x="5910" y="415"/>
                </a:cubicBezTo>
                <a:close/>
                <a:moveTo>
                  <a:pt x="1641" y="6523"/>
                </a:moveTo>
                <a:cubicBezTo>
                  <a:pt x="1790" y="6523"/>
                  <a:pt x="1938" y="6545"/>
                  <a:pt x="2072" y="6590"/>
                </a:cubicBezTo>
                <a:cubicBezTo>
                  <a:pt x="2930" y="6852"/>
                  <a:pt x="3763" y="7209"/>
                  <a:pt x="4620" y="7542"/>
                </a:cubicBezTo>
                <a:cubicBezTo>
                  <a:pt x="4620" y="7566"/>
                  <a:pt x="4597" y="7614"/>
                  <a:pt x="4585" y="7649"/>
                </a:cubicBezTo>
                <a:cubicBezTo>
                  <a:pt x="3965" y="7566"/>
                  <a:pt x="3334" y="7495"/>
                  <a:pt x="2692" y="7423"/>
                </a:cubicBezTo>
                <a:cubicBezTo>
                  <a:pt x="2680" y="7495"/>
                  <a:pt x="2680" y="7554"/>
                  <a:pt x="2668" y="7625"/>
                </a:cubicBezTo>
                <a:cubicBezTo>
                  <a:pt x="3192" y="7733"/>
                  <a:pt x="3704" y="7828"/>
                  <a:pt x="4358" y="7947"/>
                </a:cubicBezTo>
                <a:cubicBezTo>
                  <a:pt x="3681" y="8113"/>
                  <a:pt x="3034" y="8238"/>
                  <a:pt x="2406" y="8238"/>
                </a:cubicBezTo>
                <a:cubicBezTo>
                  <a:pt x="1907" y="8238"/>
                  <a:pt x="1421" y="8159"/>
                  <a:pt x="941" y="7959"/>
                </a:cubicBezTo>
                <a:cubicBezTo>
                  <a:pt x="691" y="7852"/>
                  <a:pt x="334" y="7471"/>
                  <a:pt x="370" y="7328"/>
                </a:cubicBezTo>
                <a:cubicBezTo>
                  <a:pt x="465" y="7054"/>
                  <a:pt x="763" y="6768"/>
                  <a:pt x="1048" y="6649"/>
                </a:cubicBezTo>
                <a:cubicBezTo>
                  <a:pt x="1222" y="6566"/>
                  <a:pt x="1432" y="6523"/>
                  <a:pt x="1641" y="6523"/>
                </a:cubicBezTo>
                <a:close/>
                <a:moveTo>
                  <a:pt x="13606" y="4915"/>
                </a:moveTo>
                <a:cubicBezTo>
                  <a:pt x="14058" y="4915"/>
                  <a:pt x="14471" y="5095"/>
                  <a:pt x="14622" y="5387"/>
                </a:cubicBezTo>
                <a:cubicBezTo>
                  <a:pt x="14812" y="5768"/>
                  <a:pt x="14574" y="6352"/>
                  <a:pt x="14002" y="6733"/>
                </a:cubicBezTo>
                <a:cubicBezTo>
                  <a:pt x="13014" y="7435"/>
                  <a:pt x="11859" y="7780"/>
                  <a:pt x="10704" y="8078"/>
                </a:cubicBezTo>
                <a:cubicBezTo>
                  <a:pt x="10419" y="8137"/>
                  <a:pt x="10157" y="8209"/>
                  <a:pt x="9883" y="8268"/>
                </a:cubicBezTo>
                <a:cubicBezTo>
                  <a:pt x="9859" y="8245"/>
                  <a:pt x="9835" y="8209"/>
                  <a:pt x="9823" y="8185"/>
                </a:cubicBezTo>
                <a:cubicBezTo>
                  <a:pt x="10573" y="7590"/>
                  <a:pt x="11312" y="6994"/>
                  <a:pt x="12062" y="6375"/>
                </a:cubicBezTo>
                <a:cubicBezTo>
                  <a:pt x="12026" y="6340"/>
                  <a:pt x="12002" y="6304"/>
                  <a:pt x="11966" y="6256"/>
                </a:cubicBezTo>
                <a:cubicBezTo>
                  <a:pt x="11240" y="6494"/>
                  <a:pt x="10764" y="7125"/>
                  <a:pt x="10133" y="7542"/>
                </a:cubicBezTo>
                <a:cubicBezTo>
                  <a:pt x="10550" y="6697"/>
                  <a:pt x="12252" y="5232"/>
                  <a:pt x="13133" y="4982"/>
                </a:cubicBezTo>
                <a:cubicBezTo>
                  <a:pt x="13289" y="4936"/>
                  <a:pt x="13450" y="4915"/>
                  <a:pt x="13606" y="4915"/>
                </a:cubicBezTo>
                <a:close/>
                <a:moveTo>
                  <a:pt x="4701" y="9128"/>
                </a:moveTo>
                <a:cubicBezTo>
                  <a:pt x="5296" y="9128"/>
                  <a:pt x="5801" y="9511"/>
                  <a:pt x="6168" y="10245"/>
                </a:cubicBezTo>
                <a:cubicBezTo>
                  <a:pt x="5763" y="9995"/>
                  <a:pt x="5359" y="9745"/>
                  <a:pt x="4978" y="9507"/>
                </a:cubicBezTo>
                <a:cubicBezTo>
                  <a:pt x="4942" y="9554"/>
                  <a:pt x="4906" y="9578"/>
                  <a:pt x="4882" y="9626"/>
                </a:cubicBezTo>
                <a:cubicBezTo>
                  <a:pt x="5180" y="9864"/>
                  <a:pt x="5478" y="10102"/>
                  <a:pt x="5787" y="10340"/>
                </a:cubicBezTo>
                <a:lnTo>
                  <a:pt x="5704" y="10423"/>
                </a:lnTo>
                <a:cubicBezTo>
                  <a:pt x="5239" y="10054"/>
                  <a:pt x="4632" y="9828"/>
                  <a:pt x="4454" y="9149"/>
                </a:cubicBezTo>
                <a:cubicBezTo>
                  <a:pt x="4538" y="9135"/>
                  <a:pt x="4620" y="9128"/>
                  <a:pt x="4701" y="9128"/>
                </a:cubicBezTo>
                <a:close/>
                <a:moveTo>
                  <a:pt x="2526" y="10260"/>
                </a:moveTo>
                <a:cubicBezTo>
                  <a:pt x="2683" y="10260"/>
                  <a:pt x="2835" y="10274"/>
                  <a:pt x="2977" y="10304"/>
                </a:cubicBezTo>
                <a:cubicBezTo>
                  <a:pt x="3787" y="10519"/>
                  <a:pt x="4537" y="10876"/>
                  <a:pt x="5335" y="11162"/>
                </a:cubicBezTo>
                <a:cubicBezTo>
                  <a:pt x="5311" y="11221"/>
                  <a:pt x="5299" y="11257"/>
                  <a:pt x="5287" y="11304"/>
                </a:cubicBezTo>
                <a:cubicBezTo>
                  <a:pt x="4835" y="11257"/>
                  <a:pt x="4406" y="11221"/>
                  <a:pt x="3942" y="11138"/>
                </a:cubicBezTo>
                <a:cubicBezTo>
                  <a:pt x="3930" y="11197"/>
                  <a:pt x="3930" y="11257"/>
                  <a:pt x="3918" y="11316"/>
                </a:cubicBezTo>
                <a:cubicBezTo>
                  <a:pt x="4454" y="11435"/>
                  <a:pt x="4978" y="11543"/>
                  <a:pt x="5489" y="11650"/>
                </a:cubicBezTo>
                <a:cubicBezTo>
                  <a:pt x="4712" y="11777"/>
                  <a:pt x="3939" y="11983"/>
                  <a:pt x="3165" y="11983"/>
                </a:cubicBezTo>
                <a:cubicBezTo>
                  <a:pt x="2777" y="11983"/>
                  <a:pt x="2390" y="11932"/>
                  <a:pt x="2001" y="11793"/>
                </a:cubicBezTo>
                <a:cubicBezTo>
                  <a:pt x="1799" y="11721"/>
                  <a:pt x="1596" y="11697"/>
                  <a:pt x="1441" y="11566"/>
                </a:cubicBezTo>
                <a:cubicBezTo>
                  <a:pt x="1251" y="11424"/>
                  <a:pt x="953" y="11174"/>
                  <a:pt x="989" y="11019"/>
                </a:cubicBezTo>
                <a:cubicBezTo>
                  <a:pt x="1048" y="10781"/>
                  <a:pt x="1298" y="10459"/>
                  <a:pt x="1525" y="10400"/>
                </a:cubicBezTo>
                <a:cubicBezTo>
                  <a:pt x="1847" y="10319"/>
                  <a:pt x="2197" y="10260"/>
                  <a:pt x="2526" y="10260"/>
                </a:cubicBezTo>
                <a:close/>
                <a:moveTo>
                  <a:pt x="13339" y="9487"/>
                </a:moveTo>
                <a:cubicBezTo>
                  <a:pt x="13390" y="9487"/>
                  <a:pt x="13441" y="9490"/>
                  <a:pt x="13490" y="9495"/>
                </a:cubicBezTo>
                <a:cubicBezTo>
                  <a:pt x="13883" y="9530"/>
                  <a:pt x="14348" y="9626"/>
                  <a:pt x="14395" y="10042"/>
                </a:cubicBezTo>
                <a:cubicBezTo>
                  <a:pt x="14407" y="10328"/>
                  <a:pt x="14157" y="10745"/>
                  <a:pt x="13907" y="10935"/>
                </a:cubicBezTo>
                <a:cubicBezTo>
                  <a:pt x="13550" y="11197"/>
                  <a:pt x="13086" y="11376"/>
                  <a:pt x="12657" y="11519"/>
                </a:cubicBezTo>
                <a:cubicBezTo>
                  <a:pt x="11907" y="11757"/>
                  <a:pt x="11145" y="11936"/>
                  <a:pt x="10407" y="12138"/>
                </a:cubicBezTo>
                <a:cubicBezTo>
                  <a:pt x="10395" y="12114"/>
                  <a:pt x="10359" y="12066"/>
                  <a:pt x="10347" y="12031"/>
                </a:cubicBezTo>
                <a:cubicBezTo>
                  <a:pt x="10883" y="11590"/>
                  <a:pt x="11431" y="11138"/>
                  <a:pt x="11966" y="10697"/>
                </a:cubicBezTo>
                <a:lnTo>
                  <a:pt x="11836" y="10519"/>
                </a:lnTo>
                <a:cubicBezTo>
                  <a:pt x="11252" y="10959"/>
                  <a:pt x="10657" y="11412"/>
                  <a:pt x="10109" y="11828"/>
                </a:cubicBezTo>
                <a:cubicBezTo>
                  <a:pt x="10532" y="10789"/>
                  <a:pt x="12137" y="9487"/>
                  <a:pt x="13339" y="9487"/>
                </a:cubicBezTo>
                <a:close/>
                <a:moveTo>
                  <a:pt x="1675" y="14036"/>
                </a:moveTo>
                <a:cubicBezTo>
                  <a:pt x="2776" y="14036"/>
                  <a:pt x="3809" y="14370"/>
                  <a:pt x="4811" y="14876"/>
                </a:cubicBezTo>
                <a:lnTo>
                  <a:pt x="2799" y="14876"/>
                </a:lnTo>
                <a:cubicBezTo>
                  <a:pt x="2799" y="14912"/>
                  <a:pt x="2787" y="14948"/>
                  <a:pt x="2787" y="14984"/>
                </a:cubicBezTo>
                <a:cubicBezTo>
                  <a:pt x="3454" y="15055"/>
                  <a:pt x="4144" y="15126"/>
                  <a:pt x="4811" y="15210"/>
                </a:cubicBezTo>
                <a:lnTo>
                  <a:pt x="4811" y="15412"/>
                </a:lnTo>
                <a:cubicBezTo>
                  <a:pt x="3811" y="15484"/>
                  <a:pt x="2811" y="15591"/>
                  <a:pt x="1799" y="15626"/>
                </a:cubicBezTo>
                <a:cubicBezTo>
                  <a:pt x="1786" y="15627"/>
                  <a:pt x="1774" y="15627"/>
                  <a:pt x="1762" y="15627"/>
                </a:cubicBezTo>
                <a:cubicBezTo>
                  <a:pt x="1437" y="15627"/>
                  <a:pt x="1072" y="15478"/>
                  <a:pt x="763" y="15341"/>
                </a:cubicBezTo>
                <a:cubicBezTo>
                  <a:pt x="251" y="15103"/>
                  <a:pt x="215" y="14650"/>
                  <a:pt x="667" y="14329"/>
                </a:cubicBezTo>
                <a:cubicBezTo>
                  <a:pt x="882" y="14174"/>
                  <a:pt x="1144" y="14055"/>
                  <a:pt x="1406" y="14043"/>
                </a:cubicBezTo>
                <a:cubicBezTo>
                  <a:pt x="1496" y="14038"/>
                  <a:pt x="1585" y="14036"/>
                  <a:pt x="1675" y="14036"/>
                </a:cubicBezTo>
                <a:close/>
                <a:moveTo>
                  <a:pt x="12562" y="13817"/>
                </a:moveTo>
                <a:cubicBezTo>
                  <a:pt x="12800" y="13817"/>
                  <a:pt x="13145" y="13936"/>
                  <a:pt x="13252" y="14114"/>
                </a:cubicBezTo>
                <a:cubicBezTo>
                  <a:pt x="13348" y="14281"/>
                  <a:pt x="13252" y="14626"/>
                  <a:pt x="13157" y="14841"/>
                </a:cubicBezTo>
                <a:cubicBezTo>
                  <a:pt x="13098" y="15019"/>
                  <a:pt x="12931" y="15186"/>
                  <a:pt x="12764" y="15293"/>
                </a:cubicBezTo>
                <a:cubicBezTo>
                  <a:pt x="11895" y="15876"/>
                  <a:pt x="10883" y="16031"/>
                  <a:pt x="9835" y="16174"/>
                </a:cubicBezTo>
                <a:cubicBezTo>
                  <a:pt x="10383" y="15734"/>
                  <a:pt x="10931" y="15293"/>
                  <a:pt x="11478" y="14864"/>
                </a:cubicBezTo>
                <a:cubicBezTo>
                  <a:pt x="11431" y="14817"/>
                  <a:pt x="11383" y="14757"/>
                  <a:pt x="11347" y="14698"/>
                </a:cubicBezTo>
                <a:cubicBezTo>
                  <a:pt x="10823" y="15091"/>
                  <a:pt x="10300" y="15472"/>
                  <a:pt x="9764" y="15829"/>
                </a:cubicBezTo>
                <a:lnTo>
                  <a:pt x="9645" y="15710"/>
                </a:lnTo>
                <a:cubicBezTo>
                  <a:pt x="9990" y="15365"/>
                  <a:pt x="10335" y="14995"/>
                  <a:pt x="10704" y="14686"/>
                </a:cubicBezTo>
                <a:cubicBezTo>
                  <a:pt x="11240" y="14233"/>
                  <a:pt x="11824" y="13817"/>
                  <a:pt x="12562" y="13817"/>
                </a:cubicBezTo>
                <a:close/>
                <a:moveTo>
                  <a:pt x="2214" y="17234"/>
                </a:moveTo>
                <a:cubicBezTo>
                  <a:pt x="3241" y="17234"/>
                  <a:pt x="4149" y="17713"/>
                  <a:pt x="5049" y="18210"/>
                </a:cubicBezTo>
                <a:cubicBezTo>
                  <a:pt x="5192" y="18305"/>
                  <a:pt x="5335" y="18389"/>
                  <a:pt x="5525" y="18508"/>
                </a:cubicBezTo>
                <a:cubicBezTo>
                  <a:pt x="4942" y="18460"/>
                  <a:pt x="4442" y="18436"/>
                  <a:pt x="3942" y="18377"/>
                </a:cubicBezTo>
                <a:cubicBezTo>
                  <a:pt x="3942" y="18436"/>
                  <a:pt x="3930" y="18508"/>
                  <a:pt x="3930" y="18567"/>
                </a:cubicBezTo>
                <a:cubicBezTo>
                  <a:pt x="4323" y="18627"/>
                  <a:pt x="4704" y="18674"/>
                  <a:pt x="5097" y="18734"/>
                </a:cubicBezTo>
                <a:cubicBezTo>
                  <a:pt x="4484" y="18959"/>
                  <a:pt x="3875" y="19060"/>
                  <a:pt x="3265" y="19060"/>
                </a:cubicBezTo>
                <a:cubicBezTo>
                  <a:pt x="2845" y="19060"/>
                  <a:pt x="2424" y="19012"/>
                  <a:pt x="2001" y="18924"/>
                </a:cubicBezTo>
                <a:cubicBezTo>
                  <a:pt x="1775" y="18877"/>
                  <a:pt x="1549" y="18722"/>
                  <a:pt x="1358" y="18567"/>
                </a:cubicBezTo>
                <a:cubicBezTo>
                  <a:pt x="1072" y="18365"/>
                  <a:pt x="787" y="18067"/>
                  <a:pt x="1013" y="17734"/>
                </a:cubicBezTo>
                <a:cubicBezTo>
                  <a:pt x="1179" y="17496"/>
                  <a:pt x="1525" y="17305"/>
                  <a:pt x="1822" y="17258"/>
                </a:cubicBezTo>
                <a:cubicBezTo>
                  <a:pt x="1955" y="17242"/>
                  <a:pt x="2085" y="17234"/>
                  <a:pt x="2214" y="17234"/>
                </a:cubicBezTo>
                <a:close/>
                <a:moveTo>
                  <a:pt x="13046" y="17330"/>
                </a:moveTo>
                <a:cubicBezTo>
                  <a:pt x="13447" y="17330"/>
                  <a:pt x="13877" y="17552"/>
                  <a:pt x="13955" y="17805"/>
                </a:cubicBezTo>
                <a:cubicBezTo>
                  <a:pt x="14098" y="18282"/>
                  <a:pt x="13943" y="18734"/>
                  <a:pt x="13383" y="18960"/>
                </a:cubicBezTo>
                <a:cubicBezTo>
                  <a:pt x="12514" y="19294"/>
                  <a:pt x="11609" y="19508"/>
                  <a:pt x="10716" y="19758"/>
                </a:cubicBezTo>
                <a:cubicBezTo>
                  <a:pt x="10347" y="19877"/>
                  <a:pt x="9954" y="19948"/>
                  <a:pt x="9573" y="20044"/>
                </a:cubicBezTo>
                <a:cubicBezTo>
                  <a:pt x="9561" y="20008"/>
                  <a:pt x="9561" y="19996"/>
                  <a:pt x="9538" y="19984"/>
                </a:cubicBezTo>
                <a:cubicBezTo>
                  <a:pt x="10133" y="19579"/>
                  <a:pt x="10728" y="19175"/>
                  <a:pt x="11359" y="18758"/>
                </a:cubicBezTo>
                <a:cubicBezTo>
                  <a:pt x="11324" y="18710"/>
                  <a:pt x="11300" y="18663"/>
                  <a:pt x="11264" y="18615"/>
                </a:cubicBezTo>
                <a:cubicBezTo>
                  <a:pt x="10657" y="18972"/>
                  <a:pt x="10061" y="19329"/>
                  <a:pt x="9419" y="19710"/>
                </a:cubicBezTo>
                <a:cubicBezTo>
                  <a:pt x="9835" y="18924"/>
                  <a:pt x="10454" y="18377"/>
                  <a:pt x="11169" y="17972"/>
                </a:cubicBezTo>
                <a:cubicBezTo>
                  <a:pt x="11657" y="17686"/>
                  <a:pt x="12240" y="17531"/>
                  <a:pt x="12788" y="17365"/>
                </a:cubicBezTo>
                <a:cubicBezTo>
                  <a:pt x="12870" y="17341"/>
                  <a:pt x="12957" y="17330"/>
                  <a:pt x="13046" y="17330"/>
                </a:cubicBezTo>
                <a:close/>
                <a:moveTo>
                  <a:pt x="5728" y="20234"/>
                </a:moveTo>
                <a:lnTo>
                  <a:pt x="5728" y="20234"/>
                </a:lnTo>
                <a:cubicBezTo>
                  <a:pt x="6347" y="20901"/>
                  <a:pt x="6228" y="21699"/>
                  <a:pt x="6323" y="22592"/>
                </a:cubicBezTo>
                <a:lnTo>
                  <a:pt x="6001" y="21937"/>
                </a:lnTo>
                <a:cubicBezTo>
                  <a:pt x="5966" y="21937"/>
                  <a:pt x="5918" y="21949"/>
                  <a:pt x="5894" y="21961"/>
                </a:cubicBezTo>
                <a:cubicBezTo>
                  <a:pt x="5918" y="22294"/>
                  <a:pt x="5966" y="22615"/>
                  <a:pt x="6013" y="23008"/>
                </a:cubicBezTo>
                <a:cubicBezTo>
                  <a:pt x="5335" y="22080"/>
                  <a:pt x="5180" y="20818"/>
                  <a:pt x="5728" y="20234"/>
                </a:cubicBezTo>
                <a:close/>
                <a:moveTo>
                  <a:pt x="12638" y="21900"/>
                </a:moveTo>
                <a:cubicBezTo>
                  <a:pt x="12664" y="21900"/>
                  <a:pt x="12690" y="21901"/>
                  <a:pt x="12717" y="21901"/>
                </a:cubicBezTo>
                <a:cubicBezTo>
                  <a:pt x="12907" y="21901"/>
                  <a:pt x="13133" y="21972"/>
                  <a:pt x="13264" y="22092"/>
                </a:cubicBezTo>
                <a:cubicBezTo>
                  <a:pt x="13455" y="22294"/>
                  <a:pt x="13729" y="22556"/>
                  <a:pt x="13729" y="22782"/>
                </a:cubicBezTo>
                <a:cubicBezTo>
                  <a:pt x="13705" y="23020"/>
                  <a:pt x="13455" y="23330"/>
                  <a:pt x="13229" y="23449"/>
                </a:cubicBezTo>
                <a:cubicBezTo>
                  <a:pt x="12692" y="23717"/>
                  <a:pt x="12138" y="23823"/>
                  <a:pt x="11576" y="23823"/>
                </a:cubicBezTo>
                <a:cubicBezTo>
                  <a:pt x="10990" y="23823"/>
                  <a:pt x="10395" y="23708"/>
                  <a:pt x="9800" y="23544"/>
                </a:cubicBezTo>
                <a:cubicBezTo>
                  <a:pt x="10335" y="23365"/>
                  <a:pt x="10871" y="23187"/>
                  <a:pt x="11419" y="22996"/>
                </a:cubicBezTo>
                <a:lnTo>
                  <a:pt x="11371" y="22830"/>
                </a:lnTo>
                <a:cubicBezTo>
                  <a:pt x="10764" y="22973"/>
                  <a:pt x="10169" y="23139"/>
                  <a:pt x="9419" y="23330"/>
                </a:cubicBezTo>
                <a:cubicBezTo>
                  <a:pt x="10433" y="22444"/>
                  <a:pt x="11424" y="21900"/>
                  <a:pt x="12638" y="21900"/>
                </a:cubicBezTo>
                <a:close/>
                <a:moveTo>
                  <a:pt x="1848" y="21180"/>
                </a:moveTo>
                <a:cubicBezTo>
                  <a:pt x="2003" y="21180"/>
                  <a:pt x="2158" y="21204"/>
                  <a:pt x="2299" y="21258"/>
                </a:cubicBezTo>
                <a:cubicBezTo>
                  <a:pt x="3334" y="21699"/>
                  <a:pt x="4156" y="22389"/>
                  <a:pt x="4751" y="23365"/>
                </a:cubicBezTo>
                <a:cubicBezTo>
                  <a:pt x="4105" y="23032"/>
                  <a:pt x="3476" y="22647"/>
                  <a:pt x="2733" y="22647"/>
                </a:cubicBezTo>
                <a:cubicBezTo>
                  <a:pt x="2600" y="22647"/>
                  <a:pt x="2463" y="22660"/>
                  <a:pt x="2322" y="22687"/>
                </a:cubicBezTo>
                <a:lnTo>
                  <a:pt x="4823" y="23758"/>
                </a:lnTo>
                <a:cubicBezTo>
                  <a:pt x="4811" y="23806"/>
                  <a:pt x="4775" y="23866"/>
                  <a:pt x="4763" y="23925"/>
                </a:cubicBezTo>
                <a:cubicBezTo>
                  <a:pt x="3989" y="23758"/>
                  <a:pt x="3192" y="23639"/>
                  <a:pt x="2430" y="23389"/>
                </a:cubicBezTo>
                <a:cubicBezTo>
                  <a:pt x="1965" y="23246"/>
                  <a:pt x="1501" y="22961"/>
                  <a:pt x="1156" y="22615"/>
                </a:cubicBezTo>
                <a:cubicBezTo>
                  <a:pt x="584" y="22056"/>
                  <a:pt x="822" y="21365"/>
                  <a:pt x="1608" y="21199"/>
                </a:cubicBezTo>
                <a:cubicBezTo>
                  <a:pt x="1686" y="21186"/>
                  <a:pt x="1767" y="21180"/>
                  <a:pt x="1848" y="21180"/>
                </a:cubicBezTo>
                <a:close/>
                <a:moveTo>
                  <a:pt x="5847" y="0"/>
                </a:moveTo>
                <a:cubicBezTo>
                  <a:pt x="5755" y="0"/>
                  <a:pt x="5656" y="20"/>
                  <a:pt x="5549" y="65"/>
                </a:cubicBezTo>
                <a:cubicBezTo>
                  <a:pt x="5120" y="256"/>
                  <a:pt x="4835" y="637"/>
                  <a:pt x="4835" y="1125"/>
                </a:cubicBezTo>
                <a:cubicBezTo>
                  <a:pt x="4858" y="1565"/>
                  <a:pt x="4835" y="2065"/>
                  <a:pt x="5001" y="2458"/>
                </a:cubicBezTo>
                <a:cubicBezTo>
                  <a:pt x="5501" y="3744"/>
                  <a:pt x="6073" y="5006"/>
                  <a:pt x="6644" y="6268"/>
                </a:cubicBezTo>
                <a:cubicBezTo>
                  <a:pt x="6966" y="7006"/>
                  <a:pt x="7264" y="7745"/>
                  <a:pt x="7252" y="8637"/>
                </a:cubicBezTo>
                <a:cubicBezTo>
                  <a:pt x="6597" y="8328"/>
                  <a:pt x="6001" y="8042"/>
                  <a:pt x="5406" y="7780"/>
                </a:cubicBezTo>
                <a:cubicBezTo>
                  <a:pt x="4299" y="7280"/>
                  <a:pt x="3227" y="6744"/>
                  <a:pt x="2120" y="6328"/>
                </a:cubicBezTo>
                <a:cubicBezTo>
                  <a:pt x="1896" y="6249"/>
                  <a:pt x="1680" y="6212"/>
                  <a:pt x="1476" y="6212"/>
                </a:cubicBezTo>
                <a:cubicBezTo>
                  <a:pt x="845" y="6212"/>
                  <a:pt x="324" y="6568"/>
                  <a:pt x="1" y="7161"/>
                </a:cubicBezTo>
                <a:lnTo>
                  <a:pt x="1" y="7566"/>
                </a:lnTo>
                <a:cubicBezTo>
                  <a:pt x="298" y="7792"/>
                  <a:pt x="584" y="8090"/>
                  <a:pt x="906" y="8233"/>
                </a:cubicBezTo>
                <a:cubicBezTo>
                  <a:pt x="1366" y="8446"/>
                  <a:pt x="1849" y="8529"/>
                  <a:pt x="2333" y="8529"/>
                </a:cubicBezTo>
                <a:cubicBezTo>
                  <a:pt x="2713" y="8529"/>
                  <a:pt x="3094" y="8478"/>
                  <a:pt x="3465" y="8399"/>
                </a:cubicBezTo>
                <a:cubicBezTo>
                  <a:pt x="3944" y="8299"/>
                  <a:pt x="4415" y="8237"/>
                  <a:pt x="4876" y="8237"/>
                </a:cubicBezTo>
                <a:cubicBezTo>
                  <a:pt x="5619" y="8237"/>
                  <a:pt x="6340" y="8397"/>
                  <a:pt x="7037" y="8816"/>
                </a:cubicBezTo>
                <a:cubicBezTo>
                  <a:pt x="7156" y="8888"/>
                  <a:pt x="7335" y="8995"/>
                  <a:pt x="7359" y="9102"/>
                </a:cubicBezTo>
                <a:cubicBezTo>
                  <a:pt x="7490" y="10007"/>
                  <a:pt x="7573" y="10900"/>
                  <a:pt x="7680" y="11805"/>
                </a:cubicBezTo>
                <a:cubicBezTo>
                  <a:pt x="7633" y="11840"/>
                  <a:pt x="7573" y="11852"/>
                  <a:pt x="7537" y="11888"/>
                </a:cubicBezTo>
                <a:cubicBezTo>
                  <a:pt x="7180" y="11328"/>
                  <a:pt x="6823" y="10793"/>
                  <a:pt x="6466" y="10245"/>
                </a:cubicBezTo>
                <a:cubicBezTo>
                  <a:pt x="6085" y="9661"/>
                  <a:pt x="5716" y="9066"/>
                  <a:pt x="5001" y="8876"/>
                </a:cubicBezTo>
                <a:cubicBezTo>
                  <a:pt x="4970" y="8867"/>
                  <a:pt x="4938" y="8864"/>
                  <a:pt x="4904" y="8864"/>
                </a:cubicBezTo>
                <a:cubicBezTo>
                  <a:pt x="4699" y="8864"/>
                  <a:pt x="4465" y="9005"/>
                  <a:pt x="4239" y="9066"/>
                </a:cubicBezTo>
                <a:cubicBezTo>
                  <a:pt x="4299" y="9292"/>
                  <a:pt x="4287" y="9602"/>
                  <a:pt x="4442" y="9709"/>
                </a:cubicBezTo>
                <a:cubicBezTo>
                  <a:pt x="5037" y="10173"/>
                  <a:pt x="5692" y="10578"/>
                  <a:pt x="6311" y="11019"/>
                </a:cubicBezTo>
                <a:cubicBezTo>
                  <a:pt x="6728" y="11316"/>
                  <a:pt x="7121" y="11662"/>
                  <a:pt x="7514" y="11983"/>
                </a:cubicBezTo>
                <a:cubicBezTo>
                  <a:pt x="7478" y="12043"/>
                  <a:pt x="7442" y="12102"/>
                  <a:pt x="7394" y="12162"/>
                </a:cubicBezTo>
                <a:cubicBezTo>
                  <a:pt x="6609" y="11721"/>
                  <a:pt x="5835" y="11257"/>
                  <a:pt x="5037" y="10840"/>
                </a:cubicBezTo>
                <a:cubicBezTo>
                  <a:pt x="4170" y="10401"/>
                  <a:pt x="3294" y="9981"/>
                  <a:pt x="2312" y="9981"/>
                </a:cubicBezTo>
                <a:cubicBezTo>
                  <a:pt x="2175" y="9981"/>
                  <a:pt x="2035" y="9989"/>
                  <a:pt x="1894" y="10007"/>
                </a:cubicBezTo>
                <a:cubicBezTo>
                  <a:pt x="1263" y="10078"/>
                  <a:pt x="822" y="10412"/>
                  <a:pt x="727" y="10912"/>
                </a:cubicBezTo>
                <a:cubicBezTo>
                  <a:pt x="656" y="11412"/>
                  <a:pt x="822" y="11733"/>
                  <a:pt x="1537" y="11947"/>
                </a:cubicBezTo>
                <a:cubicBezTo>
                  <a:pt x="2215" y="12150"/>
                  <a:pt x="2965" y="12269"/>
                  <a:pt x="3680" y="12281"/>
                </a:cubicBezTo>
                <a:cubicBezTo>
                  <a:pt x="3736" y="12283"/>
                  <a:pt x="3793" y="12283"/>
                  <a:pt x="3849" y="12283"/>
                </a:cubicBezTo>
                <a:cubicBezTo>
                  <a:pt x="4553" y="12283"/>
                  <a:pt x="5247" y="12151"/>
                  <a:pt x="5930" y="12019"/>
                </a:cubicBezTo>
                <a:cubicBezTo>
                  <a:pt x="6032" y="11994"/>
                  <a:pt x="6130" y="11983"/>
                  <a:pt x="6224" y="11983"/>
                </a:cubicBezTo>
                <a:cubicBezTo>
                  <a:pt x="6713" y="11983"/>
                  <a:pt x="7110" y="12278"/>
                  <a:pt x="7549" y="12447"/>
                </a:cubicBezTo>
                <a:cubicBezTo>
                  <a:pt x="7621" y="12483"/>
                  <a:pt x="7692" y="12602"/>
                  <a:pt x="7692" y="12686"/>
                </a:cubicBezTo>
                <a:lnTo>
                  <a:pt x="7692" y="15793"/>
                </a:lnTo>
                <a:cubicBezTo>
                  <a:pt x="6835" y="15460"/>
                  <a:pt x="5906" y="15138"/>
                  <a:pt x="5061" y="14722"/>
                </a:cubicBezTo>
                <a:cubicBezTo>
                  <a:pt x="3995" y="14199"/>
                  <a:pt x="2911" y="13805"/>
                  <a:pt x="1727" y="13805"/>
                </a:cubicBezTo>
                <a:cubicBezTo>
                  <a:pt x="1563" y="13805"/>
                  <a:pt x="1396" y="13813"/>
                  <a:pt x="1227" y="13829"/>
                </a:cubicBezTo>
                <a:cubicBezTo>
                  <a:pt x="667" y="13888"/>
                  <a:pt x="191" y="14269"/>
                  <a:pt x="132" y="14710"/>
                </a:cubicBezTo>
                <a:cubicBezTo>
                  <a:pt x="60" y="15222"/>
                  <a:pt x="263" y="15519"/>
                  <a:pt x="941" y="15757"/>
                </a:cubicBezTo>
                <a:cubicBezTo>
                  <a:pt x="1409" y="15926"/>
                  <a:pt x="1881" y="15989"/>
                  <a:pt x="2358" y="15989"/>
                </a:cubicBezTo>
                <a:cubicBezTo>
                  <a:pt x="2889" y="15989"/>
                  <a:pt x="3426" y="15911"/>
                  <a:pt x="3965" y="15817"/>
                </a:cubicBezTo>
                <a:cubicBezTo>
                  <a:pt x="4581" y="15710"/>
                  <a:pt x="5185" y="15468"/>
                  <a:pt x="5809" y="15468"/>
                </a:cubicBezTo>
                <a:cubicBezTo>
                  <a:pt x="6091" y="15468"/>
                  <a:pt x="6376" y="15517"/>
                  <a:pt x="6668" y="15650"/>
                </a:cubicBezTo>
                <a:cubicBezTo>
                  <a:pt x="7025" y="15817"/>
                  <a:pt x="7406" y="15936"/>
                  <a:pt x="7704" y="16031"/>
                </a:cubicBezTo>
                <a:lnTo>
                  <a:pt x="7704" y="19413"/>
                </a:lnTo>
                <a:cubicBezTo>
                  <a:pt x="7109" y="19151"/>
                  <a:pt x="6561" y="18984"/>
                  <a:pt x="6121" y="18651"/>
                </a:cubicBezTo>
                <a:cubicBezTo>
                  <a:pt x="5192" y="17972"/>
                  <a:pt x="4204" y="17436"/>
                  <a:pt x="3108" y="17103"/>
                </a:cubicBezTo>
                <a:cubicBezTo>
                  <a:pt x="2806" y="17010"/>
                  <a:pt x="2495" y="16948"/>
                  <a:pt x="2182" y="16948"/>
                </a:cubicBezTo>
                <a:cubicBezTo>
                  <a:pt x="1855" y="16948"/>
                  <a:pt x="1526" y="17016"/>
                  <a:pt x="1203" y="17186"/>
                </a:cubicBezTo>
                <a:cubicBezTo>
                  <a:pt x="632" y="17484"/>
                  <a:pt x="465" y="18103"/>
                  <a:pt x="929" y="18532"/>
                </a:cubicBezTo>
                <a:cubicBezTo>
                  <a:pt x="1287" y="18865"/>
                  <a:pt x="1775" y="19127"/>
                  <a:pt x="2251" y="19270"/>
                </a:cubicBezTo>
                <a:cubicBezTo>
                  <a:pt x="2581" y="19361"/>
                  <a:pt x="2912" y="19396"/>
                  <a:pt x="3243" y="19396"/>
                </a:cubicBezTo>
                <a:cubicBezTo>
                  <a:pt x="3866" y="19396"/>
                  <a:pt x="4490" y="19271"/>
                  <a:pt x="5120" y="19163"/>
                </a:cubicBezTo>
                <a:cubicBezTo>
                  <a:pt x="5340" y="19120"/>
                  <a:pt x="5574" y="19096"/>
                  <a:pt x="5808" y="19096"/>
                </a:cubicBezTo>
                <a:cubicBezTo>
                  <a:pt x="6095" y="19096"/>
                  <a:pt x="6382" y="19132"/>
                  <a:pt x="6644" y="19210"/>
                </a:cubicBezTo>
                <a:cubicBezTo>
                  <a:pt x="7633" y="19508"/>
                  <a:pt x="7680" y="19591"/>
                  <a:pt x="7585" y="20603"/>
                </a:cubicBezTo>
                <a:cubicBezTo>
                  <a:pt x="7454" y="22211"/>
                  <a:pt x="7275" y="23806"/>
                  <a:pt x="7109" y="25413"/>
                </a:cubicBezTo>
                <a:cubicBezTo>
                  <a:pt x="7037" y="25413"/>
                  <a:pt x="6966" y="25425"/>
                  <a:pt x="6894" y="25425"/>
                </a:cubicBezTo>
                <a:cubicBezTo>
                  <a:pt x="6763" y="24592"/>
                  <a:pt x="6597" y="23758"/>
                  <a:pt x="6490" y="22925"/>
                </a:cubicBezTo>
                <a:cubicBezTo>
                  <a:pt x="6418" y="22187"/>
                  <a:pt x="6442" y="21425"/>
                  <a:pt x="6311" y="20699"/>
                </a:cubicBezTo>
                <a:cubicBezTo>
                  <a:pt x="6263" y="20437"/>
                  <a:pt x="5906" y="20079"/>
                  <a:pt x="5668" y="20067"/>
                </a:cubicBezTo>
                <a:cubicBezTo>
                  <a:pt x="5646" y="20065"/>
                  <a:pt x="5626" y="20064"/>
                  <a:pt x="5605" y="20064"/>
                </a:cubicBezTo>
                <a:cubicBezTo>
                  <a:pt x="5212" y="20064"/>
                  <a:pt x="5063" y="20490"/>
                  <a:pt x="5097" y="20841"/>
                </a:cubicBezTo>
                <a:cubicBezTo>
                  <a:pt x="5156" y="21425"/>
                  <a:pt x="5216" y="22044"/>
                  <a:pt x="5430" y="22580"/>
                </a:cubicBezTo>
                <a:cubicBezTo>
                  <a:pt x="5763" y="23354"/>
                  <a:pt x="6228" y="24056"/>
                  <a:pt x="6621" y="24782"/>
                </a:cubicBezTo>
                <a:cubicBezTo>
                  <a:pt x="6561" y="24818"/>
                  <a:pt x="6502" y="24866"/>
                  <a:pt x="6442" y="24901"/>
                </a:cubicBezTo>
                <a:cubicBezTo>
                  <a:pt x="6013" y="24366"/>
                  <a:pt x="5537" y="23866"/>
                  <a:pt x="5132" y="23318"/>
                </a:cubicBezTo>
                <a:cubicBezTo>
                  <a:pt x="4406" y="22282"/>
                  <a:pt x="3549" y="21425"/>
                  <a:pt x="2334" y="20960"/>
                </a:cubicBezTo>
                <a:cubicBezTo>
                  <a:pt x="2184" y="20902"/>
                  <a:pt x="2026" y="20874"/>
                  <a:pt x="1869" y="20874"/>
                </a:cubicBezTo>
                <a:cubicBezTo>
                  <a:pt x="1392" y="20874"/>
                  <a:pt x="918" y="21129"/>
                  <a:pt x="667" y="21532"/>
                </a:cubicBezTo>
                <a:cubicBezTo>
                  <a:pt x="417" y="21961"/>
                  <a:pt x="525" y="22461"/>
                  <a:pt x="1060" y="22937"/>
                </a:cubicBezTo>
                <a:cubicBezTo>
                  <a:pt x="1358" y="23211"/>
                  <a:pt x="1715" y="23473"/>
                  <a:pt x="2096" y="23592"/>
                </a:cubicBezTo>
                <a:cubicBezTo>
                  <a:pt x="2834" y="23818"/>
                  <a:pt x="3573" y="24032"/>
                  <a:pt x="4335" y="24092"/>
                </a:cubicBezTo>
                <a:cubicBezTo>
                  <a:pt x="5513" y="24175"/>
                  <a:pt x="6251" y="24866"/>
                  <a:pt x="6894" y="25723"/>
                </a:cubicBezTo>
                <a:cubicBezTo>
                  <a:pt x="6966" y="25830"/>
                  <a:pt x="7013" y="26009"/>
                  <a:pt x="6978" y="26140"/>
                </a:cubicBezTo>
                <a:cubicBezTo>
                  <a:pt x="6763" y="27330"/>
                  <a:pt x="6537" y="28521"/>
                  <a:pt x="6299" y="29712"/>
                </a:cubicBezTo>
                <a:cubicBezTo>
                  <a:pt x="6121" y="30604"/>
                  <a:pt x="5894" y="31486"/>
                  <a:pt x="5692" y="32379"/>
                </a:cubicBezTo>
                <a:cubicBezTo>
                  <a:pt x="5728" y="32379"/>
                  <a:pt x="5763" y="32379"/>
                  <a:pt x="5763" y="32402"/>
                </a:cubicBezTo>
                <a:cubicBezTo>
                  <a:pt x="5835" y="32248"/>
                  <a:pt x="5942" y="32081"/>
                  <a:pt x="5966" y="31902"/>
                </a:cubicBezTo>
                <a:cubicBezTo>
                  <a:pt x="6418" y="29771"/>
                  <a:pt x="6859" y="27640"/>
                  <a:pt x="7264" y="25521"/>
                </a:cubicBezTo>
                <a:cubicBezTo>
                  <a:pt x="7371" y="24985"/>
                  <a:pt x="7502" y="24592"/>
                  <a:pt x="8049" y="24330"/>
                </a:cubicBezTo>
                <a:cubicBezTo>
                  <a:pt x="8551" y="24075"/>
                  <a:pt x="9039" y="23965"/>
                  <a:pt x="9540" y="23965"/>
                </a:cubicBezTo>
                <a:cubicBezTo>
                  <a:pt x="9811" y="23965"/>
                  <a:pt x="10087" y="23998"/>
                  <a:pt x="10371" y="24056"/>
                </a:cubicBezTo>
                <a:cubicBezTo>
                  <a:pt x="10751" y="24128"/>
                  <a:pt x="11134" y="24171"/>
                  <a:pt x="11515" y="24171"/>
                </a:cubicBezTo>
                <a:cubicBezTo>
                  <a:pt x="12149" y="24171"/>
                  <a:pt x="12776" y="24051"/>
                  <a:pt x="13371" y="23746"/>
                </a:cubicBezTo>
                <a:cubicBezTo>
                  <a:pt x="14205" y="23318"/>
                  <a:pt x="14288" y="22461"/>
                  <a:pt x="13514" y="21961"/>
                </a:cubicBezTo>
                <a:cubicBezTo>
                  <a:pt x="13227" y="21777"/>
                  <a:pt x="12863" y="21627"/>
                  <a:pt x="12528" y="21627"/>
                </a:cubicBezTo>
                <a:cubicBezTo>
                  <a:pt x="12515" y="21627"/>
                  <a:pt x="12503" y="21627"/>
                  <a:pt x="12490" y="21627"/>
                </a:cubicBezTo>
                <a:cubicBezTo>
                  <a:pt x="11109" y="21663"/>
                  <a:pt x="10002" y="22330"/>
                  <a:pt x="9038" y="23318"/>
                </a:cubicBezTo>
                <a:cubicBezTo>
                  <a:pt x="8621" y="23735"/>
                  <a:pt x="8097" y="24056"/>
                  <a:pt x="7621" y="24413"/>
                </a:cubicBezTo>
                <a:cubicBezTo>
                  <a:pt x="7573" y="24366"/>
                  <a:pt x="7537" y="24342"/>
                  <a:pt x="7490" y="24294"/>
                </a:cubicBezTo>
                <a:cubicBezTo>
                  <a:pt x="7561" y="23592"/>
                  <a:pt x="7668" y="22913"/>
                  <a:pt x="7692" y="22223"/>
                </a:cubicBezTo>
                <a:cubicBezTo>
                  <a:pt x="7740" y="21306"/>
                  <a:pt x="8407" y="20794"/>
                  <a:pt x="9049" y="20496"/>
                </a:cubicBezTo>
                <a:cubicBezTo>
                  <a:pt x="9871" y="20127"/>
                  <a:pt x="10847" y="20115"/>
                  <a:pt x="11728" y="19865"/>
                </a:cubicBezTo>
                <a:cubicBezTo>
                  <a:pt x="12443" y="19651"/>
                  <a:pt x="13145" y="19365"/>
                  <a:pt x="13800" y="19032"/>
                </a:cubicBezTo>
                <a:cubicBezTo>
                  <a:pt x="14276" y="18770"/>
                  <a:pt x="14348" y="18258"/>
                  <a:pt x="14217" y="17781"/>
                </a:cubicBezTo>
                <a:cubicBezTo>
                  <a:pt x="14110" y="17389"/>
                  <a:pt x="13752" y="17186"/>
                  <a:pt x="13336" y="17150"/>
                </a:cubicBezTo>
                <a:cubicBezTo>
                  <a:pt x="13197" y="17142"/>
                  <a:pt x="13048" y="17123"/>
                  <a:pt x="12899" y="17123"/>
                </a:cubicBezTo>
                <a:cubicBezTo>
                  <a:pt x="12830" y="17123"/>
                  <a:pt x="12761" y="17127"/>
                  <a:pt x="12693" y="17139"/>
                </a:cubicBezTo>
                <a:cubicBezTo>
                  <a:pt x="11359" y="17329"/>
                  <a:pt x="10335" y="18032"/>
                  <a:pt x="9526" y="19067"/>
                </a:cubicBezTo>
                <a:cubicBezTo>
                  <a:pt x="8990" y="19770"/>
                  <a:pt x="8740" y="20710"/>
                  <a:pt x="7859" y="21091"/>
                </a:cubicBezTo>
                <a:cubicBezTo>
                  <a:pt x="7906" y="20258"/>
                  <a:pt x="7990" y="19401"/>
                  <a:pt x="7978" y="18532"/>
                </a:cubicBezTo>
                <a:cubicBezTo>
                  <a:pt x="7966" y="18032"/>
                  <a:pt x="8049" y="17627"/>
                  <a:pt x="8490" y="17329"/>
                </a:cubicBezTo>
                <a:cubicBezTo>
                  <a:pt x="8871" y="17067"/>
                  <a:pt x="9228" y="16734"/>
                  <a:pt x="9645" y="16591"/>
                </a:cubicBezTo>
                <a:cubicBezTo>
                  <a:pt x="10157" y="16388"/>
                  <a:pt x="10728" y="16388"/>
                  <a:pt x="11252" y="16246"/>
                </a:cubicBezTo>
                <a:cubicBezTo>
                  <a:pt x="12002" y="16019"/>
                  <a:pt x="12788" y="15829"/>
                  <a:pt x="13288" y="15162"/>
                </a:cubicBezTo>
                <a:cubicBezTo>
                  <a:pt x="13526" y="14817"/>
                  <a:pt x="13800" y="14424"/>
                  <a:pt x="13514" y="14007"/>
                </a:cubicBezTo>
                <a:cubicBezTo>
                  <a:pt x="13294" y="13704"/>
                  <a:pt x="12981" y="13550"/>
                  <a:pt x="12631" y="13550"/>
                </a:cubicBezTo>
                <a:cubicBezTo>
                  <a:pt x="12527" y="13550"/>
                  <a:pt x="12421" y="13563"/>
                  <a:pt x="12312" y="13590"/>
                </a:cubicBezTo>
                <a:cubicBezTo>
                  <a:pt x="10895" y="13948"/>
                  <a:pt x="9919" y="14841"/>
                  <a:pt x="9180" y="16079"/>
                </a:cubicBezTo>
                <a:cubicBezTo>
                  <a:pt x="8907" y="16567"/>
                  <a:pt x="8490" y="16972"/>
                  <a:pt x="8133" y="17424"/>
                </a:cubicBezTo>
                <a:cubicBezTo>
                  <a:pt x="8037" y="16686"/>
                  <a:pt x="8073" y="16031"/>
                  <a:pt x="8026" y="15400"/>
                </a:cubicBezTo>
                <a:cubicBezTo>
                  <a:pt x="7990" y="14698"/>
                  <a:pt x="8287" y="14174"/>
                  <a:pt x="8704" y="13638"/>
                </a:cubicBezTo>
                <a:cubicBezTo>
                  <a:pt x="9169" y="13031"/>
                  <a:pt x="9704" y="12614"/>
                  <a:pt x="10466" y="12424"/>
                </a:cubicBezTo>
                <a:cubicBezTo>
                  <a:pt x="11478" y="12162"/>
                  <a:pt x="12478" y="11852"/>
                  <a:pt x="13467" y="11531"/>
                </a:cubicBezTo>
                <a:cubicBezTo>
                  <a:pt x="13979" y="11364"/>
                  <a:pt x="14383" y="11031"/>
                  <a:pt x="14598" y="10531"/>
                </a:cubicBezTo>
                <a:cubicBezTo>
                  <a:pt x="14800" y="10114"/>
                  <a:pt x="14705" y="9769"/>
                  <a:pt x="14300" y="9507"/>
                </a:cubicBezTo>
                <a:cubicBezTo>
                  <a:pt x="13989" y="9289"/>
                  <a:pt x="13671" y="9201"/>
                  <a:pt x="13347" y="9201"/>
                </a:cubicBezTo>
                <a:cubicBezTo>
                  <a:pt x="13051" y="9201"/>
                  <a:pt x="12749" y="9274"/>
                  <a:pt x="12443" y="9388"/>
                </a:cubicBezTo>
                <a:cubicBezTo>
                  <a:pt x="10990" y="9935"/>
                  <a:pt x="10157" y="11090"/>
                  <a:pt x="9383" y="12364"/>
                </a:cubicBezTo>
                <a:cubicBezTo>
                  <a:pt x="9038" y="12936"/>
                  <a:pt x="8561" y="13448"/>
                  <a:pt x="8097" y="14055"/>
                </a:cubicBezTo>
                <a:cubicBezTo>
                  <a:pt x="8073" y="13817"/>
                  <a:pt x="8026" y="13674"/>
                  <a:pt x="8026" y="13519"/>
                </a:cubicBezTo>
                <a:cubicBezTo>
                  <a:pt x="7978" y="12507"/>
                  <a:pt x="7930" y="11507"/>
                  <a:pt x="7906" y="10495"/>
                </a:cubicBezTo>
                <a:cubicBezTo>
                  <a:pt x="7906" y="10364"/>
                  <a:pt x="7918" y="10185"/>
                  <a:pt x="7990" y="10078"/>
                </a:cubicBezTo>
                <a:cubicBezTo>
                  <a:pt x="8549" y="9304"/>
                  <a:pt x="9264" y="8745"/>
                  <a:pt x="10216" y="8495"/>
                </a:cubicBezTo>
                <a:cubicBezTo>
                  <a:pt x="11169" y="8233"/>
                  <a:pt x="12133" y="7971"/>
                  <a:pt x="13050" y="7578"/>
                </a:cubicBezTo>
                <a:cubicBezTo>
                  <a:pt x="13633" y="7340"/>
                  <a:pt x="14157" y="6911"/>
                  <a:pt x="14645" y="6494"/>
                </a:cubicBezTo>
                <a:cubicBezTo>
                  <a:pt x="14979" y="6209"/>
                  <a:pt x="15062" y="5756"/>
                  <a:pt x="14872" y="5339"/>
                </a:cubicBezTo>
                <a:cubicBezTo>
                  <a:pt x="14681" y="4923"/>
                  <a:pt x="14336" y="4685"/>
                  <a:pt x="13848" y="4649"/>
                </a:cubicBezTo>
                <a:cubicBezTo>
                  <a:pt x="13785" y="4645"/>
                  <a:pt x="13724" y="4643"/>
                  <a:pt x="13664" y="4643"/>
                </a:cubicBezTo>
                <a:cubicBezTo>
                  <a:pt x="13042" y="4643"/>
                  <a:pt x="12513" y="4862"/>
                  <a:pt x="12014" y="5220"/>
                </a:cubicBezTo>
                <a:cubicBezTo>
                  <a:pt x="10764" y="6090"/>
                  <a:pt x="9835" y="7304"/>
                  <a:pt x="8978" y="8530"/>
                </a:cubicBezTo>
                <a:cubicBezTo>
                  <a:pt x="8704" y="8923"/>
                  <a:pt x="8371" y="9245"/>
                  <a:pt x="8073" y="9602"/>
                </a:cubicBezTo>
                <a:cubicBezTo>
                  <a:pt x="8014" y="9566"/>
                  <a:pt x="7954" y="9530"/>
                  <a:pt x="7895" y="9507"/>
                </a:cubicBezTo>
                <a:cubicBezTo>
                  <a:pt x="8156" y="8590"/>
                  <a:pt x="8430" y="7697"/>
                  <a:pt x="8692" y="6792"/>
                </a:cubicBezTo>
                <a:cubicBezTo>
                  <a:pt x="8704" y="6733"/>
                  <a:pt x="8752" y="6673"/>
                  <a:pt x="8799" y="6625"/>
                </a:cubicBezTo>
                <a:cubicBezTo>
                  <a:pt x="9359" y="5947"/>
                  <a:pt x="9954" y="5292"/>
                  <a:pt x="10490" y="4589"/>
                </a:cubicBezTo>
                <a:cubicBezTo>
                  <a:pt x="11026" y="3887"/>
                  <a:pt x="11526" y="3137"/>
                  <a:pt x="11490" y="2196"/>
                </a:cubicBezTo>
                <a:cubicBezTo>
                  <a:pt x="11490" y="1958"/>
                  <a:pt x="11407" y="1565"/>
                  <a:pt x="11240" y="1506"/>
                </a:cubicBezTo>
                <a:cubicBezTo>
                  <a:pt x="11178" y="1482"/>
                  <a:pt x="11105" y="1470"/>
                  <a:pt x="11026" y="1470"/>
                </a:cubicBezTo>
                <a:cubicBezTo>
                  <a:pt x="10833" y="1470"/>
                  <a:pt x="10610" y="1538"/>
                  <a:pt x="10466" y="1649"/>
                </a:cubicBezTo>
                <a:cubicBezTo>
                  <a:pt x="9407" y="2399"/>
                  <a:pt x="8811" y="3458"/>
                  <a:pt x="8585" y="4720"/>
                </a:cubicBezTo>
                <a:cubicBezTo>
                  <a:pt x="8323" y="6197"/>
                  <a:pt x="8085" y="7673"/>
                  <a:pt x="7835" y="9149"/>
                </a:cubicBezTo>
                <a:cubicBezTo>
                  <a:pt x="7668" y="8852"/>
                  <a:pt x="7621" y="8590"/>
                  <a:pt x="7573" y="8328"/>
                </a:cubicBezTo>
                <a:cubicBezTo>
                  <a:pt x="7502" y="7864"/>
                  <a:pt x="7371" y="7399"/>
                  <a:pt x="7383" y="6947"/>
                </a:cubicBezTo>
                <a:cubicBezTo>
                  <a:pt x="7430" y="5780"/>
                  <a:pt x="7609" y="4637"/>
                  <a:pt x="7633" y="3494"/>
                </a:cubicBezTo>
                <a:cubicBezTo>
                  <a:pt x="7668" y="2375"/>
                  <a:pt x="7454" y="1291"/>
                  <a:pt x="6609" y="434"/>
                </a:cubicBezTo>
                <a:cubicBezTo>
                  <a:pt x="6381" y="207"/>
                  <a:pt x="6147" y="0"/>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07;p41">
            <a:extLst>
              <a:ext uri="{FF2B5EF4-FFF2-40B4-BE49-F238E27FC236}">
                <a16:creationId xmlns:a16="http://schemas.microsoft.com/office/drawing/2014/main" id="{255B5D22-C9E1-5A9F-147F-81B8051FCB74}"/>
              </a:ext>
            </a:extLst>
          </p:cNvPr>
          <p:cNvSpPr/>
          <p:nvPr/>
        </p:nvSpPr>
        <p:spPr>
          <a:xfrm rot="823979" flipH="1">
            <a:off x="4959737" y="3113752"/>
            <a:ext cx="210276" cy="739420"/>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08;p41">
            <a:extLst>
              <a:ext uri="{FF2B5EF4-FFF2-40B4-BE49-F238E27FC236}">
                <a16:creationId xmlns:a16="http://schemas.microsoft.com/office/drawing/2014/main" id="{6591A110-F20C-9C14-EF48-EAF9B5FE7855}"/>
              </a:ext>
            </a:extLst>
          </p:cNvPr>
          <p:cNvSpPr/>
          <p:nvPr/>
        </p:nvSpPr>
        <p:spPr>
          <a:xfrm>
            <a:off x="4095162" y="3568735"/>
            <a:ext cx="940290" cy="972613"/>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623;p41">
            <a:extLst>
              <a:ext uri="{FF2B5EF4-FFF2-40B4-BE49-F238E27FC236}">
                <a16:creationId xmlns:a16="http://schemas.microsoft.com/office/drawing/2014/main" id="{BA288FB6-E686-B96D-314C-941389BD5CCE}"/>
              </a:ext>
            </a:extLst>
          </p:cNvPr>
          <p:cNvGrpSpPr/>
          <p:nvPr/>
        </p:nvGrpSpPr>
        <p:grpSpPr>
          <a:xfrm>
            <a:off x="4557863" y="4096641"/>
            <a:ext cx="587251" cy="476083"/>
            <a:chOff x="2845503" y="2465785"/>
            <a:chExt cx="491300" cy="398296"/>
          </a:xfrm>
        </p:grpSpPr>
        <p:sp>
          <p:nvSpPr>
            <p:cNvPr id="12" name="Google Shape;624;p41">
              <a:extLst>
                <a:ext uri="{FF2B5EF4-FFF2-40B4-BE49-F238E27FC236}">
                  <a16:creationId xmlns:a16="http://schemas.microsoft.com/office/drawing/2014/main" id="{5F156A15-2D15-4A9E-5C35-519C91301A87}"/>
                </a:ext>
              </a:extLst>
            </p:cNvPr>
            <p:cNvSpPr/>
            <p:nvPr/>
          </p:nvSpPr>
          <p:spPr>
            <a:xfrm>
              <a:off x="3184300" y="2488175"/>
              <a:ext cx="109025" cy="254400"/>
            </a:xfrm>
            <a:custGeom>
              <a:avLst/>
              <a:gdLst/>
              <a:ahLst/>
              <a:cxnLst/>
              <a:rect l="l" t="t" r="r" b="b"/>
              <a:pathLst>
                <a:path w="4361" h="10176" extrusionOk="0">
                  <a:moveTo>
                    <a:pt x="2684" y="0"/>
                  </a:moveTo>
                  <a:lnTo>
                    <a:pt x="4026" y="2460"/>
                  </a:lnTo>
                  <a:lnTo>
                    <a:pt x="4361" y="9505"/>
                  </a:lnTo>
                  <a:lnTo>
                    <a:pt x="2348" y="10176"/>
                  </a:lnTo>
                  <a:lnTo>
                    <a:pt x="0" y="7716"/>
                  </a:lnTo>
                  <a:lnTo>
                    <a:pt x="447" y="5479"/>
                  </a:lnTo>
                  <a:lnTo>
                    <a:pt x="1789" y="1677"/>
                  </a:lnTo>
                  <a:close/>
                </a:path>
              </a:pathLst>
            </a:custGeom>
            <a:solidFill>
              <a:schemeClr val="accent1"/>
            </a:solidFill>
            <a:ln>
              <a:noFill/>
            </a:ln>
          </p:spPr>
          <p:txBody>
            <a:bodyPr/>
            <a:lstStyle/>
            <a:p>
              <a:endParaRPr lang="en-US"/>
            </a:p>
          </p:txBody>
        </p:sp>
        <p:grpSp>
          <p:nvGrpSpPr>
            <p:cNvPr id="13" name="Google Shape;625;p41">
              <a:extLst>
                <a:ext uri="{FF2B5EF4-FFF2-40B4-BE49-F238E27FC236}">
                  <a16:creationId xmlns:a16="http://schemas.microsoft.com/office/drawing/2014/main" id="{A5062C10-693D-A200-8FCA-7979CE90B1F0}"/>
                </a:ext>
              </a:extLst>
            </p:cNvPr>
            <p:cNvGrpSpPr/>
            <p:nvPr/>
          </p:nvGrpSpPr>
          <p:grpSpPr>
            <a:xfrm>
              <a:off x="2845503" y="2465785"/>
              <a:ext cx="491300" cy="398296"/>
              <a:chOff x="4638950" y="5134975"/>
              <a:chExt cx="1630600" cy="1321925"/>
            </a:xfrm>
          </p:grpSpPr>
          <p:sp>
            <p:nvSpPr>
              <p:cNvPr id="14" name="Google Shape;626;p41">
                <a:extLst>
                  <a:ext uri="{FF2B5EF4-FFF2-40B4-BE49-F238E27FC236}">
                    <a16:creationId xmlns:a16="http://schemas.microsoft.com/office/drawing/2014/main" id="{38D7799E-27FF-2760-6A1F-1FDA94CDE0E5}"/>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27;p41">
                <a:extLst>
                  <a:ext uri="{FF2B5EF4-FFF2-40B4-BE49-F238E27FC236}">
                    <a16:creationId xmlns:a16="http://schemas.microsoft.com/office/drawing/2014/main" id="{F03EB0B5-19AD-1CD3-7659-6471AFB4696E}"/>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28;p41">
                <a:extLst>
                  <a:ext uri="{FF2B5EF4-FFF2-40B4-BE49-F238E27FC236}">
                    <a16:creationId xmlns:a16="http://schemas.microsoft.com/office/drawing/2014/main" id="{7B42D8E1-CD79-757D-A812-847EB1CB25C5}"/>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29;p41">
                <a:extLst>
                  <a:ext uri="{FF2B5EF4-FFF2-40B4-BE49-F238E27FC236}">
                    <a16:creationId xmlns:a16="http://schemas.microsoft.com/office/drawing/2014/main" id="{E7DAED7C-25BC-AD86-3BEE-7DA0B2B12A40}"/>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30;p41">
                <a:extLst>
                  <a:ext uri="{FF2B5EF4-FFF2-40B4-BE49-F238E27FC236}">
                    <a16:creationId xmlns:a16="http://schemas.microsoft.com/office/drawing/2014/main" id="{0181DA5D-34D5-EE13-4D47-5F8F2104C916}"/>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31;p41">
                <a:extLst>
                  <a:ext uri="{FF2B5EF4-FFF2-40B4-BE49-F238E27FC236}">
                    <a16:creationId xmlns:a16="http://schemas.microsoft.com/office/drawing/2014/main" id="{5914212E-0F1D-0B5C-037A-8C747E4D1E2B}"/>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32;p41">
                <a:extLst>
                  <a:ext uri="{FF2B5EF4-FFF2-40B4-BE49-F238E27FC236}">
                    <a16:creationId xmlns:a16="http://schemas.microsoft.com/office/drawing/2014/main" id="{D38535FC-D17E-B160-AED1-BC796BA2FCE9}"/>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33;p41">
                <a:extLst>
                  <a:ext uri="{FF2B5EF4-FFF2-40B4-BE49-F238E27FC236}">
                    <a16:creationId xmlns:a16="http://schemas.microsoft.com/office/drawing/2014/main" id="{351F7620-5533-F428-E869-FE24EB7B9E42}"/>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34;p41">
                <a:extLst>
                  <a:ext uri="{FF2B5EF4-FFF2-40B4-BE49-F238E27FC236}">
                    <a16:creationId xmlns:a16="http://schemas.microsoft.com/office/drawing/2014/main" id="{F1920DB2-15BF-E248-C0AB-9260C2352EF5}"/>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35;p41">
                <a:extLst>
                  <a:ext uri="{FF2B5EF4-FFF2-40B4-BE49-F238E27FC236}">
                    <a16:creationId xmlns:a16="http://schemas.microsoft.com/office/drawing/2014/main" id="{B74F14D3-E436-573C-6981-9298472926EE}"/>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36;p41">
                <a:extLst>
                  <a:ext uri="{FF2B5EF4-FFF2-40B4-BE49-F238E27FC236}">
                    <a16:creationId xmlns:a16="http://schemas.microsoft.com/office/drawing/2014/main" id="{A9805973-65CF-D82C-2BBC-9AC7BC6E5133}"/>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37;p41">
                <a:extLst>
                  <a:ext uri="{FF2B5EF4-FFF2-40B4-BE49-F238E27FC236}">
                    <a16:creationId xmlns:a16="http://schemas.microsoft.com/office/drawing/2014/main" id="{DFC72B85-7C65-FDE3-42F7-272968BE17AE}"/>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38;p41">
                <a:extLst>
                  <a:ext uri="{FF2B5EF4-FFF2-40B4-BE49-F238E27FC236}">
                    <a16:creationId xmlns:a16="http://schemas.microsoft.com/office/drawing/2014/main" id="{2D389289-485C-B328-4D91-8345F2E696EF}"/>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39;p41">
                <a:extLst>
                  <a:ext uri="{FF2B5EF4-FFF2-40B4-BE49-F238E27FC236}">
                    <a16:creationId xmlns:a16="http://schemas.microsoft.com/office/drawing/2014/main" id="{4D9AC04A-4E70-8E51-E78F-55972F7FFD24}"/>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40;p41">
                <a:extLst>
                  <a:ext uri="{FF2B5EF4-FFF2-40B4-BE49-F238E27FC236}">
                    <a16:creationId xmlns:a16="http://schemas.microsoft.com/office/drawing/2014/main" id="{9245E146-C9E2-5C74-546C-869BE82FE4CE}"/>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41;p41">
                <a:extLst>
                  <a:ext uri="{FF2B5EF4-FFF2-40B4-BE49-F238E27FC236}">
                    <a16:creationId xmlns:a16="http://schemas.microsoft.com/office/drawing/2014/main" id="{9169B317-61D4-57F3-D260-DC7E9EF44981}"/>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42;p41">
                <a:extLst>
                  <a:ext uri="{FF2B5EF4-FFF2-40B4-BE49-F238E27FC236}">
                    <a16:creationId xmlns:a16="http://schemas.microsoft.com/office/drawing/2014/main" id="{61C3EEC5-BF64-877D-2208-C5FD6A5F030F}"/>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43;p41">
                <a:extLst>
                  <a:ext uri="{FF2B5EF4-FFF2-40B4-BE49-F238E27FC236}">
                    <a16:creationId xmlns:a16="http://schemas.microsoft.com/office/drawing/2014/main" id="{7B090123-0EBE-F874-9D64-93BE8597447D}"/>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44;p41">
                <a:extLst>
                  <a:ext uri="{FF2B5EF4-FFF2-40B4-BE49-F238E27FC236}">
                    <a16:creationId xmlns:a16="http://schemas.microsoft.com/office/drawing/2014/main" id="{C8964E97-FB57-C34F-EC76-A4DF110F5E49}"/>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45;p41">
                <a:extLst>
                  <a:ext uri="{FF2B5EF4-FFF2-40B4-BE49-F238E27FC236}">
                    <a16:creationId xmlns:a16="http://schemas.microsoft.com/office/drawing/2014/main" id="{A1B8169B-2D7A-45A1-5982-A4CC6F8B7D84}"/>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46;p41">
                <a:extLst>
                  <a:ext uri="{FF2B5EF4-FFF2-40B4-BE49-F238E27FC236}">
                    <a16:creationId xmlns:a16="http://schemas.microsoft.com/office/drawing/2014/main" id="{05B8D9AB-A11E-F8BF-FC2C-9E6F3CAEB7ED}"/>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47;p41">
                <a:extLst>
                  <a:ext uri="{FF2B5EF4-FFF2-40B4-BE49-F238E27FC236}">
                    <a16:creationId xmlns:a16="http://schemas.microsoft.com/office/drawing/2014/main" id="{00314175-2AFA-93FE-4705-9206474AB31E}"/>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48;p41">
                <a:extLst>
                  <a:ext uri="{FF2B5EF4-FFF2-40B4-BE49-F238E27FC236}">
                    <a16:creationId xmlns:a16="http://schemas.microsoft.com/office/drawing/2014/main" id="{0DD2A059-CB33-D3F0-06CE-EDC3D176FC31}"/>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49;p41">
                <a:extLst>
                  <a:ext uri="{FF2B5EF4-FFF2-40B4-BE49-F238E27FC236}">
                    <a16:creationId xmlns:a16="http://schemas.microsoft.com/office/drawing/2014/main" id="{0AD0533F-E28C-B229-C907-C1A945DE2FDA}"/>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50;p41">
                <a:extLst>
                  <a:ext uri="{FF2B5EF4-FFF2-40B4-BE49-F238E27FC236}">
                    <a16:creationId xmlns:a16="http://schemas.microsoft.com/office/drawing/2014/main" id="{F5FC6548-055F-6752-29FA-ACD6019ABC06}"/>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51;p41">
                <a:extLst>
                  <a:ext uri="{FF2B5EF4-FFF2-40B4-BE49-F238E27FC236}">
                    <a16:creationId xmlns:a16="http://schemas.microsoft.com/office/drawing/2014/main" id="{1CE191A0-1B4D-20A8-7272-01BB19CAB77A}"/>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52;p41">
                <a:extLst>
                  <a:ext uri="{FF2B5EF4-FFF2-40B4-BE49-F238E27FC236}">
                    <a16:creationId xmlns:a16="http://schemas.microsoft.com/office/drawing/2014/main" id="{2145AA1D-2ACC-3B45-C4C0-E54AA6E709C5}"/>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53;p41">
                <a:extLst>
                  <a:ext uri="{FF2B5EF4-FFF2-40B4-BE49-F238E27FC236}">
                    <a16:creationId xmlns:a16="http://schemas.microsoft.com/office/drawing/2014/main" id="{1E18B914-144A-7450-AB0B-B22AF7D005B9}"/>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54;p41">
                <a:extLst>
                  <a:ext uri="{FF2B5EF4-FFF2-40B4-BE49-F238E27FC236}">
                    <a16:creationId xmlns:a16="http://schemas.microsoft.com/office/drawing/2014/main" id="{900F4B60-D75B-A463-7883-9519C4811DAA}"/>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55;p41">
                <a:extLst>
                  <a:ext uri="{FF2B5EF4-FFF2-40B4-BE49-F238E27FC236}">
                    <a16:creationId xmlns:a16="http://schemas.microsoft.com/office/drawing/2014/main" id="{B9760531-F877-4D58-9662-ABD826583782}"/>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56;p41">
                <a:extLst>
                  <a:ext uri="{FF2B5EF4-FFF2-40B4-BE49-F238E27FC236}">
                    <a16:creationId xmlns:a16="http://schemas.microsoft.com/office/drawing/2014/main" id="{6B594116-13C0-FF86-4160-AEA5B3982CA7}"/>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57;p41">
                <a:extLst>
                  <a:ext uri="{FF2B5EF4-FFF2-40B4-BE49-F238E27FC236}">
                    <a16:creationId xmlns:a16="http://schemas.microsoft.com/office/drawing/2014/main" id="{3A10FAAB-A81A-F3AE-CB21-0D9ED0706A39}"/>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58;p41">
                <a:extLst>
                  <a:ext uri="{FF2B5EF4-FFF2-40B4-BE49-F238E27FC236}">
                    <a16:creationId xmlns:a16="http://schemas.microsoft.com/office/drawing/2014/main" id="{0088CB90-1F33-85DE-298A-064B53B93719}"/>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660;p41">
            <a:extLst>
              <a:ext uri="{FF2B5EF4-FFF2-40B4-BE49-F238E27FC236}">
                <a16:creationId xmlns:a16="http://schemas.microsoft.com/office/drawing/2014/main" id="{A1CB80D6-E607-C435-B39A-5E69A085DCFA}"/>
              </a:ext>
            </a:extLst>
          </p:cNvPr>
          <p:cNvSpPr/>
          <p:nvPr/>
        </p:nvSpPr>
        <p:spPr>
          <a:xfrm>
            <a:off x="5163000" y="3975547"/>
            <a:ext cx="188257" cy="160661"/>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61;p41">
            <a:extLst>
              <a:ext uri="{FF2B5EF4-FFF2-40B4-BE49-F238E27FC236}">
                <a16:creationId xmlns:a16="http://schemas.microsoft.com/office/drawing/2014/main" id="{B0714095-E11E-9589-6E7B-FE99318F628B}"/>
              </a:ext>
            </a:extLst>
          </p:cNvPr>
          <p:cNvSpPr/>
          <p:nvPr/>
        </p:nvSpPr>
        <p:spPr>
          <a:xfrm>
            <a:off x="5287219" y="3664697"/>
            <a:ext cx="123303" cy="16064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21875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A5BE9A31-5710-7396-95BD-1EB5ADC641FE}"/>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FB7AC7D8-6049-ECAD-A76F-D48C4715E992}"/>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C28E494C-2134-F9AC-B016-3DC2982D7532}"/>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6573B76F-E178-96D4-CC95-63FA78036037}"/>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4.Related Work</a:t>
            </a:r>
            <a:endParaRPr dirty="0"/>
          </a:p>
        </p:txBody>
      </p:sp>
      <p:sp>
        <p:nvSpPr>
          <p:cNvPr id="589" name="Google Shape;589;p40">
            <a:extLst>
              <a:ext uri="{FF2B5EF4-FFF2-40B4-BE49-F238E27FC236}">
                <a16:creationId xmlns:a16="http://schemas.microsoft.com/office/drawing/2014/main" id="{B4DF9C58-F7F0-DDA7-17C5-9529F8F4BB73}"/>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B7B41284-E249-1ECA-8572-681AA249C243}"/>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CD7AEAFB-8EDC-319F-156A-3EA1324917BD}"/>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46FFC5E0-E136-8455-3F60-5BA31B7CDA5F}"/>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7FBF5328-96B8-7ED2-6C4A-61885329A2AC}"/>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4F1063B1-15C2-6A2E-AACB-18FD74FB9840}"/>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787188B1-B591-D1DE-0686-A571FEF585CA}"/>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E11345D9-D4E2-2AC1-A142-17A8331EDDFB}"/>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D6E60DAB-D5A4-ED2B-8CC5-E1BF6B62C81C}"/>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7A423F59-0BFD-424D-9D09-1F035266F681}"/>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362B522-CD86-2523-6851-8AE09BDE80D6}"/>
              </a:ext>
            </a:extLst>
          </p:cNvPr>
          <p:cNvSpPr txBox="1"/>
          <p:nvPr/>
        </p:nvSpPr>
        <p:spPr>
          <a:xfrm>
            <a:off x="999758" y="1760147"/>
            <a:ext cx="7546598" cy="369332"/>
          </a:xfrm>
          <a:prstGeom prst="rect">
            <a:avLst/>
          </a:prstGeom>
          <a:noFill/>
        </p:spPr>
        <p:txBody>
          <a:bodyPr wrap="square" rtlCol="0">
            <a:spAutoFit/>
          </a:bodyPr>
          <a:lstStyle/>
          <a:p>
            <a:r>
              <a:rPr lang="en-US" sz="1800" b="1" u="sng" dirty="0">
                <a:solidFill>
                  <a:schemeClr val="bg2"/>
                </a:solidFill>
              </a:rPr>
              <a:t>Research covers three key area in Generative AI</a:t>
            </a:r>
          </a:p>
        </p:txBody>
      </p:sp>
      <p:sp>
        <p:nvSpPr>
          <p:cNvPr id="4" name="TextBox 3">
            <a:extLst>
              <a:ext uri="{FF2B5EF4-FFF2-40B4-BE49-F238E27FC236}">
                <a16:creationId xmlns:a16="http://schemas.microsoft.com/office/drawing/2014/main" id="{559A14F1-1653-8C0C-4E02-0B48EE6C3436}"/>
              </a:ext>
            </a:extLst>
          </p:cNvPr>
          <p:cNvSpPr txBox="1"/>
          <p:nvPr/>
        </p:nvSpPr>
        <p:spPr>
          <a:xfrm>
            <a:off x="1099537" y="2046211"/>
            <a:ext cx="7143665" cy="1287532"/>
          </a:xfrm>
          <a:prstGeom prst="rect">
            <a:avLst/>
          </a:prstGeom>
          <a:noFill/>
        </p:spPr>
        <p:txBody>
          <a:bodyPr wrap="square" rtlCol="0">
            <a:spAutoFit/>
          </a:bodyPr>
          <a:lstStyle/>
          <a:p>
            <a:pPr>
              <a:lnSpc>
                <a:spcPct val="150000"/>
              </a:lnSpc>
            </a:pPr>
            <a:r>
              <a:rPr lang="en-US" sz="1800" dirty="0">
                <a:solidFill>
                  <a:schemeClr val="bg2"/>
                </a:solidFill>
              </a:rPr>
              <a:t>1)Image Feature Extraction &amp; Conversion</a:t>
            </a:r>
          </a:p>
          <a:p>
            <a:pPr>
              <a:lnSpc>
                <a:spcPct val="150000"/>
              </a:lnSpc>
            </a:pPr>
            <a:r>
              <a:rPr lang="en-US" sz="1800" dirty="0">
                <a:solidFill>
                  <a:schemeClr val="bg2"/>
                </a:solidFill>
              </a:rPr>
              <a:t>2)Deep Learning Techniques for Music Generation</a:t>
            </a:r>
          </a:p>
          <a:p>
            <a:pPr>
              <a:lnSpc>
                <a:spcPct val="150000"/>
              </a:lnSpc>
            </a:pPr>
            <a:r>
              <a:rPr lang="en-US" sz="1800" dirty="0">
                <a:solidFill>
                  <a:schemeClr val="bg2"/>
                </a:solidFill>
              </a:rPr>
              <a:t>3)Multi Modality in Music Generation</a:t>
            </a:r>
          </a:p>
        </p:txBody>
      </p:sp>
      <p:grpSp>
        <p:nvGrpSpPr>
          <p:cNvPr id="792" name="Google Shape;3806;p70">
            <a:extLst>
              <a:ext uri="{FF2B5EF4-FFF2-40B4-BE49-F238E27FC236}">
                <a16:creationId xmlns:a16="http://schemas.microsoft.com/office/drawing/2014/main" id="{2343F495-BE10-C7A6-8565-89E4A38B56B3}"/>
              </a:ext>
            </a:extLst>
          </p:cNvPr>
          <p:cNvGrpSpPr/>
          <p:nvPr/>
        </p:nvGrpSpPr>
        <p:grpSpPr>
          <a:xfrm>
            <a:off x="6002921" y="3200514"/>
            <a:ext cx="1507650" cy="1118925"/>
            <a:chOff x="6215050" y="669850"/>
            <a:chExt cx="1507650" cy="1118925"/>
          </a:xfrm>
        </p:grpSpPr>
        <p:sp>
          <p:nvSpPr>
            <p:cNvPr id="793" name="Google Shape;3807;p70">
              <a:extLst>
                <a:ext uri="{FF2B5EF4-FFF2-40B4-BE49-F238E27FC236}">
                  <a16:creationId xmlns:a16="http://schemas.microsoft.com/office/drawing/2014/main" id="{F3636342-8AAF-493B-389A-93273C9E496D}"/>
                </a:ext>
              </a:extLst>
            </p:cNvPr>
            <p:cNvSpPr/>
            <p:nvPr/>
          </p:nvSpPr>
          <p:spPr>
            <a:xfrm>
              <a:off x="6215050" y="669850"/>
              <a:ext cx="1507650" cy="1118925"/>
            </a:xfrm>
            <a:custGeom>
              <a:avLst/>
              <a:gdLst/>
              <a:ahLst/>
              <a:cxnLst/>
              <a:rect l="l" t="t" r="r" b="b"/>
              <a:pathLst>
                <a:path w="60306" h="44757" extrusionOk="0">
                  <a:moveTo>
                    <a:pt x="60" y="4239"/>
                  </a:moveTo>
                  <a:cubicBezTo>
                    <a:pt x="36" y="4168"/>
                    <a:pt x="1" y="4108"/>
                    <a:pt x="1" y="4049"/>
                  </a:cubicBezTo>
                  <a:cubicBezTo>
                    <a:pt x="1" y="3846"/>
                    <a:pt x="60" y="3739"/>
                    <a:pt x="227" y="3727"/>
                  </a:cubicBezTo>
                  <a:cubicBezTo>
                    <a:pt x="382" y="3704"/>
                    <a:pt x="560" y="3692"/>
                    <a:pt x="751" y="3692"/>
                  </a:cubicBezTo>
                  <a:lnTo>
                    <a:pt x="2691" y="3692"/>
                  </a:lnTo>
                  <a:cubicBezTo>
                    <a:pt x="2882" y="3692"/>
                    <a:pt x="3084" y="3704"/>
                    <a:pt x="3263" y="3704"/>
                  </a:cubicBezTo>
                  <a:cubicBezTo>
                    <a:pt x="3620" y="3727"/>
                    <a:pt x="3989" y="3763"/>
                    <a:pt x="4346" y="3763"/>
                  </a:cubicBezTo>
                  <a:cubicBezTo>
                    <a:pt x="5013" y="3787"/>
                    <a:pt x="5668" y="3930"/>
                    <a:pt x="6323" y="4049"/>
                  </a:cubicBezTo>
                  <a:cubicBezTo>
                    <a:pt x="7251" y="4204"/>
                    <a:pt x="8168" y="4358"/>
                    <a:pt x="9061" y="4644"/>
                  </a:cubicBezTo>
                  <a:cubicBezTo>
                    <a:pt x="9406" y="4751"/>
                    <a:pt x="9764" y="4775"/>
                    <a:pt x="10121" y="4858"/>
                  </a:cubicBezTo>
                  <a:cubicBezTo>
                    <a:pt x="10728" y="4954"/>
                    <a:pt x="11300" y="5192"/>
                    <a:pt x="11859" y="5418"/>
                  </a:cubicBezTo>
                  <a:cubicBezTo>
                    <a:pt x="12038" y="5489"/>
                    <a:pt x="12216" y="5549"/>
                    <a:pt x="12407" y="5585"/>
                  </a:cubicBezTo>
                  <a:cubicBezTo>
                    <a:pt x="13205" y="5716"/>
                    <a:pt x="13990" y="5835"/>
                    <a:pt x="14788" y="5954"/>
                  </a:cubicBezTo>
                  <a:cubicBezTo>
                    <a:pt x="15383" y="6049"/>
                    <a:pt x="15967" y="6061"/>
                    <a:pt x="16550" y="5930"/>
                  </a:cubicBezTo>
                  <a:cubicBezTo>
                    <a:pt x="17193" y="5787"/>
                    <a:pt x="17848" y="5787"/>
                    <a:pt x="18479" y="5847"/>
                  </a:cubicBezTo>
                  <a:cubicBezTo>
                    <a:pt x="18681" y="5870"/>
                    <a:pt x="18872" y="5882"/>
                    <a:pt x="19051" y="5906"/>
                  </a:cubicBezTo>
                  <a:cubicBezTo>
                    <a:pt x="19813" y="6049"/>
                    <a:pt x="20491" y="5835"/>
                    <a:pt x="21134" y="5466"/>
                  </a:cubicBezTo>
                  <a:cubicBezTo>
                    <a:pt x="21741" y="5108"/>
                    <a:pt x="22313" y="4704"/>
                    <a:pt x="22861" y="4239"/>
                  </a:cubicBezTo>
                  <a:cubicBezTo>
                    <a:pt x="23396" y="3799"/>
                    <a:pt x="23920" y="3311"/>
                    <a:pt x="24575" y="3025"/>
                  </a:cubicBezTo>
                  <a:cubicBezTo>
                    <a:pt x="24777" y="2930"/>
                    <a:pt x="24968" y="2799"/>
                    <a:pt x="25170" y="2680"/>
                  </a:cubicBezTo>
                  <a:cubicBezTo>
                    <a:pt x="25301" y="2608"/>
                    <a:pt x="25432" y="2537"/>
                    <a:pt x="25587" y="2501"/>
                  </a:cubicBezTo>
                  <a:cubicBezTo>
                    <a:pt x="26361" y="2299"/>
                    <a:pt x="27135" y="2072"/>
                    <a:pt x="27909" y="1882"/>
                  </a:cubicBezTo>
                  <a:cubicBezTo>
                    <a:pt x="28421" y="1751"/>
                    <a:pt x="28933" y="1584"/>
                    <a:pt x="29468" y="1537"/>
                  </a:cubicBezTo>
                  <a:cubicBezTo>
                    <a:pt x="30171" y="1477"/>
                    <a:pt x="30838" y="1537"/>
                    <a:pt x="31433" y="1965"/>
                  </a:cubicBezTo>
                  <a:cubicBezTo>
                    <a:pt x="31754" y="2203"/>
                    <a:pt x="32100" y="2203"/>
                    <a:pt x="32457" y="2072"/>
                  </a:cubicBezTo>
                  <a:cubicBezTo>
                    <a:pt x="32743" y="1953"/>
                    <a:pt x="32993" y="1810"/>
                    <a:pt x="33231" y="1596"/>
                  </a:cubicBezTo>
                  <a:cubicBezTo>
                    <a:pt x="33898" y="1013"/>
                    <a:pt x="34648" y="548"/>
                    <a:pt x="35434" y="167"/>
                  </a:cubicBezTo>
                  <a:cubicBezTo>
                    <a:pt x="35719" y="36"/>
                    <a:pt x="36029" y="1"/>
                    <a:pt x="36326" y="13"/>
                  </a:cubicBezTo>
                  <a:cubicBezTo>
                    <a:pt x="37160" y="48"/>
                    <a:pt x="38005" y="36"/>
                    <a:pt x="38839" y="155"/>
                  </a:cubicBezTo>
                  <a:cubicBezTo>
                    <a:pt x="40172" y="358"/>
                    <a:pt x="41339" y="941"/>
                    <a:pt x="42268" y="1965"/>
                  </a:cubicBezTo>
                  <a:cubicBezTo>
                    <a:pt x="42994" y="2775"/>
                    <a:pt x="43101" y="4144"/>
                    <a:pt x="42434" y="5049"/>
                  </a:cubicBezTo>
                  <a:cubicBezTo>
                    <a:pt x="42149" y="5442"/>
                    <a:pt x="41863" y="5823"/>
                    <a:pt x="41601" y="6216"/>
                  </a:cubicBezTo>
                  <a:cubicBezTo>
                    <a:pt x="41518" y="6311"/>
                    <a:pt x="41446" y="6430"/>
                    <a:pt x="41387" y="6549"/>
                  </a:cubicBezTo>
                  <a:cubicBezTo>
                    <a:pt x="41303" y="6752"/>
                    <a:pt x="41339" y="6942"/>
                    <a:pt x="41506" y="7073"/>
                  </a:cubicBezTo>
                  <a:cubicBezTo>
                    <a:pt x="41744" y="7264"/>
                    <a:pt x="41982" y="7466"/>
                    <a:pt x="42232" y="7621"/>
                  </a:cubicBezTo>
                  <a:cubicBezTo>
                    <a:pt x="42637" y="7883"/>
                    <a:pt x="43089" y="7966"/>
                    <a:pt x="43542" y="7918"/>
                  </a:cubicBezTo>
                  <a:cubicBezTo>
                    <a:pt x="43863" y="7895"/>
                    <a:pt x="44125" y="7775"/>
                    <a:pt x="44375" y="7585"/>
                  </a:cubicBezTo>
                  <a:cubicBezTo>
                    <a:pt x="45125" y="6990"/>
                    <a:pt x="45851" y="6359"/>
                    <a:pt x="46554" y="5716"/>
                  </a:cubicBezTo>
                  <a:cubicBezTo>
                    <a:pt x="46733" y="5561"/>
                    <a:pt x="46935" y="5418"/>
                    <a:pt x="47149" y="5275"/>
                  </a:cubicBezTo>
                  <a:cubicBezTo>
                    <a:pt x="47459" y="5061"/>
                    <a:pt x="47792" y="4858"/>
                    <a:pt x="48114" y="4644"/>
                  </a:cubicBezTo>
                  <a:cubicBezTo>
                    <a:pt x="48566" y="4382"/>
                    <a:pt x="49054" y="4216"/>
                    <a:pt x="49578" y="4192"/>
                  </a:cubicBezTo>
                  <a:cubicBezTo>
                    <a:pt x="49935" y="4156"/>
                    <a:pt x="50304" y="4144"/>
                    <a:pt x="50662" y="4156"/>
                  </a:cubicBezTo>
                  <a:cubicBezTo>
                    <a:pt x="51745" y="4168"/>
                    <a:pt x="52805" y="4323"/>
                    <a:pt x="53722" y="4942"/>
                  </a:cubicBezTo>
                  <a:cubicBezTo>
                    <a:pt x="54079" y="5180"/>
                    <a:pt x="54424" y="5478"/>
                    <a:pt x="54757" y="5763"/>
                  </a:cubicBezTo>
                  <a:cubicBezTo>
                    <a:pt x="55019" y="6001"/>
                    <a:pt x="55293" y="6251"/>
                    <a:pt x="55531" y="6525"/>
                  </a:cubicBezTo>
                  <a:cubicBezTo>
                    <a:pt x="56150" y="7228"/>
                    <a:pt x="56496" y="8025"/>
                    <a:pt x="56341" y="8978"/>
                  </a:cubicBezTo>
                  <a:cubicBezTo>
                    <a:pt x="56269" y="9442"/>
                    <a:pt x="56317" y="9859"/>
                    <a:pt x="56555" y="10240"/>
                  </a:cubicBezTo>
                  <a:cubicBezTo>
                    <a:pt x="56603" y="10300"/>
                    <a:pt x="56627" y="10383"/>
                    <a:pt x="56662" y="10454"/>
                  </a:cubicBezTo>
                  <a:cubicBezTo>
                    <a:pt x="57031" y="11335"/>
                    <a:pt x="56960" y="12169"/>
                    <a:pt x="56389" y="12943"/>
                  </a:cubicBezTo>
                  <a:cubicBezTo>
                    <a:pt x="56198" y="13205"/>
                    <a:pt x="56008" y="13455"/>
                    <a:pt x="55805" y="13729"/>
                  </a:cubicBezTo>
                  <a:cubicBezTo>
                    <a:pt x="55567" y="14050"/>
                    <a:pt x="55293" y="14336"/>
                    <a:pt x="54936" y="14526"/>
                  </a:cubicBezTo>
                  <a:cubicBezTo>
                    <a:pt x="54841" y="14574"/>
                    <a:pt x="54769" y="14622"/>
                    <a:pt x="54698" y="14681"/>
                  </a:cubicBezTo>
                  <a:cubicBezTo>
                    <a:pt x="54472" y="14848"/>
                    <a:pt x="54376" y="15038"/>
                    <a:pt x="54436" y="15324"/>
                  </a:cubicBezTo>
                  <a:cubicBezTo>
                    <a:pt x="54484" y="15526"/>
                    <a:pt x="54495" y="15741"/>
                    <a:pt x="54519" y="15943"/>
                  </a:cubicBezTo>
                  <a:cubicBezTo>
                    <a:pt x="54555" y="16312"/>
                    <a:pt x="54400" y="16610"/>
                    <a:pt x="54138" y="16872"/>
                  </a:cubicBezTo>
                  <a:cubicBezTo>
                    <a:pt x="53781" y="17205"/>
                    <a:pt x="53364" y="17479"/>
                    <a:pt x="52876" y="17622"/>
                  </a:cubicBezTo>
                  <a:cubicBezTo>
                    <a:pt x="52400" y="17765"/>
                    <a:pt x="51924" y="17920"/>
                    <a:pt x="51424" y="17860"/>
                  </a:cubicBezTo>
                  <a:cubicBezTo>
                    <a:pt x="51328" y="17848"/>
                    <a:pt x="51221" y="17872"/>
                    <a:pt x="51138" y="17848"/>
                  </a:cubicBezTo>
                  <a:cubicBezTo>
                    <a:pt x="50531" y="17681"/>
                    <a:pt x="49959" y="17872"/>
                    <a:pt x="49400" y="18039"/>
                  </a:cubicBezTo>
                  <a:cubicBezTo>
                    <a:pt x="49257" y="18086"/>
                    <a:pt x="49114" y="18170"/>
                    <a:pt x="49007" y="18265"/>
                  </a:cubicBezTo>
                  <a:cubicBezTo>
                    <a:pt x="48661" y="18563"/>
                    <a:pt x="48328" y="18860"/>
                    <a:pt x="47995" y="19182"/>
                  </a:cubicBezTo>
                  <a:cubicBezTo>
                    <a:pt x="47649" y="19527"/>
                    <a:pt x="47435" y="19967"/>
                    <a:pt x="47280" y="20408"/>
                  </a:cubicBezTo>
                  <a:cubicBezTo>
                    <a:pt x="47042" y="21122"/>
                    <a:pt x="46983" y="21849"/>
                    <a:pt x="47209" y="22611"/>
                  </a:cubicBezTo>
                  <a:cubicBezTo>
                    <a:pt x="47471" y="23515"/>
                    <a:pt x="48030" y="24206"/>
                    <a:pt x="48840" y="24647"/>
                  </a:cubicBezTo>
                  <a:cubicBezTo>
                    <a:pt x="49352" y="24920"/>
                    <a:pt x="49876" y="25159"/>
                    <a:pt x="50447" y="25254"/>
                  </a:cubicBezTo>
                  <a:cubicBezTo>
                    <a:pt x="50602" y="25290"/>
                    <a:pt x="50733" y="25349"/>
                    <a:pt x="50888" y="25409"/>
                  </a:cubicBezTo>
                  <a:cubicBezTo>
                    <a:pt x="51245" y="25540"/>
                    <a:pt x="51602" y="25671"/>
                    <a:pt x="51959" y="25825"/>
                  </a:cubicBezTo>
                  <a:cubicBezTo>
                    <a:pt x="52150" y="25897"/>
                    <a:pt x="52340" y="25992"/>
                    <a:pt x="52531" y="26075"/>
                  </a:cubicBezTo>
                  <a:cubicBezTo>
                    <a:pt x="52888" y="26254"/>
                    <a:pt x="53269" y="26433"/>
                    <a:pt x="53591" y="26647"/>
                  </a:cubicBezTo>
                  <a:cubicBezTo>
                    <a:pt x="53948" y="26873"/>
                    <a:pt x="54281" y="27135"/>
                    <a:pt x="54603" y="27385"/>
                  </a:cubicBezTo>
                  <a:cubicBezTo>
                    <a:pt x="55150" y="27826"/>
                    <a:pt x="55722" y="28254"/>
                    <a:pt x="56269" y="28695"/>
                  </a:cubicBezTo>
                  <a:cubicBezTo>
                    <a:pt x="56567" y="28933"/>
                    <a:pt x="56853" y="29195"/>
                    <a:pt x="57115" y="29457"/>
                  </a:cubicBezTo>
                  <a:cubicBezTo>
                    <a:pt x="57281" y="29635"/>
                    <a:pt x="57401" y="29862"/>
                    <a:pt x="57555" y="30052"/>
                  </a:cubicBezTo>
                  <a:cubicBezTo>
                    <a:pt x="58127" y="30754"/>
                    <a:pt x="58460" y="31600"/>
                    <a:pt x="58805" y="32421"/>
                  </a:cubicBezTo>
                  <a:cubicBezTo>
                    <a:pt x="58841" y="32529"/>
                    <a:pt x="58865" y="32648"/>
                    <a:pt x="58925" y="32743"/>
                  </a:cubicBezTo>
                  <a:cubicBezTo>
                    <a:pt x="59365" y="33719"/>
                    <a:pt x="59353" y="34731"/>
                    <a:pt x="59127" y="35719"/>
                  </a:cubicBezTo>
                  <a:cubicBezTo>
                    <a:pt x="59008" y="36219"/>
                    <a:pt x="58770" y="36696"/>
                    <a:pt x="58532" y="37136"/>
                  </a:cubicBezTo>
                  <a:cubicBezTo>
                    <a:pt x="58389" y="37410"/>
                    <a:pt x="58377" y="37648"/>
                    <a:pt x="58472" y="37898"/>
                  </a:cubicBezTo>
                  <a:cubicBezTo>
                    <a:pt x="58579" y="38160"/>
                    <a:pt x="58698" y="38422"/>
                    <a:pt x="58841" y="38672"/>
                  </a:cubicBezTo>
                  <a:cubicBezTo>
                    <a:pt x="59103" y="39101"/>
                    <a:pt x="59365" y="39517"/>
                    <a:pt x="59639" y="39934"/>
                  </a:cubicBezTo>
                  <a:cubicBezTo>
                    <a:pt x="59996" y="40482"/>
                    <a:pt x="60151" y="41077"/>
                    <a:pt x="60175" y="41720"/>
                  </a:cubicBezTo>
                  <a:lnTo>
                    <a:pt x="60175" y="41839"/>
                  </a:lnTo>
                  <a:cubicBezTo>
                    <a:pt x="60306" y="42839"/>
                    <a:pt x="59782" y="43494"/>
                    <a:pt x="59103" y="44089"/>
                  </a:cubicBezTo>
                  <a:cubicBezTo>
                    <a:pt x="58639" y="44482"/>
                    <a:pt x="58091" y="44590"/>
                    <a:pt x="57520" y="44673"/>
                  </a:cubicBezTo>
                  <a:cubicBezTo>
                    <a:pt x="57412" y="44685"/>
                    <a:pt x="57293" y="44673"/>
                    <a:pt x="57174" y="44637"/>
                  </a:cubicBezTo>
                  <a:cubicBezTo>
                    <a:pt x="56519" y="44494"/>
                    <a:pt x="55888" y="44339"/>
                    <a:pt x="55246" y="44149"/>
                  </a:cubicBezTo>
                  <a:cubicBezTo>
                    <a:pt x="54960" y="44054"/>
                    <a:pt x="54698" y="43899"/>
                    <a:pt x="54412" y="43756"/>
                  </a:cubicBezTo>
                  <a:cubicBezTo>
                    <a:pt x="54329" y="43720"/>
                    <a:pt x="54257" y="43637"/>
                    <a:pt x="54174" y="43601"/>
                  </a:cubicBezTo>
                  <a:cubicBezTo>
                    <a:pt x="53710" y="43339"/>
                    <a:pt x="53233" y="43280"/>
                    <a:pt x="52745" y="43518"/>
                  </a:cubicBezTo>
                  <a:cubicBezTo>
                    <a:pt x="52448" y="43673"/>
                    <a:pt x="52162" y="43792"/>
                    <a:pt x="51912" y="43994"/>
                  </a:cubicBezTo>
                  <a:cubicBezTo>
                    <a:pt x="51650" y="44220"/>
                    <a:pt x="51328" y="44351"/>
                    <a:pt x="50995" y="44435"/>
                  </a:cubicBezTo>
                  <a:cubicBezTo>
                    <a:pt x="50697" y="44494"/>
                    <a:pt x="50400" y="44578"/>
                    <a:pt x="50102" y="44637"/>
                  </a:cubicBezTo>
                  <a:cubicBezTo>
                    <a:pt x="49638" y="44756"/>
                    <a:pt x="49185" y="44673"/>
                    <a:pt x="48745" y="44506"/>
                  </a:cubicBezTo>
                  <a:cubicBezTo>
                    <a:pt x="48471" y="44399"/>
                    <a:pt x="48221" y="44280"/>
                    <a:pt x="47971" y="44113"/>
                  </a:cubicBezTo>
                  <a:cubicBezTo>
                    <a:pt x="47066" y="43542"/>
                    <a:pt x="46185" y="42946"/>
                    <a:pt x="45518" y="42077"/>
                  </a:cubicBezTo>
                  <a:cubicBezTo>
                    <a:pt x="45399" y="41911"/>
                    <a:pt x="45197" y="41792"/>
                    <a:pt x="45042" y="41672"/>
                  </a:cubicBezTo>
                  <a:cubicBezTo>
                    <a:pt x="44899" y="41553"/>
                    <a:pt x="44720" y="41518"/>
                    <a:pt x="44542" y="41542"/>
                  </a:cubicBezTo>
                  <a:cubicBezTo>
                    <a:pt x="43804" y="41696"/>
                    <a:pt x="43208" y="41363"/>
                    <a:pt x="42637" y="40934"/>
                  </a:cubicBezTo>
                  <a:cubicBezTo>
                    <a:pt x="41899" y="40363"/>
                    <a:pt x="41172" y="39767"/>
                    <a:pt x="40601" y="39017"/>
                  </a:cubicBezTo>
                  <a:cubicBezTo>
                    <a:pt x="40244" y="38517"/>
                    <a:pt x="39898" y="38017"/>
                    <a:pt x="39541" y="37505"/>
                  </a:cubicBezTo>
                  <a:cubicBezTo>
                    <a:pt x="38803" y="36469"/>
                    <a:pt x="37970" y="35505"/>
                    <a:pt x="37005" y="34648"/>
                  </a:cubicBezTo>
                  <a:cubicBezTo>
                    <a:pt x="36553" y="34267"/>
                    <a:pt x="36065" y="33922"/>
                    <a:pt x="35529" y="33672"/>
                  </a:cubicBezTo>
                  <a:cubicBezTo>
                    <a:pt x="34683" y="33279"/>
                    <a:pt x="33826" y="33243"/>
                    <a:pt x="33028" y="33814"/>
                  </a:cubicBezTo>
                  <a:cubicBezTo>
                    <a:pt x="32969" y="33862"/>
                    <a:pt x="32909" y="33910"/>
                    <a:pt x="32838" y="33957"/>
                  </a:cubicBezTo>
                  <a:cubicBezTo>
                    <a:pt x="31957" y="34445"/>
                    <a:pt x="31528" y="35243"/>
                    <a:pt x="31243" y="36172"/>
                  </a:cubicBezTo>
                  <a:cubicBezTo>
                    <a:pt x="31016" y="36934"/>
                    <a:pt x="30897" y="37684"/>
                    <a:pt x="30790" y="38482"/>
                  </a:cubicBezTo>
                  <a:cubicBezTo>
                    <a:pt x="30659" y="39553"/>
                    <a:pt x="30492" y="40637"/>
                    <a:pt x="30183" y="41672"/>
                  </a:cubicBezTo>
                  <a:cubicBezTo>
                    <a:pt x="30040" y="42196"/>
                    <a:pt x="29766" y="42661"/>
                    <a:pt x="29457" y="43089"/>
                  </a:cubicBezTo>
                  <a:cubicBezTo>
                    <a:pt x="29183" y="43482"/>
                    <a:pt x="28754" y="43673"/>
                    <a:pt x="28325" y="43839"/>
                  </a:cubicBezTo>
                  <a:cubicBezTo>
                    <a:pt x="27861" y="43994"/>
                    <a:pt x="27421" y="44042"/>
                    <a:pt x="26921" y="43911"/>
                  </a:cubicBezTo>
                  <a:cubicBezTo>
                    <a:pt x="26361" y="43756"/>
                    <a:pt x="25837" y="43566"/>
                    <a:pt x="25373" y="43196"/>
                  </a:cubicBezTo>
                  <a:cubicBezTo>
                    <a:pt x="25075" y="42958"/>
                    <a:pt x="24718" y="42887"/>
                    <a:pt x="24349" y="42911"/>
                  </a:cubicBezTo>
                  <a:cubicBezTo>
                    <a:pt x="23944" y="42946"/>
                    <a:pt x="23563" y="43042"/>
                    <a:pt x="23230" y="43327"/>
                  </a:cubicBezTo>
                  <a:cubicBezTo>
                    <a:pt x="22718" y="43780"/>
                    <a:pt x="22122" y="44054"/>
                    <a:pt x="21432" y="44149"/>
                  </a:cubicBezTo>
                  <a:cubicBezTo>
                    <a:pt x="20705" y="44232"/>
                    <a:pt x="19979" y="44220"/>
                    <a:pt x="19324" y="43816"/>
                  </a:cubicBezTo>
                  <a:cubicBezTo>
                    <a:pt x="19098" y="43685"/>
                    <a:pt x="18872" y="43518"/>
                    <a:pt x="18693" y="43327"/>
                  </a:cubicBezTo>
                  <a:cubicBezTo>
                    <a:pt x="18384" y="42970"/>
                    <a:pt x="18050" y="42601"/>
                    <a:pt x="17836" y="42184"/>
                  </a:cubicBezTo>
                  <a:cubicBezTo>
                    <a:pt x="17324" y="41220"/>
                    <a:pt x="16967" y="40184"/>
                    <a:pt x="17146" y="39053"/>
                  </a:cubicBezTo>
                  <a:cubicBezTo>
                    <a:pt x="17193" y="38744"/>
                    <a:pt x="17193" y="38422"/>
                    <a:pt x="17181" y="38089"/>
                  </a:cubicBezTo>
                  <a:cubicBezTo>
                    <a:pt x="17146" y="37672"/>
                    <a:pt x="16955" y="37327"/>
                    <a:pt x="16598" y="37089"/>
                  </a:cubicBezTo>
                  <a:cubicBezTo>
                    <a:pt x="16360" y="36934"/>
                    <a:pt x="16145" y="36731"/>
                    <a:pt x="15943" y="36541"/>
                  </a:cubicBezTo>
                  <a:cubicBezTo>
                    <a:pt x="15633" y="36243"/>
                    <a:pt x="15467" y="35874"/>
                    <a:pt x="15348" y="35457"/>
                  </a:cubicBezTo>
                  <a:cubicBezTo>
                    <a:pt x="15121" y="34695"/>
                    <a:pt x="15181" y="33993"/>
                    <a:pt x="15633" y="33326"/>
                  </a:cubicBezTo>
                  <a:cubicBezTo>
                    <a:pt x="15764" y="33124"/>
                    <a:pt x="15872" y="32898"/>
                    <a:pt x="16014" y="32683"/>
                  </a:cubicBezTo>
                  <a:cubicBezTo>
                    <a:pt x="16169" y="32469"/>
                    <a:pt x="16312" y="32231"/>
                    <a:pt x="16384" y="31993"/>
                  </a:cubicBezTo>
                  <a:cubicBezTo>
                    <a:pt x="16550" y="31397"/>
                    <a:pt x="16860" y="30874"/>
                    <a:pt x="17157" y="30338"/>
                  </a:cubicBezTo>
                  <a:cubicBezTo>
                    <a:pt x="17419" y="29862"/>
                    <a:pt x="17634" y="29385"/>
                    <a:pt x="17800" y="28861"/>
                  </a:cubicBezTo>
                  <a:cubicBezTo>
                    <a:pt x="18086" y="27968"/>
                    <a:pt x="18098" y="27052"/>
                    <a:pt x="17908" y="26159"/>
                  </a:cubicBezTo>
                  <a:cubicBezTo>
                    <a:pt x="17753" y="25516"/>
                    <a:pt x="17384" y="25028"/>
                    <a:pt x="16788" y="24706"/>
                  </a:cubicBezTo>
                  <a:cubicBezTo>
                    <a:pt x="16431" y="24516"/>
                    <a:pt x="16074" y="24349"/>
                    <a:pt x="15657" y="24337"/>
                  </a:cubicBezTo>
                  <a:cubicBezTo>
                    <a:pt x="15241" y="24325"/>
                    <a:pt x="14895" y="24432"/>
                    <a:pt x="14598" y="24682"/>
                  </a:cubicBezTo>
                  <a:cubicBezTo>
                    <a:pt x="14169" y="25051"/>
                    <a:pt x="13740" y="25420"/>
                    <a:pt x="13383" y="25885"/>
                  </a:cubicBezTo>
                  <a:cubicBezTo>
                    <a:pt x="13038" y="26349"/>
                    <a:pt x="12633" y="26766"/>
                    <a:pt x="12276" y="27206"/>
                  </a:cubicBezTo>
                  <a:cubicBezTo>
                    <a:pt x="11919" y="27647"/>
                    <a:pt x="11442" y="27885"/>
                    <a:pt x="10942" y="28064"/>
                  </a:cubicBezTo>
                  <a:cubicBezTo>
                    <a:pt x="10788" y="28123"/>
                    <a:pt x="10597" y="28123"/>
                    <a:pt x="10430" y="28076"/>
                  </a:cubicBezTo>
                  <a:cubicBezTo>
                    <a:pt x="9835" y="27945"/>
                    <a:pt x="9275" y="27683"/>
                    <a:pt x="8799" y="27290"/>
                  </a:cubicBezTo>
                  <a:cubicBezTo>
                    <a:pt x="8287" y="26849"/>
                    <a:pt x="8037" y="26290"/>
                    <a:pt x="7859" y="25682"/>
                  </a:cubicBezTo>
                  <a:cubicBezTo>
                    <a:pt x="7680" y="25111"/>
                    <a:pt x="7668" y="24516"/>
                    <a:pt x="7621" y="23920"/>
                  </a:cubicBezTo>
                  <a:cubicBezTo>
                    <a:pt x="7609" y="23694"/>
                    <a:pt x="7668" y="23456"/>
                    <a:pt x="7728" y="23254"/>
                  </a:cubicBezTo>
                  <a:cubicBezTo>
                    <a:pt x="7978" y="22349"/>
                    <a:pt x="8371" y="21491"/>
                    <a:pt x="8918" y="20718"/>
                  </a:cubicBezTo>
                  <a:cubicBezTo>
                    <a:pt x="9180" y="20348"/>
                    <a:pt x="9418" y="19967"/>
                    <a:pt x="9692" y="19575"/>
                  </a:cubicBezTo>
                  <a:cubicBezTo>
                    <a:pt x="9823" y="19384"/>
                    <a:pt x="9835" y="19194"/>
                    <a:pt x="9704" y="18979"/>
                  </a:cubicBezTo>
                  <a:cubicBezTo>
                    <a:pt x="9585" y="18801"/>
                    <a:pt x="9478" y="18622"/>
                    <a:pt x="9347" y="18455"/>
                  </a:cubicBezTo>
                  <a:cubicBezTo>
                    <a:pt x="8847" y="17860"/>
                    <a:pt x="8787" y="17181"/>
                    <a:pt x="9025" y="16467"/>
                  </a:cubicBezTo>
                  <a:cubicBezTo>
                    <a:pt x="9168" y="15991"/>
                    <a:pt x="9406" y="15562"/>
                    <a:pt x="9764" y="15181"/>
                  </a:cubicBezTo>
                  <a:cubicBezTo>
                    <a:pt x="10109" y="14824"/>
                    <a:pt x="10430" y="14455"/>
                    <a:pt x="10764" y="14086"/>
                  </a:cubicBezTo>
                  <a:cubicBezTo>
                    <a:pt x="10942" y="13895"/>
                    <a:pt x="11109" y="13681"/>
                    <a:pt x="11288" y="13479"/>
                  </a:cubicBezTo>
                  <a:cubicBezTo>
                    <a:pt x="11419" y="13312"/>
                    <a:pt x="11597" y="13205"/>
                    <a:pt x="11788" y="13121"/>
                  </a:cubicBezTo>
                  <a:cubicBezTo>
                    <a:pt x="12419" y="12836"/>
                    <a:pt x="12978" y="12443"/>
                    <a:pt x="13431" y="11895"/>
                  </a:cubicBezTo>
                  <a:cubicBezTo>
                    <a:pt x="13669" y="11597"/>
                    <a:pt x="13943" y="11347"/>
                    <a:pt x="14217" y="11062"/>
                  </a:cubicBezTo>
                  <a:cubicBezTo>
                    <a:pt x="14562" y="10704"/>
                    <a:pt x="14752" y="10276"/>
                    <a:pt x="14883" y="9811"/>
                  </a:cubicBezTo>
                  <a:cubicBezTo>
                    <a:pt x="15133" y="8954"/>
                    <a:pt x="14871" y="8240"/>
                    <a:pt x="14217" y="7656"/>
                  </a:cubicBezTo>
                  <a:cubicBezTo>
                    <a:pt x="13705" y="7204"/>
                    <a:pt x="13145" y="6871"/>
                    <a:pt x="12574" y="6513"/>
                  </a:cubicBezTo>
                  <a:cubicBezTo>
                    <a:pt x="11288" y="5716"/>
                    <a:pt x="9883" y="5263"/>
                    <a:pt x="8430" y="4918"/>
                  </a:cubicBezTo>
                  <a:cubicBezTo>
                    <a:pt x="8406" y="4918"/>
                    <a:pt x="8383" y="4918"/>
                    <a:pt x="8371" y="4906"/>
                  </a:cubicBezTo>
                  <a:cubicBezTo>
                    <a:pt x="7513" y="4608"/>
                    <a:pt x="6608" y="4513"/>
                    <a:pt x="5727" y="4335"/>
                  </a:cubicBezTo>
                  <a:cubicBezTo>
                    <a:pt x="5668" y="4323"/>
                    <a:pt x="5608" y="4311"/>
                    <a:pt x="5573" y="4311"/>
                  </a:cubicBezTo>
                  <a:cubicBezTo>
                    <a:pt x="4763" y="4251"/>
                    <a:pt x="3977" y="4192"/>
                    <a:pt x="3168" y="4156"/>
                  </a:cubicBezTo>
                  <a:cubicBezTo>
                    <a:pt x="2382" y="4132"/>
                    <a:pt x="1608" y="4132"/>
                    <a:pt x="822" y="4132"/>
                  </a:cubicBezTo>
                  <a:cubicBezTo>
                    <a:pt x="596" y="4168"/>
                    <a:pt x="346" y="4216"/>
                    <a:pt x="60" y="4239"/>
                  </a:cubicBezTo>
                  <a:close/>
                  <a:moveTo>
                    <a:pt x="37481" y="9335"/>
                  </a:moveTo>
                  <a:lnTo>
                    <a:pt x="37481" y="9335"/>
                  </a:lnTo>
                  <a:cubicBezTo>
                    <a:pt x="37446" y="9538"/>
                    <a:pt x="37219" y="9609"/>
                    <a:pt x="37124" y="9752"/>
                  </a:cubicBezTo>
                  <a:cubicBezTo>
                    <a:pt x="37005" y="9883"/>
                    <a:pt x="36838" y="9990"/>
                    <a:pt x="36827" y="10204"/>
                  </a:cubicBezTo>
                  <a:cubicBezTo>
                    <a:pt x="37339" y="10407"/>
                    <a:pt x="37862" y="10407"/>
                    <a:pt x="38398" y="10335"/>
                  </a:cubicBezTo>
                  <a:cubicBezTo>
                    <a:pt x="38922" y="10264"/>
                    <a:pt x="39398" y="10335"/>
                    <a:pt x="39851" y="10597"/>
                  </a:cubicBezTo>
                  <a:lnTo>
                    <a:pt x="39851" y="10585"/>
                  </a:lnTo>
                  <a:cubicBezTo>
                    <a:pt x="39672" y="10681"/>
                    <a:pt x="39529" y="10573"/>
                    <a:pt x="39351" y="10538"/>
                  </a:cubicBezTo>
                  <a:cubicBezTo>
                    <a:pt x="39136" y="10514"/>
                    <a:pt x="38934" y="10466"/>
                    <a:pt x="38720" y="10466"/>
                  </a:cubicBezTo>
                  <a:cubicBezTo>
                    <a:pt x="38005" y="10478"/>
                    <a:pt x="37279" y="10585"/>
                    <a:pt x="36577" y="10359"/>
                  </a:cubicBezTo>
                  <a:cubicBezTo>
                    <a:pt x="36434" y="10478"/>
                    <a:pt x="36315" y="10562"/>
                    <a:pt x="36196" y="10657"/>
                  </a:cubicBezTo>
                  <a:cubicBezTo>
                    <a:pt x="35731" y="11109"/>
                    <a:pt x="35326" y="11633"/>
                    <a:pt x="34791" y="12002"/>
                  </a:cubicBezTo>
                  <a:cubicBezTo>
                    <a:pt x="34350" y="12621"/>
                    <a:pt x="33814" y="13169"/>
                    <a:pt x="33505" y="13895"/>
                  </a:cubicBezTo>
                  <a:cubicBezTo>
                    <a:pt x="33398" y="14145"/>
                    <a:pt x="33231" y="14348"/>
                    <a:pt x="33005" y="14514"/>
                  </a:cubicBezTo>
                  <a:cubicBezTo>
                    <a:pt x="32933" y="14562"/>
                    <a:pt x="32850" y="14610"/>
                    <a:pt x="32909" y="14753"/>
                  </a:cubicBezTo>
                  <a:cubicBezTo>
                    <a:pt x="33124" y="14753"/>
                    <a:pt x="33350" y="14800"/>
                    <a:pt x="33576" y="14753"/>
                  </a:cubicBezTo>
                  <a:cubicBezTo>
                    <a:pt x="34231" y="14610"/>
                    <a:pt x="34898" y="14645"/>
                    <a:pt x="35564" y="14562"/>
                  </a:cubicBezTo>
                  <a:cubicBezTo>
                    <a:pt x="35707" y="14550"/>
                    <a:pt x="35850" y="14586"/>
                    <a:pt x="36005" y="14610"/>
                  </a:cubicBezTo>
                  <a:cubicBezTo>
                    <a:pt x="35660" y="14729"/>
                    <a:pt x="35326" y="14753"/>
                    <a:pt x="34993" y="14788"/>
                  </a:cubicBezTo>
                  <a:cubicBezTo>
                    <a:pt x="34660" y="14812"/>
                    <a:pt x="34350" y="14848"/>
                    <a:pt x="34017" y="14872"/>
                  </a:cubicBezTo>
                  <a:cubicBezTo>
                    <a:pt x="33695" y="14919"/>
                    <a:pt x="33362" y="14967"/>
                    <a:pt x="32993" y="15003"/>
                  </a:cubicBezTo>
                  <a:cubicBezTo>
                    <a:pt x="33159" y="15181"/>
                    <a:pt x="33302" y="15336"/>
                    <a:pt x="33457" y="15479"/>
                  </a:cubicBezTo>
                  <a:cubicBezTo>
                    <a:pt x="33505" y="15538"/>
                    <a:pt x="33517" y="15622"/>
                    <a:pt x="33540" y="15681"/>
                  </a:cubicBezTo>
                  <a:lnTo>
                    <a:pt x="33540" y="15681"/>
                  </a:lnTo>
                  <a:cubicBezTo>
                    <a:pt x="33338" y="15657"/>
                    <a:pt x="33231" y="15467"/>
                    <a:pt x="33088" y="15360"/>
                  </a:cubicBezTo>
                  <a:cubicBezTo>
                    <a:pt x="32921" y="15241"/>
                    <a:pt x="32767" y="15098"/>
                    <a:pt x="32636" y="14991"/>
                  </a:cubicBezTo>
                  <a:lnTo>
                    <a:pt x="31326" y="14991"/>
                  </a:lnTo>
                  <a:cubicBezTo>
                    <a:pt x="30897" y="14991"/>
                    <a:pt x="30445" y="14967"/>
                    <a:pt x="30016" y="14967"/>
                  </a:cubicBezTo>
                  <a:cubicBezTo>
                    <a:pt x="29599" y="14967"/>
                    <a:pt x="29218" y="14800"/>
                    <a:pt x="28742" y="14860"/>
                  </a:cubicBezTo>
                  <a:cubicBezTo>
                    <a:pt x="28837" y="14979"/>
                    <a:pt x="28897" y="15050"/>
                    <a:pt x="28980" y="15110"/>
                  </a:cubicBezTo>
                  <a:cubicBezTo>
                    <a:pt x="29361" y="15455"/>
                    <a:pt x="29754" y="15800"/>
                    <a:pt x="30135" y="16122"/>
                  </a:cubicBezTo>
                  <a:cubicBezTo>
                    <a:pt x="30838" y="16753"/>
                    <a:pt x="31552" y="17348"/>
                    <a:pt x="32231" y="17979"/>
                  </a:cubicBezTo>
                  <a:cubicBezTo>
                    <a:pt x="33028" y="18729"/>
                    <a:pt x="33802" y="19503"/>
                    <a:pt x="34576" y="20265"/>
                  </a:cubicBezTo>
                  <a:cubicBezTo>
                    <a:pt x="35005" y="20694"/>
                    <a:pt x="35422" y="21134"/>
                    <a:pt x="35850" y="21575"/>
                  </a:cubicBezTo>
                  <a:cubicBezTo>
                    <a:pt x="35945" y="21658"/>
                    <a:pt x="36041" y="21777"/>
                    <a:pt x="36160" y="21789"/>
                  </a:cubicBezTo>
                  <a:cubicBezTo>
                    <a:pt x="37100" y="22015"/>
                    <a:pt x="38005" y="22361"/>
                    <a:pt x="38982" y="22539"/>
                  </a:cubicBezTo>
                  <a:cubicBezTo>
                    <a:pt x="39910" y="22694"/>
                    <a:pt x="40827" y="23015"/>
                    <a:pt x="41732" y="23289"/>
                  </a:cubicBezTo>
                  <a:cubicBezTo>
                    <a:pt x="42446" y="23515"/>
                    <a:pt x="43149" y="23742"/>
                    <a:pt x="43875" y="23908"/>
                  </a:cubicBezTo>
                  <a:cubicBezTo>
                    <a:pt x="44161" y="23968"/>
                    <a:pt x="44423" y="24004"/>
                    <a:pt x="44720" y="23992"/>
                  </a:cubicBezTo>
                  <a:cubicBezTo>
                    <a:pt x="45054" y="23980"/>
                    <a:pt x="45363" y="23992"/>
                    <a:pt x="45685" y="24004"/>
                  </a:cubicBezTo>
                  <a:cubicBezTo>
                    <a:pt x="45721" y="24004"/>
                    <a:pt x="45744" y="24051"/>
                    <a:pt x="45780" y="24087"/>
                  </a:cubicBezTo>
                  <a:cubicBezTo>
                    <a:pt x="45721" y="24111"/>
                    <a:pt x="45673" y="24158"/>
                    <a:pt x="45625" y="24158"/>
                  </a:cubicBezTo>
                  <a:cubicBezTo>
                    <a:pt x="45078" y="24182"/>
                    <a:pt x="44530" y="24218"/>
                    <a:pt x="43982" y="24111"/>
                  </a:cubicBezTo>
                  <a:cubicBezTo>
                    <a:pt x="43482" y="24004"/>
                    <a:pt x="43006" y="23873"/>
                    <a:pt x="42530" y="23754"/>
                  </a:cubicBezTo>
                  <a:cubicBezTo>
                    <a:pt x="42470" y="23742"/>
                    <a:pt x="42387" y="23694"/>
                    <a:pt x="42351" y="23801"/>
                  </a:cubicBezTo>
                  <a:cubicBezTo>
                    <a:pt x="42625" y="24158"/>
                    <a:pt x="42911" y="24480"/>
                    <a:pt x="43280" y="24742"/>
                  </a:cubicBezTo>
                  <a:cubicBezTo>
                    <a:pt x="43327" y="24766"/>
                    <a:pt x="43327" y="24825"/>
                    <a:pt x="43351" y="24885"/>
                  </a:cubicBezTo>
                  <a:lnTo>
                    <a:pt x="43363" y="24873"/>
                  </a:lnTo>
                  <a:cubicBezTo>
                    <a:pt x="43030" y="24813"/>
                    <a:pt x="42803" y="24587"/>
                    <a:pt x="42577" y="24349"/>
                  </a:cubicBezTo>
                  <a:cubicBezTo>
                    <a:pt x="42399" y="24158"/>
                    <a:pt x="42196" y="23980"/>
                    <a:pt x="42030" y="23766"/>
                  </a:cubicBezTo>
                  <a:cubicBezTo>
                    <a:pt x="41875" y="23575"/>
                    <a:pt x="41684" y="23492"/>
                    <a:pt x="41458" y="23432"/>
                  </a:cubicBezTo>
                  <a:cubicBezTo>
                    <a:pt x="40827" y="23254"/>
                    <a:pt x="40172" y="23075"/>
                    <a:pt x="39529" y="22908"/>
                  </a:cubicBezTo>
                  <a:cubicBezTo>
                    <a:pt x="38898" y="22742"/>
                    <a:pt x="38267" y="22623"/>
                    <a:pt x="37636" y="22480"/>
                  </a:cubicBezTo>
                  <a:cubicBezTo>
                    <a:pt x="37339" y="22396"/>
                    <a:pt x="37053" y="22301"/>
                    <a:pt x="36755" y="22206"/>
                  </a:cubicBezTo>
                  <a:cubicBezTo>
                    <a:pt x="36684" y="22194"/>
                    <a:pt x="36577" y="22134"/>
                    <a:pt x="36517" y="22277"/>
                  </a:cubicBezTo>
                  <a:cubicBezTo>
                    <a:pt x="36719" y="22480"/>
                    <a:pt x="36958" y="22658"/>
                    <a:pt x="37136" y="22873"/>
                  </a:cubicBezTo>
                  <a:cubicBezTo>
                    <a:pt x="37315" y="23099"/>
                    <a:pt x="37577" y="23265"/>
                    <a:pt x="37672" y="23646"/>
                  </a:cubicBezTo>
                  <a:cubicBezTo>
                    <a:pt x="37374" y="23385"/>
                    <a:pt x="37136" y="23158"/>
                    <a:pt x="36898" y="22932"/>
                  </a:cubicBezTo>
                  <a:cubicBezTo>
                    <a:pt x="36660" y="22730"/>
                    <a:pt x="36493" y="22444"/>
                    <a:pt x="36136" y="22325"/>
                  </a:cubicBezTo>
                  <a:cubicBezTo>
                    <a:pt x="36207" y="23111"/>
                    <a:pt x="36362" y="23849"/>
                    <a:pt x="36696" y="24516"/>
                  </a:cubicBezTo>
                  <a:cubicBezTo>
                    <a:pt x="36898" y="24885"/>
                    <a:pt x="37077" y="25278"/>
                    <a:pt x="37219" y="25659"/>
                  </a:cubicBezTo>
                  <a:cubicBezTo>
                    <a:pt x="37469" y="26266"/>
                    <a:pt x="37708" y="26897"/>
                    <a:pt x="37946" y="27516"/>
                  </a:cubicBezTo>
                  <a:cubicBezTo>
                    <a:pt x="37970" y="27552"/>
                    <a:pt x="37934" y="27599"/>
                    <a:pt x="37934" y="27671"/>
                  </a:cubicBezTo>
                  <a:cubicBezTo>
                    <a:pt x="37862" y="27599"/>
                    <a:pt x="37767" y="27552"/>
                    <a:pt x="37743" y="27480"/>
                  </a:cubicBezTo>
                  <a:cubicBezTo>
                    <a:pt x="37648" y="27314"/>
                    <a:pt x="37577" y="27135"/>
                    <a:pt x="37517" y="26944"/>
                  </a:cubicBezTo>
                  <a:cubicBezTo>
                    <a:pt x="37279" y="26075"/>
                    <a:pt x="36898" y="25254"/>
                    <a:pt x="36481" y="24468"/>
                  </a:cubicBezTo>
                  <a:cubicBezTo>
                    <a:pt x="36148" y="23849"/>
                    <a:pt x="35969" y="23194"/>
                    <a:pt x="35898" y="22503"/>
                  </a:cubicBezTo>
                  <a:cubicBezTo>
                    <a:pt x="35886" y="22337"/>
                    <a:pt x="35898" y="22182"/>
                    <a:pt x="35910" y="21980"/>
                  </a:cubicBezTo>
                  <a:cubicBezTo>
                    <a:pt x="35588" y="21622"/>
                    <a:pt x="35255" y="21230"/>
                    <a:pt x="34886" y="20872"/>
                  </a:cubicBezTo>
                  <a:cubicBezTo>
                    <a:pt x="33695" y="19765"/>
                    <a:pt x="32612" y="18563"/>
                    <a:pt x="31362" y="17515"/>
                  </a:cubicBezTo>
                  <a:cubicBezTo>
                    <a:pt x="30504" y="16824"/>
                    <a:pt x="29707" y="16050"/>
                    <a:pt x="28873" y="15312"/>
                  </a:cubicBezTo>
                  <a:cubicBezTo>
                    <a:pt x="28754" y="15217"/>
                    <a:pt x="28647" y="15098"/>
                    <a:pt x="28516" y="15038"/>
                  </a:cubicBezTo>
                  <a:cubicBezTo>
                    <a:pt x="28218" y="14883"/>
                    <a:pt x="27992" y="14657"/>
                    <a:pt x="27754" y="14455"/>
                  </a:cubicBezTo>
                  <a:cubicBezTo>
                    <a:pt x="26980" y="13800"/>
                    <a:pt x="26182" y="13193"/>
                    <a:pt x="25373" y="12574"/>
                  </a:cubicBezTo>
                  <a:cubicBezTo>
                    <a:pt x="24289" y="11764"/>
                    <a:pt x="23111" y="11085"/>
                    <a:pt x="21920" y="10454"/>
                  </a:cubicBezTo>
                  <a:cubicBezTo>
                    <a:pt x="21837" y="10407"/>
                    <a:pt x="21718" y="10371"/>
                    <a:pt x="21598" y="10347"/>
                  </a:cubicBezTo>
                  <a:cubicBezTo>
                    <a:pt x="21634" y="11193"/>
                    <a:pt x="21718" y="11978"/>
                    <a:pt x="21932" y="12752"/>
                  </a:cubicBezTo>
                  <a:cubicBezTo>
                    <a:pt x="21991" y="12990"/>
                    <a:pt x="22051" y="13229"/>
                    <a:pt x="22110" y="13490"/>
                  </a:cubicBezTo>
                  <a:cubicBezTo>
                    <a:pt x="22218" y="13848"/>
                    <a:pt x="22194" y="14205"/>
                    <a:pt x="22158" y="14574"/>
                  </a:cubicBezTo>
                  <a:cubicBezTo>
                    <a:pt x="22158" y="14633"/>
                    <a:pt x="22099" y="14681"/>
                    <a:pt x="22051" y="14753"/>
                  </a:cubicBezTo>
                  <a:cubicBezTo>
                    <a:pt x="22027" y="14693"/>
                    <a:pt x="21979" y="14645"/>
                    <a:pt x="21979" y="14622"/>
                  </a:cubicBezTo>
                  <a:cubicBezTo>
                    <a:pt x="22051" y="13907"/>
                    <a:pt x="21860" y="13217"/>
                    <a:pt x="21718" y="12538"/>
                  </a:cubicBezTo>
                  <a:cubicBezTo>
                    <a:pt x="21539" y="11764"/>
                    <a:pt x="21360" y="10990"/>
                    <a:pt x="21372" y="10133"/>
                  </a:cubicBezTo>
                  <a:cubicBezTo>
                    <a:pt x="19908" y="9526"/>
                    <a:pt x="18479" y="8847"/>
                    <a:pt x="17098" y="8073"/>
                  </a:cubicBezTo>
                  <a:cubicBezTo>
                    <a:pt x="17050" y="8037"/>
                    <a:pt x="16991" y="8037"/>
                    <a:pt x="16931" y="8025"/>
                  </a:cubicBezTo>
                  <a:cubicBezTo>
                    <a:pt x="16919" y="8025"/>
                    <a:pt x="16907" y="8037"/>
                    <a:pt x="16860" y="8049"/>
                  </a:cubicBezTo>
                  <a:cubicBezTo>
                    <a:pt x="16979" y="8406"/>
                    <a:pt x="17134" y="8752"/>
                    <a:pt x="17217" y="9121"/>
                  </a:cubicBezTo>
                  <a:cubicBezTo>
                    <a:pt x="17312" y="9478"/>
                    <a:pt x="17336" y="9871"/>
                    <a:pt x="17384" y="10240"/>
                  </a:cubicBezTo>
                  <a:cubicBezTo>
                    <a:pt x="17265" y="10216"/>
                    <a:pt x="17205" y="10169"/>
                    <a:pt x="17193" y="10109"/>
                  </a:cubicBezTo>
                  <a:cubicBezTo>
                    <a:pt x="17134" y="9835"/>
                    <a:pt x="17098" y="9585"/>
                    <a:pt x="17050" y="9323"/>
                  </a:cubicBezTo>
                  <a:cubicBezTo>
                    <a:pt x="17026" y="9157"/>
                    <a:pt x="17026" y="8966"/>
                    <a:pt x="16931" y="8823"/>
                  </a:cubicBezTo>
                  <a:cubicBezTo>
                    <a:pt x="16776" y="8561"/>
                    <a:pt x="16657" y="8287"/>
                    <a:pt x="16550" y="7990"/>
                  </a:cubicBezTo>
                  <a:cubicBezTo>
                    <a:pt x="16491" y="7811"/>
                    <a:pt x="16384" y="7716"/>
                    <a:pt x="16205" y="7633"/>
                  </a:cubicBezTo>
                  <a:cubicBezTo>
                    <a:pt x="15848" y="7490"/>
                    <a:pt x="15502" y="7323"/>
                    <a:pt x="15169" y="7156"/>
                  </a:cubicBezTo>
                  <a:cubicBezTo>
                    <a:pt x="14550" y="6894"/>
                    <a:pt x="13943" y="6621"/>
                    <a:pt x="13336" y="6371"/>
                  </a:cubicBezTo>
                  <a:cubicBezTo>
                    <a:pt x="12978" y="6228"/>
                    <a:pt x="12609" y="6061"/>
                    <a:pt x="12145" y="6013"/>
                  </a:cubicBezTo>
                  <a:cubicBezTo>
                    <a:pt x="12252" y="6204"/>
                    <a:pt x="12395" y="6251"/>
                    <a:pt x="12514" y="6323"/>
                  </a:cubicBezTo>
                  <a:cubicBezTo>
                    <a:pt x="13205" y="6716"/>
                    <a:pt x="13871" y="7121"/>
                    <a:pt x="14455" y="7656"/>
                  </a:cubicBezTo>
                  <a:cubicBezTo>
                    <a:pt x="14717" y="7906"/>
                    <a:pt x="14943" y="8192"/>
                    <a:pt x="15110" y="8514"/>
                  </a:cubicBezTo>
                  <a:cubicBezTo>
                    <a:pt x="15252" y="8823"/>
                    <a:pt x="15360" y="9168"/>
                    <a:pt x="15300" y="9514"/>
                  </a:cubicBezTo>
                  <a:cubicBezTo>
                    <a:pt x="15169" y="10252"/>
                    <a:pt x="14883" y="10943"/>
                    <a:pt x="14300" y="11466"/>
                  </a:cubicBezTo>
                  <a:cubicBezTo>
                    <a:pt x="14014" y="11716"/>
                    <a:pt x="13752" y="12002"/>
                    <a:pt x="13514" y="12276"/>
                  </a:cubicBezTo>
                  <a:cubicBezTo>
                    <a:pt x="13145" y="12728"/>
                    <a:pt x="12704" y="13086"/>
                    <a:pt x="12169" y="13324"/>
                  </a:cubicBezTo>
                  <a:cubicBezTo>
                    <a:pt x="11728" y="13514"/>
                    <a:pt x="11383" y="13848"/>
                    <a:pt x="11085" y="14229"/>
                  </a:cubicBezTo>
                  <a:cubicBezTo>
                    <a:pt x="10907" y="14467"/>
                    <a:pt x="10704" y="14705"/>
                    <a:pt x="10490" y="14931"/>
                  </a:cubicBezTo>
                  <a:cubicBezTo>
                    <a:pt x="10026" y="15419"/>
                    <a:pt x="9609" y="15931"/>
                    <a:pt x="9395" y="16586"/>
                  </a:cubicBezTo>
                  <a:cubicBezTo>
                    <a:pt x="9168" y="17265"/>
                    <a:pt x="9168" y="17896"/>
                    <a:pt x="9668" y="18455"/>
                  </a:cubicBezTo>
                  <a:cubicBezTo>
                    <a:pt x="9847" y="18646"/>
                    <a:pt x="9990" y="18884"/>
                    <a:pt x="10121" y="19110"/>
                  </a:cubicBezTo>
                  <a:cubicBezTo>
                    <a:pt x="10228" y="19277"/>
                    <a:pt x="10228" y="19444"/>
                    <a:pt x="10121" y="19598"/>
                  </a:cubicBezTo>
                  <a:cubicBezTo>
                    <a:pt x="10073" y="19658"/>
                    <a:pt x="10049" y="19741"/>
                    <a:pt x="10002" y="19801"/>
                  </a:cubicBezTo>
                  <a:cubicBezTo>
                    <a:pt x="9478" y="20468"/>
                    <a:pt x="9061" y="21182"/>
                    <a:pt x="8644" y="21908"/>
                  </a:cubicBezTo>
                  <a:cubicBezTo>
                    <a:pt x="8263" y="22563"/>
                    <a:pt x="8097" y="23277"/>
                    <a:pt x="7966" y="24027"/>
                  </a:cubicBezTo>
                  <a:cubicBezTo>
                    <a:pt x="7942" y="24111"/>
                    <a:pt x="7966" y="24218"/>
                    <a:pt x="7966" y="24301"/>
                  </a:cubicBezTo>
                  <a:cubicBezTo>
                    <a:pt x="7978" y="24563"/>
                    <a:pt x="7990" y="24801"/>
                    <a:pt x="8025" y="25051"/>
                  </a:cubicBezTo>
                  <a:cubicBezTo>
                    <a:pt x="8085" y="25587"/>
                    <a:pt x="8263" y="26087"/>
                    <a:pt x="8525" y="26563"/>
                  </a:cubicBezTo>
                  <a:cubicBezTo>
                    <a:pt x="8918" y="27278"/>
                    <a:pt x="9573" y="27671"/>
                    <a:pt x="10311" y="27909"/>
                  </a:cubicBezTo>
                  <a:cubicBezTo>
                    <a:pt x="10585" y="27992"/>
                    <a:pt x="10847" y="27992"/>
                    <a:pt x="11097" y="27897"/>
                  </a:cubicBezTo>
                  <a:cubicBezTo>
                    <a:pt x="11550" y="27718"/>
                    <a:pt x="11954" y="27456"/>
                    <a:pt x="12264" y="27087"/>
                  </a:cubicBezTo>
                  <a:cubicBezTo>
                    <a:pt x="12633" y="26647"/>
                    <a:pt x="13002" y="26206"/>
                    <a:pt x="13347" y="25766"/>
                  </a:cubicBezTo>
                  <a:cubicBezTo>
                    <a:pt x="13681" y="25337"/>
                    <a:pt x="14050" y="24956"/>
                    <a:pt x="14467" y="24623"/>
                  </a:cubicBezTo>
                  <a:cubicBezTo>
                    <a:pt x="14871" y="24277"/>
                    <a:pt x="15324" y="24158"/>
                    <a:pt x="15848" y="24206"/>
                  </a:cubicBezTo>
                  <a:cubicBezTo>
                    <a:pt x="16217" y="24230"/>
                    <a:pt x="16550" y="24385"/>
                    <a:pt x="16872" y="24539"/>
                  </a:cubicBezTo>
                  <a:cubicBezTo>
                    <a:pt x="17431" y="24825"/>
                    <a:pt x="17812" y="25242"/>
                    <a:pt x="18062" y="25813"/>
                  </a:cubicBezTo>
                  <a:cubicBezTo>
                    <a:pt x="18217" y="26135"/>
                    <a:pt x="18241" y="26468"/>
                    <a:pt x="18277" y="26802"/>
                  </a:cubicBezTo>
                  <a:cubicBezTo>
                    <a:pt x="18396" y="27873"/>
                    <a:pt x="18265" y="28909"/>
                    <a:pt x="17800" y="29873"/>
                  </a:cubicBezTo>
                  <a:cubicBezTo>
                    <a:pt x="17527" y="30421"/>
                    <a:pt x="17229" y="30957"/>
                    <a:pt x="16967" y="31493"/>
                  </a:cubicBezTo>
                  <a:cubicBezTo>
                    <a:pt x="16895" y="31624"/>
                    <a:pt x="16848" y="31778"/>
                    <a:pt x="16788" y="31909"/>
                  </a:cubicBezTo>
                  <a:cubicBezTo>
                    <a:pt x="16729" y="32076"/>
                    <a:pt x="16669" y="32243"/>
                    <a:pt x="16598" y="32386"/>
                  </a:cubicBezTo>
                  <a:cubicBezTo>
                    <a:pt x="16324" y="32898"/>
                    <a:pt x="16074" y="33398"/>
                    <a:pt x="15788" y="33886"/>
                  </a:cubicBezTo>
                  <a:cubicBezTo>
                    <a:pt x="15538" y="34350"/>
                    <a:pt x="15491" y="34803"/>
                    <a:pt x="15610" y="35315"/>
                  </a:cubicBezTo>
                  <a:cubicBezTo>
                    <a:pt x="15776" y="36017"/>
                    <a:pt x="16086" y="36553"/>
                    <a:pt x="16693" y="36922"/>
                  </a:cubicBezTo>
                  <a:cubicBezTo>
                    <a:pt x="17276" y="37279"/>
                    <a:pt x="17515" y="37815"/>
                    <a:pt x="17515" y="38470"/>
                  </a:cubicBezTo>
                  <a:cubicBezTo>
                    <a:pt x="17515" y="38744"/>
                    <a:pt x="17503" y="39005"/>
                    <a:pt x="17467" y="39279"/>
                  </a:cubicBezTo>
                  <a:cubicBezTo>
                    <a:pt x="17384" y="40113"/>
                    <a:pt x="17467" y="40899"/>
                    <a:pt x="17848" y="41672"/>
                  </a:cubicBezTo>
                  <a:cubicBezTo>
                    <a:pt x="18110" y="42208"/>
                    <a:pt x="18384" y="42732"/>
                    <a:pt x="18765" y="43173"/>
                  </a:cubicBezTo>
                  <a:cubicBezTo>
                    <a:pt x="18955" y="43411"/>
                    <a:pt x="19205" y="43589"/>
                    <a:pt x="19467" y="43756"/>
                  </a:cubicBezTo>
                  <a:cubicBezTo>
                    <a:pt x="19932" y="44042"/>
                    <a:pt x="20432" y="44066"/>
                    <a:pt x="20956" y="44066"/>
                  </a:cubicBezTo>
                  <a:cubicBezTo>
                    <a:pt x="21694" y="44066"/>
                    <a:pt x="22384" y="43875"/>
                    <a:pt x="22980" y="43399"/>
                  </a:cubicBezTo>
                  <a:cubicBezTo>
                    <a:pt x="23420" y="43030"/>
                    <a:pt x="23932" y="42863"/>
                    <a:pt x="24492" y="42815"/>
                  </a:cubicBezTo>
                  <a:cubicBezTo>
                    <a:pt x="24908" y="42792"/>
                    <a:pt x="25301" y="42875"/>
                    <a:pt x="25611" y="43149"/>
                  </a:cubicBezTo>
                  <a:cubicBezTo>
                    <a:pt x="25980" y="43458"/>
                    <a:pt x="26420" y="43637"/>
                    <a:pt x="26873" y="43792"/>
                  </a:cubicBezTo>
                  <a:cubicBezTo>
                    <a:pt x="27349" y="43947"/>
                    <a:pt x="27814" y="43923"/>
                    <a:pt x="28278" y="43732"/>
                  </a:cubicBezTo>
                  <a:cubicBezTo>
                    <a:pt x="28456" y="43649"/>
                    <a:pt x="28635" y="43589"/>
                    <a:pt x="28802" y="43506"/>
                  </a:cubicBezTo>
                  <a:cubicBezTo>
                    <a:pt x="28992" y="43387"/>
                    <a:pt x="29218" y="43268"/>
                    <a:pt x="29338" y="43089"/>
                  </a:cubicBezTo>
                  <a:cubicBezTo>
                    <a:pt x="29576" y="42732"/>
                    <a:pt x="29826" y="42339"/>
                    <a:pt x="29957" y="41946"/>
                  </a:cubicBezTo>
                  <a:cubicBezTo>
                    <a:pt x="30147" y="41363"/>
                    <a:pt x="30254" y="40768"/>
                    <a:pt x="30373" y="40160"/>
                  </a:cubicBezTo>
                  <a:cubicBezTo>
                    <a:pt x="30445" y="39803"/>
                    <a:pt x="30481" y="39446"/>
                    <a:pt x="30540" y="39089"/>
                  </a:cubicBezTo>
                  <a:cubicBezTo>
                    <a:pt x="30564" y="38863"/>
                    <a:pt x="30647" y="38636"/>
                    <a:pt x="30659" y="38410"/>
                  </a:cubicBezTo>
                  <a:cubicBezTo>
                    <a:pt x="30707" y="37577"/>
                    <a:pt x="30921" y="36791"/>
                    <a:pt x="31135" y="36005"/>
                  </a:cubicBezTo>
                  <a:cubicBezTo>
                    <a:pt x="31314" y="35362"/>
                    <a:pt x="31719" y="34838"/>
                    <a:pt x="32088" y="34326"/>
                  </a:cubicBezTo>
                  <a:cubicBezTo>
                    <a:pt x="32147" y="34243"/>
                    <a:pt x="32231" y="34207"/>
                    <a:pt x="32314" y="34148"/>
                  </a:cubicBezTo>
                  <a:cubicBezTo>
                    <a:pt x="32505" y="34005"/>
                    <a:pt x="32695" y="33898"/>
                    <a:pt x="32874" y="33755"/>
                  </a:cubicBezTo>
                  <a:cubicBezTo>
                    <a:pt x="33743" y="33160"/>
                    <a:pt x="34672" y="33112"/>
                    <a:pt x="35600" y="33552"/>
                  </a:cubicBezTo>
                  <a:cubicBezTo>
                    <a:pt x="36196" y="33838"/>
                    <a:pt x="36755" y="34207"/>
                    <a:pt x="37267" y="34660"/>
                  </a:cubicBezTo>
                  <a:cubicBezTo>
                    <a:pt x="37886" y="35231"/>
                    <a:pt x="38446" y="35850"/>
                    <a:pt x="39005" y="36481"/>
                  </a:cubicBezTo>
                  <a:cubicBezTo>
                    <a:pt x="39303" y="36827"/>
                    <a:pt x="39553" y="37208"/>
                    <a:pt x="39839" y="37577"/>
                  </a:cubicBezTo>
                  <a:cubicBezTo>
                    <a:pt x="40267" y="38160"/>
                    <a:pt x="40684" y="38755"/>
                    <a:pt x="41125" y="39339"/>
                  </a:cubicBezTo>
                  <a:cubicBezTo>
                    <a:pt x="41625" y="40018"/>
                    <a:pt x="42327" y="40506"/>
                    <a:pt x="42994" y="40994"/>
                  </a:cubicBezTo>
                  <a:cubicBezTo>
                    <a:pt x="43411" y="41303"/>
                    <a:pt x="43863" y="41482"/>
                    <a:pt x="44375" y="41387"/>
                  </a:cubicBezTo>
                  <a:cubicBezTo>
                    <a:pt x="44780" y="41327"/>
                    <a:pt x="45125" y="41482"/>
                    <a:pt x="45423" y="41744"/>
                  </a:cubicBezTo>
                  <a:cubicBezTo>
                    <a:pt x="45542" y="41851"/>
                    <a:pt x="45625" y="41970"/>
                    <a:pt x="45732" y="42089"/>
                  </a:cubicBezTo>
                  <a:cubicBezTo>
                    <a:pt x="45840" y="42232"/>
                    <a:pt x="45947" y="42375"/>
                    <a:pt x="46066" y="42494"/>
                  </a:cubicBezTo>
                  <a:cubicBezTo>
                    <a:pt x="46733" y="43161"/>
                    <a:pt x="47471" y="43708"/>
                    <a:pt x="48292" y="44173"/>
                  </a:cubicBezTo>
                  <a:cubicBezTo>
                    <a:pt x="48923" y="44530"/>
                    <a:pt x="49602" y="44709"/>
                    <a:pt x="50328" y="44447"/>
                  </a:cubicBezTo>
                  <a:cubicBezTo>
                    <a:pt x="50423" y="44411"/>
                    <a:pt x="50507" y="44399"/>
                    <a:pt x="50614" y="44387"/>
                  </a:cubicBezTo>
                  <a:cubicBezTo>
                    <a:pt x="51102" y="44292"/>
                    <a:pt x="51566" y="44113"/>
                    <a:pt x="51959" y="43792"/>
                  </a:cubicBezTo>
                  <a:cubicBezTo>
                    <a:pt x="52317" y="43494"/>
                    <a:pt x="52757" y="43339"/>
                    <a:pt x="53210" y="43256"/>
                  </a:cubicBezTo>
                  <a:cubicBezTo>
                    <a:pt x="53352" y="43220"/>
                    <a:pt x="53519" y="43208"/>
                    <a:pt x="53650" y="43256"/>
                  </a:cubicBezTo>
                  <a:cubicBezTo>
                    <a:pt x="53924" y="43339"/>
                    <a:pt x="54198" y="43447"/>
                    <a:pt x="54424" y="43601"/>
                  </a:cubicBezTo>
                  <a:cubicBezTo>
                    <a:pt x="54793" y="43851"/>
                    <a:pt x="55198" y="44018"/>
                    <a:pt x="55627" y="44113"/>
                  </a:cubicBezTo>
                  <a:cubicBezTo>
                    <a:pt x="56091" y="44220"/>
                    <a:pt x="56567" y="44292"/>
                    <a:pt x="57031" y="44447"/>
                  </a:cubicBezTo>
                  <a:cubicBezTo>
                    <a:pt x="57591" y="44625"/>
                    <a:pt x="58067" y="44399"/>
                    <a:pt x="58567" y="44197"/>
                  </a:cubicBezTo>
                  <a:cubicBezTo>
                    <a:pt x="58603" y="44173"/>
                    <a:pt x="58663" y="44113"/>
                    <a:pt x="58686" y="44078"/>
                  </a:cubicBezTo>
                  <a:cubicBezTo>
                    <a:pt x="58746" y="43863"/>
                    <a:pt x="58877" y="43780"/>
                    <a:pt x="59103" y="43744"/>
                  </a:cubicBezTo>
                  <a:cubicBezTo>
                    <a:pt x="59186" y="43732"/>
                    <a:pt x="59282" y="43673"/>
                    <a:pt x="59341" y="43601"/>
                  </a:cubicBezTo>
                  <a:cubicBezTo>
                    <a:pt x="59663" y="43256"/>
                    <a:pt x="59901" y="42851"/>
                    <a:pt x="59948" y="42387"/>
                  </a:cubicBezTo>
                  <a:cubicBezTo>
                    <a:pt x="60008" y="41649"/>
                    <a:pt x="59913" y="40899"/>
                    <a:pt x="59496" y="40232"/>
                  </a:cubicBezTo>
                  <a:cubicBezTo>
                    <a:pt x="59317" y="39970"/>
                    <a:pt x="59163" y="39684"/>
                    <a:pt x="58984" y="39410"/>
                  </a:cubicBezTo>
                  <a:cubicBezTo>
                    <a:pt x="58698" y="38982"/>
                    <a:pt x="58401" y="38553"/>
                    <a:pt x="58234" y="38065"/>
                  </a:cubicBezTo>
                  <a:cubicBezTo>
                    <a:pt x="58115" y="37708"/>
                    <a:pt x="58091" y="37351"/>
                    <a:pt x="58329" y="37017"/>
                  </a:cubicBezTo>
                  <a:cubicBezTo>
                    <a:pt x="58389" y="36946"/>
                    <a:pt x="58424" y="36850"/>
                    <a:pt x="58472" y="36779"/>
                  </a:cubicBezTo>
                  <a:cubicBezTo>
                    <a:pt x="59079" y="35624"/>
                    <a:pt x="59186" y="34410"/>
                    <a:pt x="58805" y="33183"/>
                  </a:cubicBezTo>
                  <a:cubicBezTo>
                    <a:pt x="58627" y="32612"/>
                    <a:pt x="58413" y="32052"/>
                    <a:pt x="58163" y="31528"/>
                  </a:cubicBezTo>
                  <a:cubicBezTo>
                    <a:pt x="57770" y="30743"/>
                    <a:pt x="57317" y="29992"/>
                    <a:pt x="56639" y="29397"/>
                  </a:cubicBezTo>
                  <a:cubicBezTo>
                    <a:pt x="55841" y="28671"/>
                    <a:pt x="54948" y="28028"/>
                    <a:pt x="54103" y="27349"/>
                  </a:cubicBezTo>
                  <a:cubicBezTo>
                    <a:pt x="53567" y="26909"/>
                    <a:pt x="52924" y="26647"/>
                    <a:pt x="52352" y="26254"/>
                  </a:cubicBezTo>
                  <a:cubicBezTo>
                    <a:pt x="52293" y="26218"/>
                    <a:pt x="52221" y="26182"/>
                    <a:pt x="52150" y="26171"/>
                  </a:cubicBezTo>
                  <a:cubicBezTo>
                    <a:pt x="51281" y="25873"/>
                    <a:pt x="50423" y="25575"/>
                    <a:pt x="49554" y="25266"/>
                  </a:cubicBezTo>
                  <a:cubicBezTo>
                    <a:pt x="48221" y="24789"/>
                    <a:pt x="47280" y="23920"/>
                    <a:pt x="46959" y="22468"/>
                  </a:cubicBezTo>
                  <a:cubicBezTo>
                    <a:pt x="46744" y="21527"/>
                    <a:pt x="46911" y="20634"/>
                    <a:pt x="47340" y="19801"/>
                  </a:cubicBezTo>
                  <a:cubicBezTo>
                    <a:pt x="47495" y="19515"/>
                    <a:pt x="47697" y="19265"/>
                    <a:pt x="47923" y="19027"/>
                  </a:cubicBezTo>
                  <a:cubicBezTo>
                    <a:pt x="48114" y="18813"/>
                    <a:pt x="48364" y="18658"/>
                    <a:pt x="48566" y="18455"/>
                  </a:cubicBezTo>
                  <a:cubicBezTo>
                    <a:pt x="48959" y="18039"/>
                    <a:pt x="49459" y="17801"/>
                    <a:pt x="50007" y="17681"/>
                  </a:cubicBezTo>
                  <a:cubicBezTo>
                    <a:pt x="50233" y="17646"/>
                    <a:pt x="50471" y="17598"/>
                    <a:pt x="50674" y="17622"/>
                  </a:cubicBezTo>
                  <a:cubicBezTo>
                    <a:pt x="51447" y="17729"/>
                    <a:pt x="52198" y="17717"/>
                    <a:pt x="52924" y="17420"/>
                  </a:cubicBezTo>
                  <a:cubicBezTo>
                    <a:pt x="53245" y="17289"/>
                    <a:pt x="53543" y="17134"/>
                    <a:pt x="53817" y="16931"/>
                  </a:cubicBezTo>
                  <a:cubicBezTo>
                    <a:pt x="54245" y="16586"/>
                    <a:pt x="54412" y="16157"/>
                    <a:pt x="54281" y="15598"/>
                  </a:cubicBezTo>
                  <a:lnTo>
                    <a:pt x="54233" y="15384"/>
                  </a:lnTo>
                  <a:cubicBezTo>
                    <a:pt x="54174" y="15026"/>
                    <a:pt x="54257" y="14753"/>
                    <a:pt x="54591" y="14550"/>
                  </a:cubicBezTo>
                  <a:cubicBezTo>
                    <a:pt x="54817" y="14407"/>
                    <a:pt x="55019" y="14229"/>
                    <a:pt x="55234" y="14074"/>
                  </a:cubicBezTo>
                  <a:cubicBezTo>
                    <a:pt x="55686" y="13717"/>
                    <a:pt x="55960" y="13193"/>
                    <a:pt x="56305" y="12728"/>
                  </a:cubicBezTo>
                  <a:cubicBezTo>
                    <a:pt x="56674" y="12252"/>
                    <a:pt x="56805" y="11705"/>
                    <a:pt x="56639" y="11121"/>
                  </a:cubicBezTo>
                  <a:cubicBezTo>
                    <a:pt x="56555" y="10823"/>
                    <a:pt x="56448" y="10538"/>
                    <a:pt x="56317" y="10276"/>
                  </a:cubicBezTo>
                  <a:cubicBezTo>
                    <a:pt x="56138" y="9919"/>
                    <a:pt x="56079" y="9561"/>
                    <a:pt x="56150" y="9168"/>
                  </a:cubicBezTo>
                  <a:cubicBezTo>
                    <a:pt x="56329" y="8192"/>
                    <a:pt x="56043" y="7323"/>
                    <a:pt x="55317" y="6632"/>
                  </a:cubicBezTo>
                  <a:cubicBezTo>
                    <a:pt x="55234" y="6537"/>
                    <a:pt x="55138" y="6430"/>
                    <a:pt x="55031" y="6347"/>
                  </a:cubicBezTo>
                  <a:cubicBezTo>
                    <a:pt x="54757" y="6073"/>
                    <a:pt x="54484" y="5811"/>
                    <a:pt x="54198" y="5573"/>
                  </a:cubicBezTo>
                  <a:cubicBezTo>
                    <a:pt x="53710" y="5156"/>
                    <a:pt x="53162" y="4847"/>
                    <a:pt x="52555" y="4692"/>
                  </a:cubicBezTo>
                  <a:cubicBezTo>
                    <a:pt x="51912" y="4549"/>
                    <a:pt x="51245" y="4394"/>
                    <a:pt x="50566" y="4454"/>
                  </a:cubicBezTo>
                  <a:cubicBezTo>
                    <a:pt x="50293" y="4466"/>
                    <a:pt x="50007" y="4466"/>
                    <a:pt x="49709" y="4501"/>
                  </a:cubicBezTo>
                  <a:cubicBezTo>
                    <a:pt x="49233" y="4549"/>
                    <a:pt x="48769" y="4644"/>
                    <a:pt x="48352" y="4906"/>
                  </a:cubicBezTo>
                  <a:cubicBezTo>
                    <a:pt x="47947" y="5156"/>
                    <a:pt x="47530" y="5406"/>
                    <a:pt x="47137" y="5656"/>
                  </a:cubicBezTo>
                  <a:cubicBezTo>
                    <a:pt x="47042" y="5716"/>
                    <a:pt x="46935" y="5799"/>
                    <a:pt x="46864" y="5870"/>
                  </a:cubicBezTo>
                  <a:cubicBezTo>
                    <a:pt x="46161" y="6549"/>
                    <a:pt x="45411" y="7144"/>
                    <a:pt x="44649" y="7775"/>
                  </a:cubicBezTo>
                  <a:cubicBezTo>
                    <a:pt x="44077" y="8240"/>
                    <a:pt x="43506" y="8311"/>
                    <a:pt x="42827" y="8145"/>
                  </a:cubicBezTo>
                  <a:cubicBezTo>
                    <a:pt x="42220" y="8014"/>
                    <a:pt x="41780" y="7621"/>
                    <a:pt x="41315" y="7264"/>
                  </a:cubicBezTo>
                  <a:cubicBezTo>
                    <a:pt x="41196" y="7180"/>
                    <a:pt x="41137" y="7013"/>
                    <a:pt x="41149" y="6847"/>
                  </a:cubicBezTo>
                  <a:cubicBezTo>
                    <a:pt x="41160" y="6609"/>
                    <a:pt x="41256" y="6418"/>
                    <a:pt x="41399" y="6228"/>
                  </a:cubicBezTo>
                  <a:cubicBezTo>
                    <a:pt x="41732" y="5811"/>
                    <a:pt x="42077" y="5394"/>
                    <a:pt x="42375" y="4942"/>
                  </a:cubicBezTo>
                  <a:cubicBezTo>
                    <a:pt x="42994" y="4013"/>
                    <a:pt x="42696" y="2834"/>
                    <a:pt x="42220" y="2263"/>
                  </a:cubicBezTo>
                  <a:cubicBezTo>
                    <a:pt x="41279" y="1179"/>
                    <a:pt x="40053" y="644"/>
                    <a:pt x="38684" y="441"/>
                  </a:cubicBezTo>
                  <a:cubicBezTo>
                    <a:pt x="37981" y="334"/>
                    <a:pt x="37267" y="358"/>
                    <a:pt x="36565" y="334"/>
                  </a:cubicBezTo>
                  <a:cubicBezTo>
                    <a:pt x="35886" y="298"/>
                    <a:pt x="35303" y="572"/>
                    <a:pt x="34731" y="917"/>
                  </a:cubicBezTo>
                  <a:cubicBezTo>
                    <a:pt x="34493" y="1060"/>
                    <a:pt x="34255" y="1227"/>
                    <a:pt x="34017" y="1394"/>
                  </a:cubicBezTo>
                  <a:cubicBezTo>
                    <a:pt x="33862" y="1513"/>
                    <a:pt x="33683" y="1632"/>
                    <a:pt x="33529" y="1763"/>
                  </a:cubicBezTo>
                  <a:cubicBezTo>
                    <a:pt x="33243" y="2025"/>
                    <a:pt x="32921" y="2203"/>
                    <a:pt x="32564" y="2358"/>
                  </a:cubicBezTo>
                  <a:cubicBezTo>
                    <a:pt x="32135" y="2537"/>
                    <a:pt x="31743" y="2501"/>
                    <a:pt x="31373" y="2251"/>
                  </a:cubicBezTo>
                  <a:cubicBezTo>
                    <a:pt x="30683" y="1787"/>
                    <a:pt x="29957" y="1751"/>
                    <a:pt x="29171" y="1906"/>
                  </a:cubicBezTo>
                  <a:cubicBezTo>
                    <a:pt x="28814" y="1989"/>
                    <a:pt x="28468" y="2072"/>
                    <a:pt x="28111" y="2168"/>
                  </a:cubicBezTo>
                  <a:cubicBezTo>
                    <a:pt x="27290" y="2346"/>
                    <a:pt x="26492" y="2561"/>
                    <a:pt x="25682" y="2822"/>
                  </a:cubicBezTo>
                  <a:cubicBezTo>
                    <a:pt x="25611" y="2846"/>
                    <a:pt x="25539" y="2858"/>
                    <a:pt x="25480" y="2894"/>
                  </a:cubicBezTo>
                  <a:cubicBezTo>
                    <a:pt x="24932" y="3239"/>
                    <a:pt x="24337" y="3501"/>
                    <a:pt x="23813" y="3906"/>
                  </a:cubicBezTo>
                  <a:cubicBezTo>
                    <a:pt x="23051" y="4489"/>
                    <a:pt x="22349" y="5120"/>
                    <a:pt x="21539" y="5620"/>
                  </a:cubicBezTo>
                  <a:cubicBezTo>
                    <a:pt x="20705" y="6121"/>
                    <a:pt x="19848" y="6418"/>
                    <a:pt x="18872" y="6228"/>
                  </a:cubicBezTo>
                  <a:cubicBezTo>
                    <a:pt x="18181" y="6097"/>
                    <a:pt x="17503" y="6132"/>
                    <a:pt x="16812" y="6192"/>
                  </a:cubicBezTo>
                  <a:cubicBezTo>
                    <a:pt x="16443" y="6228"/>
                    <a:pt x="16062" y="6240"/>
                    <a:pt x="15681" y="6311"/>
                  </a:cubicBezTo>
                  <a:cubicBezTo>
                    <a:pt x="15288" y="6406"/>
                    <a:pt x="14943" y="6216"/>
                    <a:pt x="14574" y="6180"/>
                  </a:cubicBezTo>
                  <a:cubicBezTo>
                    <a:pt x="14193" y="6132"/>
                    <a:pt x="13812" y="6061"/>
                    <a:pt x="13443" y="5990"/>
                  </a:cubicBezTo>
                  <a:cubicBezTo>
                    <a:pt x="13264" y="5954"/>
                    <a:pt x="13097" y="5930"/>
                    <a:pt x="12966" y="6061"/>
                  </a:cubicBezTo>
                  <a:lnTo>
                    <a:pt x="12966" y="5954"/>
                  </a:lnTo>
                  <a:cubicBezTo>
                    <a:pt x="12966" y="5954"/>
                    <a:pt x="12931" y="5942"/>
                    <a:pt x="12919" y="5942"/>
                  </a:cubicBezTo>
                  <a:cubicBezTo>
                    <a:pt x="12931" y="5990"/>
                    <a:pt x="12955" y="6013"/>
                    <a:pt x="12966" y="6061"/>
                  </a:cubicBezTo>
                  <a:cubicBezTo>
                    <a:pt x="13252" y="6037"/>
                    <a:pt x="13466" y="6216"/>
                    <a:pt x="13705" y="6311"/>
                  </a:cubicBezTo>
                  <a:cubicBezTo>
                    <a:pt x="14836" y="6823"/>
                    <a:pt x="16003" y="7287"/>
                    <a:pt x="17086" y="7847"/>
                  </a:cubicBezTo>
                  <a:cubicBezTo>
                    <a:pt x="17419" y="8025"/>
                    <a:pt x="17800" y="8061"/>
                    <a:pt x="18146" y="8037"/>
                  </a:cubicBezTo>
                  <a:cubicBezTo>
                    <a:pt x="18979" y="8002"/>
                    <a:pt x="19824" y="8014"/>
                    <a:pt x="20610" y="7668"/>
                  </a:cubicBezTo>
                  <a:cubicBezTo>
                    <a:pt x="20658" y="7645"/>
                    <a:pt x="20717" y="7645"/>
                    <a:pt x="20777" y="7621"/>
                  </a:cubicBezTo>
                  <a:cubicBezTo>
                    <a:pt x="21325" y="7525"/>
                    <a:pt x="21848" y="7371"/>
                    <a:pt x="22313" y="7025"/>
                  </a:cubicBezTo>
                  <a:cubicBezTo>
                    <a:pt x="22396" y="6966"/>
                    <a:pt x="22515" y="6835"/>
                    <a:pt x="22682" y="6966"/>
                  </a:cubicBezTo>
                  <a:cubicBezTo>
                    <a:pt x="22646" y="7073"/>
                    <a:pt x="22610" y="7180"/>
                    <a:pt x="22575" y="7287"/>
                  </a:cubicBezTo>
                  <a:lnTo>
                    <a:pt x="22575" y="7287"/>
                  </a:lnTo>
                  <a:cubicBezTo>
                    <a:pt x="22503" y="7204"/>
                    <a:pt x="22396" y="7228"/>
                    <a:pt x="22313" y="7264"/>
                  </a:cubicBezTo>
                  <a:cubicBezTo>
                    <a:pt x="22146" y="7359"/>
                    <a:pt x="21979" y="7478"/>
                    <a:pt x="21801" y="7537"/>
                  </a:cubicBezTo>
                  <a:cubicBezTo>
                    <a:pt x="21444" y="7656"/>
                    <a:pt x="21075" y="7740"/>
                    <a:pt x="20717" y="7859"/>
                  </a:cubicBezTo>
                  <a:cubicBezTo>
                    <a:pt x="20051" y="8121"/>
                    <a:pt x="19348" y="8180"/>
                    <a:pt x="18634" y="8204"/>
                  </a:cubicBezTo>
                  <a:cubicBezTo>
                    <a:pt x="18467" y="8204"/>
                    <a:pt x="18300" y="8216"/>
                    <a:pt x="18122" y="8335"/>
                  </a:cubicBezTo>
                  <a:cubicBezTo>
                    <a:pt x="18324" y="8537"/>
                    <a:pt x="18539" y="8633"/>
                    <a:pt x="18765" y="8740"/>
                  </a:cubicBezTo>
                  <a:cubicBezTo>
                    <a:pt x="19432" y="9049"/>
                    <a:pt x="20122" y="9371"/>
                    <a:pt x="20789" y="9692"/>
                  </a:cubicBezTo>
                  <a:cubicBezTo>
                    <a:pt x="21098" y="9847"/>
                    <a:pt x="21420" y="9978"/>
                    <a:pt x="21718" y="10145"/>
                  </a:cubicBezTo>
                  <a:cubicBezTo>
                    <a:pt x="22444" y="10526"/>
                    <a:pt x="23158" y="10931"/>
                    <a:pt x="23861" y="11312"/>
                  </a:cubicBezTo>
                  <a:cubicBezTo>
                    <a:pt x="24242" y="11216"/>
                    <a:pt x="24599" y="11157"/>
                    <a:pt x="25027" y="11216"/>
                  </a:cubicBezTo>
                  <a:cubicBezTo>
                    <a:pt x="24789" y="11431"/>
                    <a:pt x="24480" y="11359"/>
                    <a:pt x="24277" y="11538"/>
                  </a:cubicBezTo>
                  <a:cubicBezTo>
                    <a:pt x="25658" y="12597"/>
                    <a:pt x="27028" y="13633"/>
                    <a:pt x="28361" y="14669"/>
                  </a:cubicBezTo>
                  <a:cubicBezTo>
                    <a:pt x="28873" y="14514"/>
                    <a:pt x="29290" y="14812"/>
                    <a:pt x="29730" y="14824"/>
                  </a:cubicBezTo>
                  <a:cubicBezTo>
                    <a:pt x="30207" y="14848"/>
                    <a:pt x="30671" y="14943"/>
                    <a:pt x="31159" y="14919"/>
                  </a:cubicBezTo>
                  <a:cubicBezTo>
                    <a:pt x="31612" y="14883"/>
                    <a:pt x="32076" y="14919"/>
                    <a:pt x="32457" y="14919"/>
                  </a:cubicBezTo>
                  <a:cubicBezTo>
                    <a:pt x="32636" y="14753"/>
                    <a:pt x="32755" y="14622"/>
                    <a:pt x="32886" y="14526"/>
                  </a:cubicBezTo>
                  <a:cubicBezTo>
                    <a:pt x="33148" y="14372"/>
                    <a:pt x="33302" y="14157"/>
                    <a:pt x="33421" y="13895"/>
                  </a:cubicBezTo>
                  <a:cubicBezTo>
                    <a:pt x="33755" y="13145"/>
                    <a:pt x="34302" y="12550"/>
                    <a:pt x="34814" y="11931"/>
                  </a:cubicBezTo>
                  <a:cubicBezTo>
                    <a:pt x="35255" y="11657"/>
                    <a:pt x="35588" y="11252"/>
                    <a:pt x="35910" y="10871"/>
                  </a:cubicBezTo>
                  <a:cubicBezTo>
                    <a:pt x="35969" y="10800"/>
                    <a:pt x="36041" y="10740"/>
                    <a:pt x="36100" y="10657"/>
                  </a:cubicBezTo>
                  <a:cubicBezTo>
                    <a:pt x="36398" y="10359"/>
                    <a:pt x="36696" y="10061"/>
                    <a:pt x="36993" y="9788"/>
                  </a:cubicBezTo>
                  <a:cubicBezTo>
                    <a:pt x="37124" y="9549"/>
                    <a:pt x="37243" y="9347"/>
                    <a:pt x="37481" y="9335"/>
                  </a:cubicBezTo>
                  <a:close/>
                  <a:moveTo>
                    <a:pt x="10073" y="5108"/>
                  </a:moveTo>
                  <a:cubicBezTo>
                    <a:pt x="10049" y="5097"/>
                    <a:pt x="10014" y="5061"/>
                    <a:pt x="9990" y="5049"/>
                  </a:cubicBezTo>
                  <a:cubicBezTo>
                    <a:pt x="9978" y="5061"/>
                    <a:pt x="9978" y="5073"/>
                    <a:pt x="9954" y="5097"/>
                  </a:cubicBezTo>
                  <a:lnTo>
                    <a:pt x="10049" y="5144"/>
                  </a:lnTo>
                  <a:cubicBezTo>
                    <a:pt x="10061" y="5132"/>
                    <a:pt x="10073" y="5120"/>
                    <a:pt x="10073" y="5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3808;p70">
              <a:extLst>
                <a:ext uri="{FF2B5EF4-FFF2-40B4-BE49-F238E27FC236}">
                  <a16:creationId xmlns:a16="http://schemas.microsoft.com/office/drawing/2014/main" id="{6C4CAF4E-501A-2404-D283-48F6B30BFF9D}"/>
                </a:ext>
              </a:extLst>
            </p:cNvPr>
            <p:cNvSpPr/>
            <p:nvPr/>
          </p:nvSpPr>
          <p:spPr>
            <a:xfrm>
              <a:off x="7285125" y="1383050"/>
              <a:ext cx="342625" cy="283675"/>
            </a:xfrm>
            <a:custGeom>
              <a:avLst/>
              <a:gdLst/>
              <a:ahLst/>
              <a:cxnLst/>
              <a:rect l="l" t="t" r="r" b="b"/>
              <a:pathLst>
                <a:path w="13705" h="11347" extrusionOk="0">
                  <a:moveTo>
                    <a:pt x="12800" y="11347"/>
                  </a:moveTo>
                  <a:cubicBezTo>
                    <a:pt x="12716" y="11323"/>
                    <a:pt x="12621" y="11299"/>
                    <a:pt x="12550" y="11239"/>
                  </a:cubicBezTo>
                  <a:cubicBezTo>
                    <a:pt x="11966" y="10858"/>
                    <a:pt x="11383" y="10442"/>
                    <a:pt x="10788" y="10049"/>
                  </a:cubicBezTo>
                  <a:cubicBezTo>
                    <a:pt x="10061" y="9561"/>
                    <a:pt x="9359" y="9037"/>
                    <a:pt x="8728" y="8430"/>
                  </a:cubicBezTo>
                  <a:cubicBezTo>
                    <a:pt x="8644" y="8358"/>
                    <a:pt x="8549" y="8287"/>
                    <a:pt x="8454" y="8239"/>
                  </a:cubicBezTo>
                  <a:cubicBezTo>
                    <a:pt x="8430" y="8227"/>
                    <a:pt x="8371" y="8287"/>
                    <a:pt x="8323" y="8311"/>
                  </a:cubicBezTo>
                  <a:cubicBezTo>
                    <a:pt x="8168" y="7989"/>
                    <a:pt x="8168" y="8001"/>
                    <a:pt x="7882" y="7703"/>
                  </a:cubicBezTo>
                  <a:cubicBezTo>
                    <a:pt x="7168" y="6953"/>
                    <a:pt x="6382" y="6287"/>
                    <a:pt x="5620" y="5584"/>
                  </a:cubicBezTo>
                  <a:cubicBezTo>
                    <a:pt x="4751" y="4774"/>
                    <a:pt x="3870" y="3953"/>
                    <a:pt x="2941" y="3179"/>
                  </a:cubicBezTo>
                  <a:cubicBezTo>
                    <a:pt x="2810" y="3060"/>
                    <a:pt x="2703" y="2905"/>
                    <a:pt x="2513" y="2691"/>
                  </a:cubicBezTo>
                  <a:cubicBezTo>
                    <a:pt x="2560" y="3048"/>
                    <a:pt x="2691" y="3262"/>
                    <a:pt x="2846" y="3465"/>
                  </a:cubicBezTo>
                  <a:cubicBezTo>
                    <a:pt x="3156" y="3858"/>
                    <a:pt x="3334" y="4322"/>
                    <a:pt x="3501" y="4786"/>
                  </a:cubicBezTo>
                  <a:cubicBezTo>
                    <a:pt x="3739" y="5525"/>
                    <a:pt x="4084" y="6227"/>
                    <a:pt x="4394" y="6953"/>
                  </a:cubicBezTo>
                  <a:cubicBezTo>
                    <a:pt x="4513" y="7227"/>
                    <a:pt x="4596" y="7489"/>
                    <a:pt x="4703" y="7751"/>
                  </a:cubicBezTo>
                  <a:cubicBezTo>
                    <a:pt x="4823" y="8049"/>
                    <a:pt x="4953" y="8346"/>
                    <a:pt x="5084" y="8644"/>
                  </a:cubicBezTo>
                  <a:cubicBezTo>
                    <a:pt x="5263" y="9025"/>
                    <a:pt x="5442" y="9394"/>
                    <a:pt x="5620" y="9775"/>
                  </a:cubicBezTo>
                  <a:cubicBezTo>
                    <a:pt x="5644" y="9811"/>
                    <a:pt x="5644" y="9870"/>
                    <a:pt x="5644" y="9989"/>
                  </a:cubicBezTo>
                  <a:cubicBezTo>
                    <a:pt x="5537" y="9918"/>
                    <a:pt x="5442" y="9870"/>
                    <a:pt x="5430" y="9811"/>
                  </a:cubicBezTo>
                  <a:cubicBezTo>
                    <a:pt x="5132" y="9073"/>
                    <a:pt x="4715" y="8382"/>
                    <a:pt x="4465" y="7608"/>
                  </a:cubicBezTo>
                  <a:cubicBezTo>
                    <a:pt x="4358" y="7275"/>
                    <a:pt x="4191" y="6953"/>
                    <a:pt x="4001" y="6644"/>
                  </a:cubicBezTo>
                  <a:cubicBezTo>
                    <a:pt x="3775" y="6298"/>
                    <a:pt x="3703" y="5870"/>
                    <a:pt x="3560" y="5489"/>
                  </a:cubicBezTo>
                  <a:cubicBezTo>
                    <a:pt x="3394" y="5048"/>
                    <a:pt x="3239" y="4620"/>
                    <a:pt x="3048" y="4203"/>
                  </a:cubicBezTo>
                  <a:cubicBezTo>
                    <a:pt x="2965" y="4001"/>
                    <a:pt x="2810" y="3822"/>
                    <a:pt x="2691" y="3620"/>
                  </a:cubicBezTo>
                  <a:cubicBezTo>
                    <a:pt x="2584" y="3465"/>
                    <a:pt x="2501" y="3298"/>
                    <a:pt x="2406" y="3131"/>
                  </a:cubicBezTo>
                  <a:cubicBezTo>
                    <a:pt x="2263" y="2858"/>
                    <a:pt x="2263" y="2858"/>
                    <a:pt x="2310" y="2488"/>
                  </a:cubicBezTo>
                  <a:cubicBezTo>
                    <a:pt x="1548" y="1703"/>
                    <a:pt x="715" y="976"/>
                    <a:pt x="0" y="119"/>
                  </a:cubicBezTo>
                  <a:cubicBezTo>
                    <a:pt x="60" y="0"/>
                    <a:pt x="120" y="48"/>
                    <a:pt x="179" y="95"/>
                  </a:cubicBezTo>
                  <a:cubicBezTo>
                    <a:pt x="1072" y="964"/>
                    <a:pt x="1953" y="1822"/>
                    <a:pt x="2822" y="2703"/>
                  </a:cubicBezTo>
                  <a:cubicBezTo>
                    <a:pt x="3084" y="2953"/>
                    <a:pt x="3346" y="3143"/>
                    <a:pt x="3656" y="3286"/>
                  </a:cubicBezTo>
                  <a:cubicBezTo>
                    <a:pt x="4477" y="3643"/>
                    <a:pt x="5346" y="3893"/>
                    <a:pt x="6204" y="4131"/>
                  </a:cubicBezTo>
                  <a:cubicBezTo>
                    <a:pt x="6513" y="4215"/>
                    <a:pt x="6835" y="4274"/>
                    <a:pt x="7144" y="4382"/>
                  </a:cubicBezTo>
                  <a:cubicBezTo>
                    <a:pt x="7370" y="4453"/>
                    <a:pt x="7585" y="4465"/>
                    <a:pt x="7811" y="4489"/>
                  </a:cubicBezTo>
                  <a:cubicBezTo>
                    <a:pt x="8144" y="4501"/>
                    <a:pt x="8454" y="4512"/>
                    <a:pt x="8775" y="4548"/>
                  </a:cubicBezTo>
                  <a:cubicBezTo>
                    <a:pt x="9335" y="4608"/>
                    <a:pt x="9883" y="4679"/>
                    <a:pt x="10418" y="4739"/>
                  </a:cubicBezTo>
                  <a:cubicBezTo>
                    <a:pt x="10502" y="4751"/>
                    <a:pt x="10609" y="4727"/>
                    <a:pt x="10704" y="4715"/>
                  </a:cubicBezTo>
                  <a:cubicBezTo>
                    <a:pt x="11323" y="4572"/>
                    <a:pt x="11954" y="4548"/>
                    <a:pt x="12573" y="4679"/>
                  </a:cubicBezTo>
                  <a:cubicBezTo>
                    <a:pt x="12859" y="4739"/>
                    <a:pt x="13145" y="4739"/>
                    <a:pt x="13419" y="4786"/>
                  </a:cubicBezTo>
                  <a:cubicBezTo>
                    <a:pt x="13538" y="4798"/>
                    <a:pt x="13693" y="4834"/>
                    <a:pt x="13705" y="5013"/>
                  </a:cubicBezTo>
                  <a:cubicBezTo>
                    <a:pt x="13681" y="5024"/>
                    <a:pt x="13633" y="5072"/>
                    <a:pt x="13621" y="5048"/>
                  </a:cubicBezTo>
                  <a:cubicBezTo>
                    <a:pt x="12919" y="4893"/>
                    <a:pt x="12192" y="4798"/>
                    <a:pt x="11478" y="4810"/>
                  </a:cubicBezTo>
                  <a:cubicBezTo>
                    <a:pt x="11359" y="4810"/>
                    <a:pt x="11240" y="4810"/>
                    <a:pt x="11133" y="4846"/>
                  </a:cubicBezTo>
                  <a:cubicBezTo>
                    <a:pt x="10704" y="4977"/>
                    <a:pt x="10264" y="4929"/>
                    <a:pt x="9835" y="4870"/>
                  </a:cubicBezTo>
                  <a:cubicBezTo>
                    <a:pt x="9073" y="4774"/>
                    <a:pt x="8335" y="4632"/>
                    <a:pt x="7561" y="4679"/>
                  </a:cubicBezTo>
                  <a:cubicBezTo>
                    <a:pt x="7454" y="4679"/>
                    <a:pt x="7335" y="4643"/>
                    <a:pt x="7216" y="4620"/>
                  </a:cubicBezTo>
                  <a:cubicBezTo>
                    <a:pt x="6847" y="4524"/>
                    <a:pt x="6501" y="4370"/>
                    <a:pt x="6096" y="4370"/>
                  </a:cubicBezTo>
                  <a:cubicBezTo>
                    <a:pt x="6001" y="4370"/>
                    <a:pt x="5894" y="4286"/>
                    <a:pt x="5775" y="4251"/>
                  </a:cubicBezTo>
                  <a:cubicBezTo>
                    <a:pt x="5180" y="4048"/>
                    <a:pt x="4584" y="3846"/>
                    <a:pt x="4001" y="3655"/>
                  </a:cubicBezTo>
                  <a:cubicBezTo>
                    <a:pt x="3918" y="3750"/>
                    <a:pt x="3989" y="3810"/>
                    <a:pt x="4037" y="3858"/>
                  </a:cubicBezTo>
                  <a:cubicBezTo>
                    <a:pt x="4572" y="4346"/>
                    <a:pt x="5084" y="4846"/>
                    <a:pt x="5620" y="5334"/>
                  </a:cubicBezTo>
                  <a:cubicBezTo>
                    <a:pt x="6061" y="5715"/>
                    <a:pt x="6489" y="6072"/>
                    <a:pt x="6918" y="6465"/>
                  </a:cubicBezTo>
                  <a:cubicBezTo>
                    <a:pt x="7192" y="6703"/>
                    <a:pt x="7442" y="6965"/>
                    <a:pt x="7704" y="7227"/>
                  </a:cubicBezTo>
                  <a:cubicBezTo>
                    <a:pt x="7787" y="7287"/>
                    <a:pt x="7859" y="7346"/>
                    <a:pt x="7918" y="7418"/>
                  </a:cubicBezTo>
                  <a:cubicBezTo>
                    <a:pt x="8121" y="7703"/>
                    <a:pt x="8502" y="7727"/>
                    <a:pt x="8704" y="8061"/>
                  </a:cubicBezTo>
                  <a:cubicBezTo>
                    <a:pt x="8871" y="8346"/>
                    <a:pt x="9180" y="8549"/>
                    <a:pt x="9430" y="8775"/>
                  </a:cubicBezTo>
                  <a:cubicBezTo>
                    <a:pt x="9764" y="9037"/>
                    <a:pt x="10085" y="9299"/>
                    <a:pt x="10430" y="9537"/>
                  </a:cubicBezTo>
                  <a:cubicBezTo>
                    <a:pt x="11026" y="9954"/>
                    <a:pt x="11633" y="10347"/>
                    <a:pt x="12252" y="10739"/>
                  </a:cubicBezTo>
                  <a:cubicBezTo>
                    <a:pt x="12490" y="10882"/>
                    <a:pt x="12669" y="11085"/>
                    <a:pt x="12800" y="11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3809;p70">
              <a:extLst>
                <a:ext uri="{FF2B5EF4-FFF2-40B4-BE49-F238E27FC236}">
                  <a16:creationId xmlns:a16="http://schemas.microsoft.com/office/drawing/2014/main" id="{1A8EE48C-7E69-43FB-FD38-E8949D29D825}"/>
                </a:ext>
              </a:extLst>
            </p:cNvPr>
            <p:cNvSpPr/>
            <p:nvPr/>
          </p:nvSpPr>
          <p:spPr>
            <a:xfrm>
              <a:off x="6524325" y="970200"/>
              <a:ext cx="130975" cy="250050"/>
            </a:xfrm>
            <a:custGeom>
              <a:avLst/>
              <a:gdLst/>
              <a:ahLst/>
              <a:cxnLst/>
              <a:rect l="l" t="t" r="r" b="b"/>
              <a:pathLst>
                <a:path w="5239" h="10002" extrusionOk="0">
                  <a:moveTo>
                    <a:pt x="48" y="7930"/>
                  </a:moveTo>
                  <a:cubicBezTo>
                    <a:pt x="0" y="7739"/>
                    <a:pt x="131" y="7608"/>
                    <a:pt x="203" y="7453"/>
                  </a:cubicBezTo>
                  <a:cubicBezTo>
                    <a:pt x="548" y="6822"/>
                    <a:pt x="834" y="6144"/>
                    <a:pt x="1024" y="5453"/>
                  </a:cubicBezTo>
                  <a:cubicBezTo>
                    <a:pt x="1155" y="4953"/>
                    <a:pt x="1512" y="4632"/>
                    <a:pt x="1869" y="4334"/>
                  </a:cubicBezTo>
                  <a:cubicBezTo>
                    <a:pt x="2143" y="4108"/>
                    <a:pt x="2369" y="3870"/>
                    <a:pt x="2524" y="3560"/>
                  </a:cubicBezTo>
                  <a:cubicBezTo>
                    <a:pt x="2584" y="3429"/>
                    <a:pt x="2703" y="3322"/>
                    <a:pt x="2810" y="3203"/>
                  </a:cubicBezTo>
                  <a:cubicBezTo>
                    <a:pt x="3060" y="2905"/>
                    <a:pt x="3334" y="2584"/>
                    <a:pt x="3596" y="2286"/>
                  </a:cubicBezTo>
                  <a:cubicBezTo>
                    <a:pt x="3929" y="1917"/>
                    <a:pt x="4239" y="1536"/>
                    <a:pt x="4572" y="1155"/>
                  </a:cubicBezTo>
                  <a:cubicBezTo>
                    <a:pt x="4608" y="1095"/>
                    <a:pt x="4703" y="1084"/>
                    <a:pt x="4775" y="1024"/>
                  </a:cubicBezTo>
                  <a:cubicBezTo>
                    <a:pt x="4775" y="714"/>
                    <a:pt x="4715" y="369"/>
                    <a:pt x="4846" y="0"/>
                  </a:cubicBezTo>
                  <a:cubicBezTo>
                    <a:pt x="5239" y="1012"/>
                    <a:pt x="4834" y="4024"/>
                    <a:pt x="4120" y="5525"/>
                  </a:cubicBezTo>
                  <a:cubicBezTo>
                    <a:pt x="4108" y="5382"/>
                    <a:pt x="4072" y="5286"/>
                    <a:pt x="4096" y="5215"/>
                  </a:cubicBezTo>
                  <a:cubicBezTo>
                    <a:pt x="4132" y="5001"/>
                    <a:pt x="4191" y="4810"/>
                    <a:pt x="4274" y="4596"/>
                  </a:cubicBezTo>
                  <a:cubicBezTo>
                    <a:pt x="4596" y="3691"/>
                    <a:pt x="4763" y="2774"/>
                    <a:pt x="4775" y="1798"/>
                  </a:cubicBezTo>
                  <a:lnTo>
                    <a:pt x="4775" y="1524"/>
                  </a:lnTo>
                  <a:cubicBezTo>
                    <a:pt x="4775" y="1465"/>
                    <a:pt x="4751" y="1417"/>
                    <a:pt x="4715" y="1322"/>
                  </a:cubicBezTo>
                  <a:cubicBezTo>
                    <a:pt x="4358" y="1607"/>
                    <a:pt x="4096" y="1953"/>
                    <a:pt x="3798" y="2262"/>
                  </a:cubicBezTo>
                  <a:cubicBezTo>
                    <a:pt x="3524" y="2548"/>
                    <a:pt x="3286" y="2869"/>
                    <a:pt x="3036" y="3191"/>
                  </a:cubicBezTo>
                  <a:cubicBezTo>
                    <a:pt x="2989" y="3250"/>
                    <a:pt x="2917" y="3286"/>
                    <a:pt x="2881" y="3346"/>
                  </a:cubicBezTo>
                  <a:cubicBezTo>
                    <a:pt x="2572" y="4001"/>
                    <a:pt x="1965" y="4405"/>
                    <a:pt x="1500" y="4941"/>
                  </a:cubicBezTo>
                  <a:cubicBezTo>
                    <a:pt x="1357" y="5120"/>
                    <a:pt x="1250" y="5310"/>
                    <a:pt x="1179" y="5536"/>
                  </a:cubicBezTo>
                  <a:cubicBezTo>
                    <a:pt x="1131" y="5691"/>
                    <a:pt x="1119" y="5822"/>
                    <a:pt x="1191" y="5989"/>
                  </a:cubicBezTo>
                  <a:cubicBezTo>
                    <a:pt x="1250" y="6120"/>
                    <a:pt x="1274" y="6287"/>
                    <a:pt x="1310" y="6429"/>
                  </a:cubicBezTo>
                  <a:cubicBezTo>
                    <a:pt x="1500" y="7453"/>
                    <a:pt x="1679" y="8489"/>
                    <a:pt x="1869" y="9525"/>
                  </a:cubicBezTo>
                  <a:cubicBezTo>
                    <a:pt x="1881" y="9644"/>
                    <a:pt x="1869" y="9775"/>
                    <a:pt x="1869" y="10001"/>
                  </a:cubicBezTo>
                  <a:cubicBezTo>
                    <a:pt x="1607" y="9537"/>
                    <a:pt x="1738" y="9108"/>
                    <a:pt x="1631" y="8704"/>
                  </a:cubicBezTo>
                  <a:cubicBezTo>
                    <a:pt x="1512" y="8311"/>
                    <a:pt x="1476" y="7894"/>
                    <a:pt x="1381" y="7477"/>
                  </a:cubicBezTo>
                  <a:cubicBezTo>
                    <a:pt x="1298" y="7060"/>
                    <a:pt x="1191" y="6656"/>
                    <a:pt x="1095" y="6263"/>
                  </a:cubicBezTo>
                  <a:cubicBezTo>
                    <a:pt x="941" y="6227"/>
                    <a:pt x="917" y="6322"/>
                    <a:pt x="893" y="6418"/>
                  </a:cubicBezTo>
                  <a:cubicBezTo>
                    <a:pt x="738" y="6894"/>
                    <a:pt x="500" y="7322"/>
                    <a:pt x="250" y="7751"/>
                  </a:cubicBezTo>
                  <a:cubicBezTo>
                    <a:pt x="179" y="7834"/>
                    <a:pt x="83" y="7870"/>
                    <a:pt x="48" y="79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3810;p70">
              <a:extLst>
                <a:ext uri="{FF2B5EF4-FFF2-40B4-BE49-F238E27FC236}">
                  <a16:creationId xmlns:a16="http://schemas.microsoft.com/office/drawing/2014/main" id="{29196B88-6EFF-DE95-7EA4-449436422461}"/>
                </a:ext>
              </a:extLst>
            </p:cNvPr>
            <p:cNvSpPr/>
            <p:nvPr/>
          </p:nvSpPr>
          <p:spPr>
            <a:xfrm>
              <a:off x="6853825" y="845775"/>
              <a:ext cx="240525" cy="100325"/>
            </a:xfrm>
            <a:custGeom>
              <a:avLst/>
              <a:gdLst/>
              <a:ahLst/>
              <a:cxnLst/>
              <a:rect l="l" t="t" r="r" b="b"/>
              <a:pathLst>
                <a:path w="9621" h="4013" extrusionOk="0">
                  <a:moveTo>
                    <a:pt x="2072" y="1715"/>
                  </a:moveTo>
                  <a:cubicBezTo>
                    <a:pt x="2084" y="2251"/>
                    <a:pt x="2060" y="2774"/>
                    <a:pt x="1870" y="3263"/>
                  </a:cubicBezTo>
                  <a:cubicBezTo>
                    <a:pt x="1929" y="3382"/>
                    <a:pt x="2012" y="3346"/>
                    <a:pt x="2072" y="3322"/>
                  </a:cubicBezTo>
                  <a:cubicBezTo>
                    <a:pt x="2417" y="3227"/>
                    <a:pt x="2774" y="3120"/>
                    <a:pt x="3096" y="3001"/>
                  </a:cubicBezTo>
                  <a:cubicBezTo>
                    <a:pt x="3358" y="2905"/>
                    <a:pt x="3596" y="2810"/>
                    <a:pt x="3834" y="2691"/>
                  </a:cubicBezTo>
                  <a:cubicBezTo>
                    <a:pt x="4203" y="2489"/>
                    <a:pt x="4549" y="2251"/>
                    <a:pt x="4941" y="2120"/>
                  </a:cubicBezTo>
                  <a:cubicBezTo>
                    <a:pt x="5156" y="2048"/>
                    <a:pt x="5334" y="1881"/>
                    <a:pt x="5537" y="1774"/>
                  </a:cubicBezTo>
                  <a:cubicBezTo>
                    <a:pt x="5715" y="1679"/>
                    <a:pt x="5918" y="1572"/>
                    <a:pt x="6108" y="1512"/>
                  </a:cubicBezTo>
                  <a:cubicBezTo>
                    <a:pt x="6394" y="1417"/>
                    <a:pt x="6704" y="1346"/>
                    <a:pt x="6942" y="1155"/>
                  </a:cubicBezTo>
                  <a:cubicBezTo>
                    <a:pt x="7001" y="1108"/>
                    <a:pt x="7073" y="1072"/>
                    <a:pt x="7144" y="1060"/>
                  </a:cubicBezTo>
                  <a:cubicBezTo>
                    <a:pt x="8013" y="929"/>
                    <a:pt x="8751" y="500"/>
                    <a:pt x="9466" y="24"/>
                  </a:cubicBezTo>
                  <a:cubicBezTo>
                    <a:pt x="9490" y="0"/>
                    <a:pt x="9502" y="24"/>
                    <a:pt x="9525" y="24"/>
                  </a:cubicBezTo>
                  <a:cubicBezTo>
                    <a:pt x="9621" y="96"/>
                    <a:pt x="9525" y="155"/>
                    <a:pt x="9490" y="179"/>
                  </a:cubicBezTo>
                  <a:cubicBezTo>
                    <a:pt x="9347" y="286"/>
                    <a:pt x="9216" y="405"/>
                    <a:pt x="9073" y="477"/>
                  </a:cubicBezTo>
                  <a:cubicBezTo>
                    <a:pt x="8597" y="703"/>
                    <a:pt x="8097" y="917"/>
                    <a:pt x="7608" y="1131"/>
                  </a:cubicBezTo>
                  <a:cubicBezTo>
                    <a:pt x="7537" y="1167"/>
                    <a:pt x="7466" y="1179"/>
                    <a:pt x="7382" y="1191"/>
                  </a:cubicBezTo>
                  <a:cubicBezTo>
                    <a:pt x="7323" y="1215"/>
                    <a:pt x="7263" y="1191"/>
                    <a:pt x="7227" y="1215"/>
                  </a:cubicBezTo>
                  <a:cubicBezTo>
                    <a:pt x="6965" y="1334"/>
                    <a:pt x="6727" y="1489"/>
                    <a:pt x="6465" y="1584"/>
                  </a:cubicBezTo>
                  <a:cubicBezTo>
                    <a:pt x="6215" y="1655"/>
                    <a:pt x="5953" y="1703"/>
                    <a:pt x="5715" y="1858"/>
                  </a:cubicBezTo>
                  <a:cubicBezTo>
                    <a:pt x="5465" y="2012"/>
                    <a:pt x="5203" y="2167"/>
                    <a:pt x="4918" y="2286"/>
                  </a:cubicBezTo>
                  <a:cubicBezTo>
                    <a:pt x="4429" y="2489"/>
                    <a:pt x="3965" y="2763"/>
                    <a:pt x="3501" y="3072"/>
                  </a:cubicBezTo>
                  <a:cubicBezTo>
                    <a:pt x="3572" y="3167"/>
                    <a:pt x="3632" y="3251"/>
                    <a:pt x="3715" y="3322"/>
                  </a:cubicBezTo>
                  <a:cubicBezTo>
                    <a:pt x="3858" y="3489"/>
                    <a:pt x="4084" y="3596"/>
                    <a:pt x="4144" y="3834"/>
                  </a:cubicBezTo>
                  <a:lnTo>
                    <a:pt x="4156" y="3810"/>
                  </a:lnTo>
                  <a:cubicBezTo>
                    <a:pt x="4084" y="3775"/>
                    <a:pt x="3989" y="3739"/>
                    <a:pt x="3917" y="3691"/>
                  </a:cubicBezTo>
                  <a:cubicBezTo>
                    <a:pt x="3679" y="3513"/>
                    <a:pt x="3441" y="3322"/>
                    <a:pt x="3215" y="3144"/>
                  </a:cubicBezTo>
                  <a:cubicBezTo>
                    <a:pt x="2191" y="3370"/>
                    <a:pt x="1274" y="3858"/>
                    <a:pt x="238" y="3989"/>
                  </a:cubicBezTo>
                  <a:cubicBezTo>
                    <a:pt x="167" y="4013"/>
                    <a:pt x="96" y="3989"/>
                    <a:pt x="0" y="3929"/>
                  </a:cubicBezTo>
                  <a:cubicBezTo>
                    <a:pt x="96" y="3894"/>
                    <a:pt x="167" y="3834"/>
                    <a:pt x="262" y="3798"/>
                  </a:cubicBezTo>
                  <a:cubicBezTo>
                    <a:pt x="560" y="3727"/>
                    <a:pt x="858" y="3679"/>
                    <a:pt x="1155" y="3620"/>
                  </a:cubicBezTo>
                  <a:cubicBezTo>
                    <a:pt x="1358" y="3572"/>
                    <a:pt x="1512" y="3453"/>
                    <a:pt x="1631" y="3251"/>
                  </a:cubicBezTo>
                  <a:cubicBezTo>
                    <a:pt x="1751" y="3024"/>
                    <a:pt x="1834" y="2798"/>
                    <a:pt x="1870" y="2548"/>
                  </a:cubicBezTo>
                  <a:cubicBezTo>
                    <a:pt x="1893" y="2322"/>
                    <a:pt x="1929" y="2108"/>
                    <a:pt x="1965" y="1881"/>
                  </a:cubicBezTo>
                  <a:cubicBezTo>
                    <a:pt x="1989" y="1822"/>
                    <a:pt x="2048" y="1774"/>
                    <a:pt x="2084" y="1715"/>
                  </a:cubicBezTo>
                  <a:cubicBezTo>
                    <a:pt x="2108" y="1739"/>
                    <a:pt x="2072" y="1715"/>
                    <a:pt x="2072"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3811;p70">
              <a:extLst>
                <a:ext uri="{FF2B5EF4-FFF2-40B4-BE49-F238E27FC236}">
                  <a16:creationId xmlns:a16="http://schemas.microsoft.com/office/drawing/2014/main" id="{A0E2E65B-B342-7D85-2F68-7D5070B71068}"/>
                </a:ext>
              </a:extLst>
            </p:cNvPr>
            <p:cNvSpPr/>
            <p:nvPr/>
          </p:nvSpPr>
          <p:spPr>
            <a:xfrm>
              <a:off x="6886275" y="1030025"/>
              <a:ext cx="55075" cy="217000"/>
            </a:xfrm>
            <a:custGeom>
              <a:avLst/>
              <a:gdLst/>
              <a:ahLst/>
              <a:cxnLst/>
              <a:rect l="l" t="t" r="r" b="b"/>
              <a:pathLst>
                <a:path w="2203" h="8680" extrusionOk="0">
                  <a:moveTo>
                    <a:pt x="2203" y="5513"/>
                  </a:moveTo>
                  <a:cubicBezTo>
                    <a:pt x="1965" y="5477"/>
                    <a:pt x="1893" y="5263"/>
                    <a:pt x="1738" y="5120"/>
                  </a:cubicBezTo>
                  <a:cubicBezTo>
                    <a:pt x="1596" y="4965"/>
                    <a:pt x="1476" y="4763"/>
                    <a:pt x="1226" y="4644"/>
                  </a:cubicBezTo>
                  <a:cubicBezTo>
                    <a:pt x="1167" y="5156"/>
                    <a:pt x="1167" y="5632"/>
                    <a:pt x="1238" y="6096"/>
                  </a:cubicBezTo>
                  <a:cubicBezTo>
                    <a:pt x="1322" y="6644"/>
                    <a:pt x="1346" y="7192"/>
                    <a:pt x="1298" y="7739"/>
                  </a:cubicBezTo>
                  <a:cubicBezTo>
                    <a:pt x="1286" y="7894"/>
                    <a:pt x="1286" y="8061"/>
                    <a:pt x="1250" y="8204"/>
                  </a:cubicBezTo>
                  <a:cubicBezTo>
                    <a:pt x="1226" y="8335"/>
                    <a:pt x="1322" y="8501"/>
                    <a:pt x="1179" y="8680"/>
                  </a:cubicBezTo>
                  <a:cubicBezTo>
                    <a:pt x="1012" y="7870"/>
                    <a:pt x="1298" y="7084"/>
                    <a:pt x="1024" y="6287"/>
                  </a:cubicBezTo>
                  <a:cubicBezTo>
                    <a:pt x="941" y="6358"/>
                    <a:pt x="845" y="6394"/>
                    <a:pt x="810" y="6465"/>
                  </a:cubicBezTo>
                  <a:cubicBezTo>
                    <a:pt x="607" y="6751"/>
                    <a:pt x="345" y="6953"/>
                    <a:pt x="0" y="7192"/>
                  </a:cubicBezTo>
                  <a:cubicBezTo>
                    <a:pt x="95" y="6870"/>
                    <a:pt x="357" y="6763"/>
                    <a:pt x="512" y="6584"/>
                  </a:cubicBezTo>
                  <a:cubicBezTo>
                    <a:pt x="655" y="6394"/>
                    <a:pt x="822" y="6215"/>
                    <a:pt x="1012" y="5977"/>
                  </a:cubicBezTo>
                  <a:cubicBezTo>
                    <a:pt x="965" y="4013"/>
                    <a:pt x="845" y="2012"/>
                    <a:pt x="417" y="0"/>
                  </a:cubicBezTo>
                  <a:cubicBezTo>
                    <a:pt x="643" y="84"/>
                    <a:pt x="655" y="238"/>
                    <a:pt x="691" y="381"/>
                  </a:cubicBezTo>
                  <a:cubicBezTo>
                    <a:pt x="834" y="977"/>
                    <a:pt x="893" y="1584"/>
                    <a:pt x="941" y="2179"/>
                  </a:cubicBezTo>
                  <a:cubicBezTo>
                    <a:pt x="988" y="2727"/>
                    <a:pt x="1048" y="3274"/>
                    <a:pt x="1107" y="3834"/>
                  </a:cubicBezTo>
                  <a:cubicBezTo>
                    <a:pt x="1131" y="4144"/>
                    <a:pt x="1286" y="4394"/>
                    <a:pt x="1476" y="4644"/>
                  </a:cubicBezTo>
                  <a:cubicBezTo>
                    <a:pt x="1738" y="4918"/>
                    <a:pt x="1965" y="5215"/>
                    <a:pt x="2203" y="5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3812;p70">
              <a:extLst>
                <a:ext uri="{FF2B5EF4-FFF2-40B4-BE49-F238E27FC236}">
                  <a16:creationId xmlns:a16="http://schemas.microsoft.com/office/drawing/2014/main" id="{D83F7932-2DAE-C0D7-26D2-BA184536F87D}"/>
                </a:ext>
              </a:extLst>
            </p:cNvPr>
            <p:cNvSpPr/>
            <p:nvPr/>
          </p:nvSpPr>
          <p:spPr>
            <a:xfrm>
              <a:off x="6771375" y="1483650"/>
              <a:ext cx="122350" cy="119975"/>
            </a:xfrm>
            <a:custGeom>
              <a:avLst/>
              <a:gdLst/>
              <a:ahLst/>
              <a:cxnLst/>
              <a:rect l="l" t="t" r="r" b="b"/>
              <a:pathLst>
                <a:path w="4894" h="4799" extrusionOk="0">
                  <a:moveTo>
                    <a:pt x="4894" y="4287"/>
                  </a:moveTo>
                  <a:cubicBezTo>
                    <a:pt x="4632" y="4263"/>
                    <a:pt x="4489" y="4048"/>
                    <a:pt x="4334" y="3870"/>
                  </a:cubicBezTo>
                  <a:cubicBezTo>
                    <a:pt x="4275" y="3810"/>
                    <a:pt x="4227" y="3727"/>
                    <a:pt x="4179" y="3644"/>
                  </a:cubicBezTo>
                  <a:cubicBezTo>
                    <a:pt x="4013" y="3679"/>
                    <a:pt x="4060" y="3798"/>
                    <a:pt x="4037" y="3870"/>
                  </a:cubicBezTo>
                  <a:cubicBezTo>
                    <a:pt x="3977" y="4108"/>
                    <a:pt x="3929" y="4346"/>
                    <a:pt x="3858" y="4584"/>
                  </a:cubicBezTo>
                  <a:cubicBezTo>
                    <a:pt x="3822" y="4656"/>
                    <a:pt x="3751" y="4715"/>
                    <a:pt x="3691" y="4775"/>
                  </a:cubicBezTo>
                  <a:lnTo>
                    <a:pt x="3703" y="4799"/>
                  </a:lnTo>
                  <a:cubicBezTo>
                    <a:pt x="3691" y="4739"/>
                    <a:pt x="3679" y="4679"/>
                    <a:pt x="3679" y="4632"/>
                  </a:cubicBezTo>
                  <a:cubicBezTo>
                    <a:pt x="3834" y="3846"/>
                    <a:pt x="4001" y="3072"/>
                    <a:pt x="4179" y="2274"/>
                  </a:cubicBezTo>
                  <a:cubicBezTo>
                    <a:pt x="4239" y="2001"/>
                    <a:pt x="4310" y="1727"/>
                    <a:pt x="4370" y="1429"/>
                  </a:cubicBezTo>
                  <a:cubicBezTo>
                    <a:pt x="4072" y="1405"/>
                    <a:pt x="3894" y="1536"/>
                    <a:pt x="3703" y="1655"/>
                  </a:cubicBezTo>
                  <a:cubicBezTo>
                    <a:pt x="3346" y="1893"/>
                    <a:pt x="3024" y="2132"/>
                    <a:pt x="2667" y="2370"/>
                  </a:cubicBezTo>
                  <a:cubicBezTo>
                    <a:pt x="2203" y="2679"/>
                    <a:pt x="1751" y="2989"/>
                    <a:pt x="1274" y="3322"/>
                  </a:cubicBezTo>
                  <a:cubicBezTo>
                    <a:pt x="1203" y="3644"/>
                    <a:pt x="1131" y="4001"/>
                    <a:pt x="1036" y="4346"/>
                  </a:cubicBezTo>
                  <a:cubicBezTo>
                    <a:pt x="1012" y="4465"/>
                    <a:pt x="1012" y="4620"/>
                    <a:pt x="858" y="4679"/>
                  </a:cubicBezTo>
                  <a:lnTo>
                    <a:pt x="881" y="4679"/>
                  </a:lnTo>
                  <a:cubicBezTo>
                    <a:pt x="798" y="4572"/>
                    <a:pt x="858" y="4465"/>
                    <a:pt x="881" y="4346"/>
                  </a:cubicBezTo>
                  <a:cubicBezTo>
                    <a:pt x="941" y="4096"/>
                    <a:pt x="1012" y="3846"/>
                    <a:pt x="965" y="3525"/>
                  </a:cubicBezTo>
                  <a:cubicBezTo>
                    <a:pt x="881" y="3548"/>
                    <a:pt x="786" y="3548"/>
                    <a:pt x="715" y="3584"/>
                  </a:cubicBezTo>
                  <a:cubicBezTo>
                    <a:pt x="477" y="3703"/>
                    <a:pt x="274" y="3917"/>
                    <a:pt x="0" y="3929"/>
                  </a:cubicBezTo>
                  <a:lnTo>
                    <a:pt x="12" y="3941"/>
                  </a:lnTo>
                  <a:cubicBezTo>
                    <a:pt x="12" y="3763"/>
                    <a:pt x="155" y="3739"/>
                    <a:pt x="262" y="3679"/>
                  </a:cubicBezTo>
                  <a:lnTo>
                    <a:pt x="1072" y="3227"/>
                  </a:lnTo>
                  <a:cubicBezTo>
                    <a:pt x="1905" y="2774"/>
                    <a:pt x="2643" y="2179"/>
                    <a:pt x="3441" y="1643"/>
                  </a:cubicBezTo>
                  <a:cubicBezTo>
                    <a:pt x="3656" y="1489"/>
                    <a:pt x="3894" y="1381"/>
                    <a:pt x="4132" y="1262"/>
                  </a:cubicBezTo>
                  <a:cubicBezTo>
                    <a:pt x="4310" y="1179"/>
                    <a:pt x="4453" y="1048"/>
                    <a:pt x="4477" y="834"/>
                  </a:cubicBezTo>
                  <a:cubicBezTo>
                    <a:pt x="4513" y="631"/>
                    <a:pt x="4548" y="417"/>
                    <a:pt x="4596" y="215"/>
                  </a:cubicBezTo>
                  <a:cubicBezTo>
                    <a:pt x="4608" y="131"/>
                    <a:pt x="4656" y="96"/>
                    <a:pt x="4703" y="12"/>
                  </a:cubicBezTo>
                  <a:lnTo>
                    <a:pt x="4691" y="0"/>
                  </a:lnTo>
                  <a:cubicBezTo>
                    <a:pt x="4691" y="131"/>
                    <a:pt x="4715" y="274"/>
                    <a:pt x="4703" y="393"/>
                  </a:cubicBezTo>
                  <a:cubicBezTo>
                    <a:pt x="4572" y="1191"/>
                    <a:pt x="4477" y="2012"/>
                    <a:pt x="4239" y="2798"/>
                  </a:cubicBezTo>
                  <a:cubicBezTo>
                    <a:pt x="4156" y="3096"/>
                    <a:pt x="4191" y="3370"/>
                    <a:pt x="4394" y="3608"/>
                  </a:cubicBezTo>
                  <a:cubicBezTo>
                    <a:pt x="4572" y="3846"/>
                    <a:pt x="4715" y="4084"/>
                    <a:pt x="4894" y="4287"/>
                  </a:cubicBezTo>
                  <a:cubicBezTo>
                    <a:pt x="4894" y="4298"/>
                    <a:pt x="4894" y="4287"/>
                    <a:pt x="4894" y="4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3813;p70">
              <a:extLst>
                <a:ext uri="{FF2B5EF4-FFF2-40B4-BE49-F238E27FC236}">
                  <a16:creationId xmlns:a16="http://schemas.microsoft.com/office/drawing/2014/main" id="{66680E89-12DE-2BBB-6ECE-4C381AC2E37E}"/>
                </a:ext>
              </a:extLst>
            </p:cNvPr>
            <p:cNvSpPr/>
            <p:nvPr/>
          </p:nvSpPr>
          <p:spPr>
            <a:xfrm>
              <a:off x="7315775" y="919875"/>
              <a:ext cx="198575" cy="87550"/>
            </a:xfrm>
            <a:custGeom>
              <a:avLst/>
              <a:gdLst/>
              <a:ahLst/>
              <a:cxnLst/>
              <a:rect l="l" t="t" r="r" b="b"/>
              <a:pathLst>
                <a:path w="7943" h="3502" extrusionOk="0">
                  <a:moveTo>
                    <a:pt x="1751" y="3501"/>
                  </a:moveTo>
                  <a:cubicBezTo>
                    <a:pt x="1632" y="3204"/>
                    <a:pt x="1334" y="3132"/>
                    <a:pt x="1108" y="2977"/>
                  </a:cubicBezTo>
                  <a:cubicBezTo>
                    <a:pt x="1037" y="2942"/>
                    <a:pt x="894" y="2977"/>
                    <a:pt x="787" y="3013"/>
                  </a:cubicBezTo>
                  <a:cubicBezTo>
                    <a:pt x="537" y="3073"/>
                    <a:pt x="275" y="3144"/>
                    <a:pt x="1" y="3144"/>
                  </a:cubicBezTo>
                  <a:lnTo>
                    <a:pt x="215" y="3061"/>
                  </a:lnTo>
                  <a:cubicBezTo>
                    <a:pt x="870" y="2823"/>
                    <a:pt x="1549" y="2561"/>
                    <a:pt x="2203" y="2323"/>
                  </a:cubicBezTo>
                  <a:cubicBezTo>
                    <a:pt x="2406" y="2251"/>
                    <a:pt x="2644" y="2204"/>
                    <a:pt x="2870" y="2168"/>
                  </a:cubicBezTo>
                  <a:cubicBezTo>
                    <a:pt x="3216" y="2073"/>
                    <a:pt x="3525" y="1965"/>
                    <a:pt x="3811" y="1751"/>
                  </a:cubicBezTo>
                  <a:cubicBezTo>
                    <a:pt x="3906" y="1656"/>
                    <a:pt x="4025" y="1596"/>
                    <a:pt x="4144" y="1537"/>
                  </a:cubicBezTo>
                  <a:cubicBezTo>
                    <a:pt x="4525" y="1370"/>
                    <a:pt x="4882" y="1239"/>
                    <a:pt x="5204" y="977"/>
                  </a:cubicBezTo>
                  <a:cubicBezTo>
                    <a:pt x="5335" y="858"/>
                    <a:pt x="5549" y="799"/>
                    <a:pt x="5728" y="763"/>
                  </a:cubicBezTo>
                  <a:cubicBezTo>
                    <a:pt x="6216" y="656"/>
                    <a:pt x="6680" y="477"/>
                    <a:pt x="7121" y="263"/>
                  </a:cubicBezTo>
                  <a:cubicBezTo>
                    <a:pt x="7359" y="144"/>
                    <a:pt x="7621" y="84"/>
                    <a:pt x="7942" y="1"/>
                  </a:cubicBezTo>
                  <a:cubicBezTo>
                    <a:pt x="7883" y="120"/>
                    <a:pt x="7871" y="215"/>
                    <a:pt x="7823" y="227"/>
                  </a:cubicBezTo>
                  <a:cubicBezTo>
                    <a:pt x="7180" y="453"/>
                    <a:pt x="6573" y="811"/>
                    <a:pt x="5894" y="930"/>
                  </a:cubicBezTo>
                  <a:cubicBezTo>
                    <a:pt x="5668" y="977"/>
                    <a:pt x="5442" y="1061"/>
                    <a:pt x="5263" y="1180"/>
                  </a:cubicBezTo>
                  <a:cubicBezTo>
                    <a:pt x="5001" y="1358"/>
                    <a:pt x="4728" y="1537"/>
                    <a:pt x="4418" y="1644"/>
                  </a:cubicBezTo>
                  <a:cubicBezTo>
                    <a:pt x="4311" y="1668"/>
                    <a:pt x="4192" y="1715"/>
                    <a:pt x="4108" y="1787"/>
                  </a:cubicBezTo>
                  <a:cubicBezTo>
                    <a:pt x="3608" y="2204"/>
                    <a:pt x="3001" y="2299"/>
                    <a:pt x="2418" y="2477"/>
                  </a:cubicBezTo>
                  <a:cubicBezTo>
                    <a:pt x="2215" y="2537"/>
                    <a:pt x="2025" y="2585"/>
                    <a:pt x="1811" y="2644"/>
                  </a:cubicBezTo>
                  <a:cubicBezTo>
                    <a:pt x="1632" y="2680"/>
                    <a:pt x="1465" y="2775"/>
                    <a:pt x="1287" y="2894"/>
                  </a:cubicBezTo>
                  <a:cubicBezTo>
                    <a:pt x="1453" y="3097"/>
                    <a:pt x="1763" y="3180"/>
                    <a:pt x="1751" y="35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3814;p70">
              <a:extLst>
                <a:ext uri="{FF2B5EF4-FFF2-40B4-BE49-F238E27FC236}">
                  <a16:creationId xmlns:a16="http://schemas.microsoft.com/office/drawing/2014/main" id="{3ECB4D3D-2495-3995-684E-17ACD41D3125}"/>
                </a:ext>
              </a:extLst>
            </p:cNvPr>
            <p:cNvSpPr/>
            <p:nvPr/>
          </p:nvSpPr>
          <p:spPr>
            <a:xfrm>
              <a:off x="7343175" y="844875"/>
              <a:ext cx="105975" cy="136950"/>
            </a:xfrm>
            <a:custGeom>
              <a:avLst/>
              <a:gdLst/>
              <a:ahLst/>
              <a:cxnLst/>
              <a:rect l="l" t="t" r="r" b="b"/>
              <a:pathLst>
                <a:path w="4239" h="5478" extrusionOk="0">
                  <a:moveTo>
                    <a:pt x="4239" y="1"/>
                  </a:moveTo>
                  <a:cubicBezTo>
                    <a:pt x="4167" y="358"/>
                    <a:pt x="4025" y="536"/>
                    <a:pt x="3882" y="703"/>
                  </a:cubicBezTo>
                  <a:cubicBezTo>
                    <a:pt x="3405" y="1239"/>
                    <a:pt x="2905" y="1739"/>
                    <a:pt x="2393" y="2263"/>
                  </a:cubicBezTo>
                  <a:cubicBezTo>
                    <a:pt x="1810" y="2870"/>
                    <a:pt x="1346" y="3561"/>
                    <a:pt x="1024" y="4346"/>
                  </a:cubicBezTo>
                  <a:cubicBezTo>
                    <a:pt x="881" y="4715"/>
                    <a:pt x="607" y="5025"/>
                    <a:pt x="345" y="5311"/>
                  </a:cubicBezTo>
                  <a:cubicBezTo>
                    <a:pt x="286" y="5370"/>
                    <a:pt x="191" y="5430"/>
                    <a:pt x="119" y="5477"/>
                  </a:cubicBezTo>
                  <a:cubicBezTo>
                    <a:pt x="0" y="5418"/>
                    <a:pt x="60" y="5323"/>
                    <a:pt x="107" y="5287"/>
                  </a:cubicBezTo>
                  <a:cubicBezTo>
                    <a:pt x="453" y="4965"/>
                    <a:pt x="726" y="4632"/>
                    <a:pt x="905" y="4192"/>
                  </a:cubicBezTo>
                  <a:cubicBezTo>
                    <a:pt x="1048" y="3870"/>
                    <a:pt x="1238" y="3561"/>
                    <a:pt x="1417" y="3239"/>
                  </a:cubicBezTo>
                  <a:cubicBezTo>
                    <a:pt x="1477" y="3120"/>
                    <a:pt x="1560" y="3037"/>
                    <a:pt x="1655" y="2929"/>
                  </a:cubicBezTo>
                  <a:cubicBezTo>
                    <a:pt x="1786" y="2763"/>
                    <a:pt x="1905" y="2584"/>
                    <a:pt x="2036" y="2441"/>
                  </a:cubicBezTo>
                  <a:cubicBezTo>
                    <a:pt x="2310" y="2144"/>
                    <a:pt x="2548" y="1810"/>
                    <a:pt x="2858" y="1560"/>
                  </a:cubicBezTo>
                  <a:cubicBezTo>
                    <a:pt x="3310" y="1191"/>
                    <a:pt x="3620" y="727"/>
                    <a:pt x="3989" y="286"/>
                  </a:cubicBezTo>
                  <a:cubicBezTo>
                    <a:pt x="4036" y="227"/>
                    <a:pt x="4096" y="167"/>
                    <a:pt x="4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3815;p70">
              <a:extLst>
                <a:ext uri="{FF2B5EF4-FFF2-40B4-BE49-F238E27FC236}">
                  <a16:creationId xmlns:a16="http://schemas.microsoft.com/office/drawing/2014/main" id="{2A6BCE25-6D9F-D028-D443-AAE49632EB4E}"/>
                </a:ext>
              </a:extLst>
            </p:cNvPr>
            <p:cNvSpPr/>
            <p:nvPr/>
          </p:nvSpPr>
          <p:spPr>
            <a:xfrm>
              <a:off x="6644275" y="983575"/>
              <a:ext cx="88725" cy="111650"/>
            </a:xfrm>
            <a:custGeom>
              <a:avLst/>
              <a:gdLst/>
              <a:ahLst/>
              <a:cxnLst/>
              <a:rect l="l" t="t" r="r" b="b"/>
              <a:pathLst>
                <a:path w="3549" h="4466" extrusionOk="0">
                  <a:moveTo>
                    <a:pt x="3548" y="1"/>
                  </a:moveTo>
                  <a:lnTo>
                    <a:pt x="3239" y="227"/>
                  </a:lnTo>
                  <a:cubicBezTo>
                    <a:pt x="3072" y="358"/>
                    <a:pt x="2882" y="477"/>
                    <a:pt x="2786" y="644"/>
                  </a:cubicBezTo>
                  <a:cubicBezTo>
                    <a:pt x="2536" y="1132"/>
                    <a:pt x="2179" y="1561"/>
                    <a:pt x="1834" y="2013"/>
                  </a:cubicBezTo>
                  <a:cubicBezTo>
                    <a:pt x="1941" y="2418"/>
                    <a:pt x="1989" y="2811"/>
                    <a:pt x="1929" y="3275"/>
                  </a:cubicBezTo>
                  <a:cubicBezTo>
                    <a:pt x="1691" y="2977"/>
                    <a:pt x="1917" y="2620"/>
                    <a:pt x="1703" y="2311"/>
                  </a:cubicBezTo>
                  <a:cubicBezTo>
                    <a:pt x="1358" y="2644"/>
                    <a:pt x="1167" y="3073"/>
                    <a:pt x="858" y="3394"/>
                  </a:cubicBezTo>
                  <a:cubicBezTo>
                    <a:pt x="560" y="3728"/>
                    <a:pt x="262" y="4061"/>
                    <a:pt x="36" y="4466"/>
                  </a:cubicBezTo>
                  <a:cubicBezTo>
                    <a:pt x="36" y="4418"/>
                    <a:pt x="0" y="4359"/>
                    <a:pt x="36" y="4323"/>
                  </a:cubicBezTo>
                  <a:cubicBezTo>
                    <a:pt x="203" y="4049"/>
                    <a:pt x="358" y="3751"/>
                    <a:pt x="560" y="3501"/>
                  </a:cubicBezTo>
                  <a:cubicBezTo>
                    <a:pt x="989" y="2966"/>
                    <a:pt x="1417" y="2430"/>
                    <a:pt x="1762" y="1834"/>
                  </a:cubicBezTo>
                  <a:cubicBezTo>
                    <a:pt x="1846" y="1668"/>
                    <a:pt x="2001" y="1537"/>
                    <a:pt x="2108" y="1370"/>
                  </a:cubicBezTo>
                  <a:cubicBezTo>
                    <a:pt x="2251" y="1156"/>
                    <a:pt x="2405" y="965"/>
                    <a:pt x="2501" y="763"/>
                  </a:cubicBezTo>
                  <a:cubicBezTo>
                    <a:pt x="2727" y="358"/>
                    <a:pt x="3060" y="96"/>
                    <a:pt x="3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3816;p70">
              <a:extLst>
                <a:ext uri="{FF2B5EF4-FFF2-40B4-BE49-F238E27FC236}">
                  <a16:creationId xmlns:a16="http://schemas.microsoft.com/office/drawing/2014/main" id="{80D5CD44-B51E-5185-8752-0DFD79825426}"/>
                </a:ext>
              </a:extLst>
            </p:cNvPr>
            <p:cNvSpPr/>
            <p:nvPr/>
          </p:nvSpPr>
          <p:spPr>
            <a:xfrm>
              <a:off x="7390500" y="1080325"/>
              <a:ext cx="122650" cy="53000"/>
            </a:xfrm>
            <a:custGeom>
              <a:avLst/>
              <a:gdLst/>
              <a:ahLst/>
              <a:cxnLst/>
              <a:rect l="l" t="t" r="r" b="b"/>
              <a:pathLst>
                <a:path w="4906" h="2120" extrusionOk="0">
                  <a:moveTo>
                    <a:pt x="0" y="2072"/>
                  </a:moveTo>
                  <a:cubicBezTo>
                    <a:pt x="84" y="1977"/>
                    <a:pt x="167" y="1893"/>
                    <a:pt x="250" y="1822"/>
                  </a:cubicBezTo>
                  <a:lnTo>
                    <a:pt x="1143" y="1108"/>
                  </a:lnTo>
                  <a:cubicBezTo>
                    <a:pt x="1239" y="1024"/>
                    <a:pt x="1322" y="953"/>
                    <a:pt x="1429" y="929"/>
                  </a:cubicBezTo>
                  <a:cubicBezTo>
                    <a:pt x="2048" y="703"/>
                    <a:pt x="2679" y="465"/>
                    <a:pt x="3358" y="477"/>
                  </a:cubicBezTo>
                  <a:cubicBezTo>
                    <a:pt x="3703" y="489"/>
                    <a:pt x="3989" y="310"/>
                    <a:pt x="4287" y="215"/>
                  </a:cubicBezTo>
                  <a:cubicBezTo>
                    <a:pt x="4465" y="155"/>
                    <a:pt x="4644" y="0"/>
                    <a:pt x="4906" y="48"/>
                  </a:cubicBezTo>
                  <a:cubicBezTo>
                    <a:pt x="4846" y="119"/>
                    <a:pt x="4822" y="167"/>
                    <a:pt x="4775" y="179"/>
                  </a:cubicBezTo>
                  <a:cubicBezTo>
                    <a:pt x="4465" y="310"/>
                    <a:pt x="4156" y="465"/>
                    <a:pt x="3822" y="560"/>
                  </a:cubicBezTo>
                  <a:cubicBezTo>
                    <a:pt x="3691" y="608"/>
                    <a:pt x="3525" y="631"/>
                    <a:pt x="3382" y="631"/>
                  </a:cubicBezTo>
                  <a:cubicBezTo>
                    <a:pt x="2691" y="643"/>
                    <a:pt x="2072" y="834"/>
                    <a:pt x="1441" y="1108"/>
                  </a:cubicBezTo>
                  <a:cubicBezTo>
                    <a:pt x="1310" y="1167"/>
                    <a:pt x="1203" y="1286"/>
                    <a:pt x="1084" y="1370"/>
                  </a:cubicBezTo>
                  <a:cubicBezTo>
                    <a:pt x="798" y="1596"/>
                    <a:pt x="524" y="1822"/>
                    <a:pt x="227" y="2036"/>
                  </a:cubicBezTo>
                  <a:cubicBezTo>
                    <a:pt x="167" y="2084"/>
                    <a:pt x="84" y="2096"/>
                    <a:pt x="24" y="2120"/>
                  </a:cubicBezTo>
                  <a:cubicBezTo>
                    <a:pt x="24" y="2120"/>
                    <a:pt x="12" y="2084"/>
                    <a:pt x="0" y="20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3817;p70">
              <a:extLst>
                <a:ext uri="{FF2B5EF4-FFF2-40B4-BE49-F238E27FC236}">
                  <a16:creationId xmlns:a16="http://schemas.microsoft.com/office/drawing/2014/main" id="{D17A0659-3544-14AD-E4F4-0672A475249A}"/>
                </a:ext>
              </a:extLst>
            </p:cNvPr>
            <p:cNvSpPr/>
            <p:nvPr/>
          </p:nvSpPr>
          <p:spPr>
            <a:xfrm>
              <a:off x="7444075" y="1417875"/>
              <a:ext cx="115225" cy="59850"/>
            </a:xfrm>
            <a:custGeom>
              <a:avLst/>
              <a:gdLst/>
              <a:ahLst/>
              <a:cxnLst/>
              <a:rect l="l" t="t" r="r" b="b"/>
              <a:pathLst>
                <a:path w="4609" h="2394" extrusionOk="0">
                  <a:moveTo>
                    <a:pt x="3775" y="0"/>
                  </a:moveTo>
                  <a:cubicBezTo>
                    <a:pt x="3822" y="71"/>
                    <a:pt x="3787" y="143"/>
                    <a:pt x="3739" y="191"/>
                  </a:cubicBezTo>
                  <a:cubicBezTo>
                    <a:pt x="3584" y="298"/>
                    <a:pt x="3418" y="381"/>
                    <a:pt x="3215" y="524"/>
                  </a:cubicBezTo>
                  <a:cubicBezTo>
                    <a:pt x="3465" y="643"/>
                    <a:pt x="3679" y="714"/>
                    <a:pt x="3870" y="798"/>
                  </a:cubicBezTo>
                  <a:cubicBezTo>
                    <a:pt x="4060" y="893"/>
                    <a:pt x="4251" y="976"/>
                    <a:pt x="4453" y="1036"/>
                  </a:cubicBezTo>
                  <a:cubicBezTo>
                    <a:pt x="4549" y="1084"/>
                    <a:pt x="4584" y="1155"/>
                    <a:pt x="4608" y="1250"/>
                  </a:cubicBezTo>
                  <a:lnTo>
                    <a:pt x="4608" y="1238"/>
                  </a:lnTo>
                  <a:cubicBezTo>
                    <a:pt x="4132" y="1060"/>
                    <a:pt x="3656" y="893"/>
                    <a:pt x="3179" y="714"/>
                  </a:cubicBezTo>
                  <a:cubicBezTo>
                    <a:pt x="3025" y="655"/>
                    <a:pt x="2858" y="643"/>
                    <a:pt x="2691" y="714"/>
                  </a:cubicBezTo>
                  <a:cubicBezTo>
                    <a:pt x="2501" y="786"/>
                    <a:pt x="2286" y="845"/>
                    <a:pt x="2096" y="881"/>
                  </a:cubicBezTo>
                  <a:cubicBezTo>
                    <a:pt x="1560" y="941"/>
                    <a:pt x="1179" y="1203"/>
                    <a:pt x="893" y="1631"/>
                  </a:cubicBezTo>
                  <a:cubicBezTo>
                    <a:pt x="679" y="1953"/>
                    <a:pt x="370" y="2131"/>
                    <a:pt x="108" y="2369"/>
                  </a:cubicBezTo>
                  <a:cubicBezTo>
                    <a:pt x="84" y="2381"/>
                    <a:pt x="24" y="2381"/>
                    <a:pt x="0" y="2381"/>
                  </a:cubicBezTo>
                  <a:lnTo>
                    <a:pt x="12" y="2393"/>
                  </a:lnTo>
                  <a:cubicBezTo>
                    <a:pt x="24" y="2203"/>
                    <a:pt x="179" y="2107"/>
                    <a:pt x="310" y="2012"/>
                  </a:cubicBezTo>
                  <a:cubicBezTo>
                    <a:pt x="536" y="1857"/>
                    <a:pt x="703" y="1667"/>
                    <a:pt x="858" y="1441"/>
                  </a:cubicBezTo>
                  <a:cubicBezTo>
                    <a:pt x="1132" y="1072"/>
                    <a:pt x="1501" y="798"/>
                    <a:pt x="1977" y="738"/>
                  </a:cubicBezTo>
                  <a:cubicBezTo>
                    <a:pt x="2072" y="726"/>
                    <a:pt x="2167" y="691"/>
                    <a:pt x="2263" y="691"/>
                  </a:cubicBezTo>
                  <a:cubicBezTo>
                    <a:pt x="2441" y="691"/>
                    <a:pt x="2429" y="524"/>
                    <a:pt x="2525" y="417"/>
                  </a:cubicBezTo>
                  <a:cubicBezTo>
                    <a:pt x="3025" y="536"/>
                    <a:pt x="3394" y="214"/>
                    <a:pt x="3810"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3818;p70">
              <a:extLst>
                <a:ext uri="{FF2B5EF4-FFF2-40B4-BE49-F238E27FC236}">
                  <a16:creationId xmlns:a16="http://schemas.microsoft.com/office/drawing/2014/main" id="{DB9DCBBC-EF42-DEC6-92FF-9EEDFE2843D6}"/>
                </a:ext>
              </a:extLst>
            </p:cNvPr>
            <p:cNvSpPr/>
            <p:nvPr/>
          </p:nvSpPr>
          <p:spPr>
            <a:xfrm>
              <a:off x="6980025" y="1212475"/>
              <a:ext cx="39325" cy="153625"/>
            </a:xfrm>
            <a:custGeom>
              <a:avLst/>
              <a:gdLst/>
              <a:ahLst/>
              <a:cxnLst/>
              <a:rect l="l" t="t" r="r" b="b"/>
              <a:pathLst>
                <a:path w="1573" h="6145" extrusionOk="0">
                  <a:moveTo>
                    <a:pt x="786" y="727"/>
                  </a:moveTo>
                  <a:cubicBezTo>
                    <a:pt x="703" y="739"/>
                    <a:pt x="632" y="763"/>
                    <a:pt x="513" y="787"/>
                  </a:cubicBezTo>
                  <a:cubicBezTo>
                    <a:pt x="441" y="1120"/>
                    <a:pt x="524" y="1453"/>
                    <a:pt x="596" y="1787"/>
                  </a:cubicBezTo>
                  <a:cubicBezTo>
                    <a:pt x="739" y="2489"/>
                    <a:pt x="905" y="3204"/>
                    <a:pt x="1084" y="3894"/>
                  </a:cubicBezTo>
                  <a:cubicBezTo>
                    <a:pt x="1239" y="4513"/>
                    <a:pt x="1394" y="5109"/>
                    <a:pt x="1548" y="5716"/>
                  </a:cubicBezTo>
                  <a:cubicBezTo>
                    <a:pt x="1572" y="5835"/>
                    <a:pt x="1572" y="5954"/>
                    <a:pt x="1489" y="6144"/>
                  </a:cubicBezTo>
                  <a:cubicBezTo>
                    <a:pt x="1334" y="5490"/>
                    <a:pt x="1203" y="4894"/>
                    <a:pt x="1072" y="4311"/>
                  </a:cubicBezTo>
                  <a:cubicBezTo>
                    <a:pt x="894" y="3561"/>
                    <a:pt x="727" y="2799"/>
                    <a:pt x="560" y="2025"/>
                  </a:cubicBezTo>
                  <a:cubicBezTo>
                    <a:pt x="489" y="1656"/>
                    <a:pt x="358" y="1299"/>
                    <a:pt x="322" y="906"/>
                  </a:cubicBezTo>
                  <a:cubicBezTo>
                    <a:pt x="310" y="596"/>
                    <a:pt x="167" y="287"/>
                    <a:pt x="12" y="1"/>
                  </a:cubicBezTo>
                  <a:lnTo>
                    <a:pt x="1" y="13"/>
                  </a:lnTo>
                  <a:cubicBezTo>
                    <a:pt x="24" y="13"/>
                    <a:pt x="84" y="1"/>
                    <a:pt x="108" y="13"/>
                  </a:cubicBezTo>
                  <a:cubicBezTo>
                    <a:pt x="310" y="251"/>
                    <a:pt x="548" y="501"/>
                    <a:pt x="786"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3819;p70">
              <a:extLst>
                <a:ext uri="{FF2B5EF4-FFF2-40B4-BE49-F238E27FC236}">
                  <a16:creationId xmlns:a16="http://schemas.microsoft.com/office/drawing/2014/main" id="{4950C0CE-35DE-6E2E-9E71-507898510BF8}"/>
                </a:ext>
              </a:extLst>
            </p:cNvPr>
            <p:cNvSpPr/>
            <p:nvPr/>
          </p:nvSpPr>
          <p:spPr>
            <a:xfrm>
              <a:off x="7157425" y="1523525"/>
              <a:ext cx="97950" cy="120575"/>
            </a:xfrm>
            <a:custGeom>
              <a:avLst/>
              <a:gdLst/>
              <a:ahLst/>
              <a:cxnLst/>
              <a:rect l="l" t="t" r="r" b="b"/>
              <a:pathLst>
                <a:path w="3918" h="4823" extrusionOk="0">
                  <a:moveTo>
                    <a:pt x="1" y="13"/>
                  </a:moveTo>
                  <a:cubicBezTo>
                    <a:pt x="36" y="13"/>
                    <a:pt x="96" y="1"/>
                    <a:pt x="108" y="13"/>
                  </a:cubicBezTo>
                  <a:cubicBezTo>
                    <a:pt x="560" y="429"/>
                    <a:pt x="1001" y="834"/>
                    <a:pt x="1394" y="1310"/>
                  </a:cubicBezTo>
                  <a:cubicBezTo>
                    <a:pt x="1930" y="1977"/>
                    <a:pt x="2441" y="2668"/>
                    <a:pt x="2882" y="3406"/>
                  </a:cubicBezTo>
                  <a:cubicBezTo>
                    <a:pt x="2977" y="3596"/>
                    <a:pt x="3156" y="3763"/>
                    <a:pt x="3323" y="3930"/>
                  </a:cubicBezTo>
                  <a:cubicBezTo>
                    <a:pt x="3573" y="4180"/>
                    <a:pt x="3775" y="4489"/>
                    <a:pt x="3918" y="4823"/>
                  </a:cubicBezTo>
                  <a:cubicBezTo>
                    <a:pt x="3858" y="4763"/>
                    <a:pt x="3799" y="4716"/>
                    <a:pt x="3739" y="4656"/>
                  </a:cubicBezTo>
                  <a:cubicBezTo>
                    <a:pt x="3203" y="4037"/>
                    <a:pt x="2680" y="3418"/>
                    <a:pt x="2251" y="2703"/>
                  </a:cubicBezTo>
                  <a:cubicBezTo>
                    <a:pt x="1727" y="1834"/>
                    <a:pt x="1013" y="1120"/>
                    <a:pt x="322" y="406"/>
                  </a:cubicBezTo>
                  <a:cubicBezTo>
                    <a:pt x="203" y="287"/>
                    <a:pt x="36" y="191"/>
                    <a:pt x="1"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3820;p70">
              <a:extLst>
                <a:ext uri="{FF2B5EF4-FFF2-40B4-BE49-F238E27FC236}">
                  <a16:creationId xmlns:a16="http://schemas.microsoft.com/office/drawing/2014/main" id="{9CD527EA-836E-DFBC-DE06-2A51C277AC90}"/>
                </a:ext>
              </a:extLst>
            </p:cNvPr>
            <p:cNvSpPr/>
            <p:nvPr/>
          </p:nvSpPr>
          <p:spPr>
            <a:xfrm>
              <a:off x="6808275" y="1227075"/>
              <a:ext cx="67000" cy="95575"/>
            </a:xfrm>
            <a:custGeom>
              <a:avLst/>
              <a:gdLst/>
              <a:ahLst/>
              <a:cxnLst/>
              <a:rect l="l" t="t" r="r" b="b"/>
              <a:pathLst>
                <a:path w="2680" h="3823" extrusionOk="0">
                  <a:moveTo>
                    <a:pt x="2680" y="0"/>
                  </a:moveTo>
                  <a:cubicBezTo>
                    <a:pt x="2108" y="488"/>
                    <a:pt x="1668" y="988"/>
                    <a:pt x="1084" y="1274"/>
                  </a:cubicBezTo>
                  <a:cubicBezTo>
                    <a:pt x="1025" y="1631"/>
                    <a:pt x="989" y="1941"/>
                    <a:pt x="917" y="2262"/>
                  </a:cubicBezTo>
                  <a:cubicBezTo>
                    <a:pt x="870" y="2441"/>
                    <a:pt x="798" y="2620"/>
                    <a:pt x="715" y="2786"/>
                  </a:cubicBezTo>
                  <a:cubicBezTo>
                    <a:pt x="548" y="3120"/>
                    <a:pt x="370" y="3453"/>
                    <a:pt x="155" y="3822"/>
                  </a:cubicBezTo>
                  <a:cubicBezTo>
                    <a:pt x="191" y="3465"/>
                    <a:pt x="298" y="3191"/>
                    <a:pt x="453" y="2929"/>
                  </a:cubicBezTo>
                  <a:cubicBezTo>
                    <a:pt x="632" y="2631"/>
                    <a:pt x="763" y="2322"/>
                    <a:pt x="810" y="1977"/>
                  </a:cubicBezTo>
                  <a:cubicBezTo>
                    <a:pt x="834" y="1881"/>
                    <a:pt x="810" y="1798"/>
                    <a:pt x="798" y="1667"/>
                  </a:cubicBezTo>
                  <a:cubicBezTo>
                    <a:pt x="679" y="1703"/>
                    <a:pt x="608" y="1762"/>
                    <a:pt x="513" y="1762"/>
                  </a:cubicBezTo>
                  <a:cubicBezTo>
                    <a:pt x="477" y="1762"/>
                    <a:pt x="453" y="1631"/>
                    <a:pt x="394" y="1619"/>
                  </a:cubicBezTo>
                  <a:cubicBezTo>
                    <a:pt x="298" y="1560"/>
                    <a:pt x="155" y="1548"/>
                    <a:pt x="1" y="1477"/>
                  </a:cubicBezTo>
                  <a:cubicBezTo>
                    <a:pt x="251" y="1346"/>
                    <a:pt x="453" y="1441"/>
                    <a:pt x="667" y="1441"/>
                  </a:cubicBezTo>
                  <a:cubicBezTo>
                    <a:pt x="1156" y="1072"/>
                    <a:pt x="1679" y="738"/>
                    <a:pt x="2108" y="262"/>
                  </a:cubicBezTo>
                  <a:cubicBezTo>
                    <a:pt x="2227" y="131"/>
                    <a:pt x="2382" y="0"/>
                    <a:pt x="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3821;p70">
              <a:extLst>
                <a:ext uri="{FF2B5EF4-FFF2-40B4-BE49-F238E27FC236}">
                  <a16:creationId xmlns:a16="http://schemas.microsoft.com/office/drawing/2014/main" id="{935E6388-1249-0E06-3688-499A93E51AF0}"/>
                </a:ext>
              </a:extLst>
            </p:cNvPr>
            <p:cNvSpPr/>
            <p:nvPr/>
          </p:nvSpPr>
          <p:spPr>
            <a:xfrm>
              <a:off x="6461500" y="1276175"/>
              <a:ext cx="98550" cy="74750"/>
            </a:xfrm>
            <a:custGeom>
              <a:avLst/>
              <a:gdLst/>
              <a:ahLst/>
              <a:cxnLst/>
              <a:rect l="l" t="t" r="r" b="b"/>
              <a:pathLst>
                <a:path w="3942" h="2990" extrusionOk="0">
                  <a:moveTo>
                    <a:pt x="3942" y="96"/>
                  </a:moveTo>
                  <a:cubicBezTo>
                    <a:pt x="3835" y="275"/>
                    <a:pt x="3704" y="453"/>
                    <a:pt x="3525" y="608"/>
                  </a:cubicBezTo>
                  <a:cubicBezTo>
                    <a:pt x="3073" y="977"/>
                    <a:pt x="2739" y="1429"/>
                    <a:pt x="2382" y="1870"/>
                  </a:cubicBezTo>
                  <a:cubicBezTo>
                    <a:pt x="2168" y="2144"/>
                    <a:pt x="1930" y="2394"/>
                    <a:pt x="1668" y="2620"/>
                  </a:cubicBezTo>
                  <a:cubicBezTo>
                    <a:pt x="1215" y="2989"/>
                    <a:pt x="668" y="2977"/>
                    <a:pt x="203" y="2584"/>
                  </a:cubicBezTo>
                  <a:cubicBezTo>
                    <a:pt x="132" y="2525"/>
                    <a:pt x="72" y="2453"/>
                    <a:pt x="1" y="2394"/>
                  </a:cubicBezTo>
                  <a:cubicBezTo>
                    <a:pt x="60" y="2287"/>
                    <a:pt x="132" y="2334"/>
                    <a:pt x="203" y="2358"/>
                  </a:cubicBezTo>
                  <a:cubicBezTo>
                    <a:pt x="382" y="2453"/>
                    <a:pt x="560" y="2572"/>
                    <a:pt x="751" y="2644"/>
                  </a:cubicBezTo>
                  <a:cubicBezTo>
                    <a:pt x="1013" y="2739"/>
                    <a:pt x="1251" y="2691"/>
                    <a:pt x="1442" y="2513"/>
                  </a:cubicBezTo>
                  <a:cubicBezTo>
                    <a:pt x="1692" y="2287"/>
                    <a:pt x="1965" y="2060"/>
                    <a:pt x="2168" y="1799"/>
                  </a:cubicBezTo>
                  <a:cubicBezTo>
                    <a:pt x="2525" y="1346"/>
                    <a:pt x="2870" y="906"/>
                    <a:pt x="3335" y="548"/>
                  </a:cubicBezTo>
                  <a:cubicBezTo>
                    <a:pt x="3489" y="417"/>
                    <a:pt x="3585" y="215"/>
                    <a:pt x="3716" y="60"/>
                  </a:cubicBezTo>
                  <a:cubicBezTo>
                    <a:pt x="3787" y="1"/>
                    <a:pt x="3870" y="1"/>
                    <a:pt x="3942"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3822;p70">
              <a:extLst>
                <a:ext uri="{FF2B5EF4-FFF2-40B4-BE49-F238E27FC236}">
                  <a16:creationId xmlns:a16="http://schemas.microsoft.com/office/drawing/2014/main" id="{2D26652F-476F-3526-196D-2F876C3594C7}"/>
                </a:ext>
              </a:extLst>
            </p:cNvPr>
            <p:cNvSpPr/>
            <p:nvPr/>
          </p:nvSpPr>
          <p:spPr>
            <a:xfrm>
              <a:off x="6920200" y="1407750"/>
              <a:ext cx="46450" cy="106875"/>
            </a:xfrm>
            <a:custGeom>
              <a:avLst/>
              <a:gdLst/>
              <a:ahLst/>
              <a:cxnLst/>
              <a:rect l="l" t="t" r="r" b="b"/>
              <a:pathLst>
                <a:path w="1858" h="4275" extrusionOk="0">
                  <a:moveTo>
                    <a:pt x="0" y="48"/>
                  </a:moveTo>
                  <a:cubicBezTo>
                    <a:pt x="84" y="36"/>
                    <a:pt x="191" y="0"/>
                    <a:pt x="250" y="119"/>
                  </a:cubicBezTo>
                  <a:cubicBezTo>
                    <a:pt x="286" y="167"/>
                    <a:pt x="310" y="203"/>
                    <a:pt x="346" y="274"/>
                  </a:cubicBezTo>
                  <a:cubicBezTo>
                    <a:pt x="608" y="869"/>
                    <a:pt x="881" y="1441"/>
                    <a:pt x="1132" y="2036"/>
                  </a:cubicBezTo>
                  <a:cubicBezTo>
                    <a:pt x="1382" y="2655"/>
                    <a:pt x="1608" y="3274"/>
                    <a:pt x="1846" y="3905"/>
                  </a:cubicBezTo>
                  <a:lnTo>
                    <a:pt x="1858" y="3882"/>
                  </a:lnTo>
                  <a:cubicBezTo>
                    <a:pt x="1798" y="3846"/>
                    <a:pt x="1739" y="3798"/>
                    <a:pt x="1715" y="3751"/>
                  </a:cubicBezTo>
                  <a:cubicBezTo>
                    <a:pt x="1548" y="3405"/>
                    <a:pt x="1382" y="3072"/>
                    <a:pt x="1215" y="2691"/>
                  </a:cubicBezTo>
                  <a:cubicBezTo>
                    <a:pt x="834" y="3167"/>
                    <a:pt x="798" y="3739"/>
                    <a:pt x="667" y="4275"/>
                  </a:cubicBezTo>
                  <a:cubicBezTo>
                    <a:pt x="655" y="4203"/>
                    <a:pt x="620" y="4120"/>
                    <a:pt x="620" y="4048"/>
                  </a:cubicBezTo>
                  <a:cubicBezTo>
                    <a:pt x="667" y="3620"/>
                    <a:pt x="703" y="3191"/>
                    <a:pt x="905" y="2786"/>
                  </a:cubicBezTo>
                  <a:cubicBezTo>
                    <a:pt x="1001" y="2620"/>
                    <a:pt x="1012" y="2429"/>
                    <a:pt x="1072" y="2239"/>
                  </a:cubicBezTo>
                  <a:cubicBezTo>
                    <a:pt x="1024" y="2143"/>
                    <a:pt x="1001" y="2036"/>
                    <a:pt x="953" y="1941"/>
                  </a:cubicBezTo>
                  <a:cubicBezTo>
                    <a:pt x="679" y="1369"/>
                    <a:pt x="429" y="810"/>
                    <a:pt x="167" y="226"/>
                  </a:cubicBezTo>
                  <a:cubicBezTo>
                    <a:pt x="108" y="155"/>
                    <a:pt x="48" y="107"/>
                    <a:pt x="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3823;p70">
              <a:extLst>
                <a:ext uri="{FF2B5EF4-FFF2-40B4-BE49-F238E27FC236}">
                  <a16:creationId xmlns:a16="http://schemas.microsoft.com/office/drawing/2014/main" id="{0B2B9456-0711-F493-F65D-4CE21DD8A2A7}"/>
                </a:ext>
              </a:extLst>
            </p:cNvPr>
            <p:cNvSpPr/>
            <p:nvPr/>
          </p:nvSpPr>
          <p:spPr>
            <a:xfrm>
              <a:off x="6770475" y="999650"/>
              <a:ext cx="66700" cy="113725"/>
            </a:xfrm>
            <a:custGeom>
              <a:avLst/>
              <a:gdLst/>
              <a:ahLst/>
              <a:cxnLst/>
              <a:rect l="l" t="t" r="r" b="b"/>
              <a:pathLst>
                <a:path w="2668" h="4549" extrusionOk="0">
                  <a:moveTo>
                    <a:pt x="2668" y="3168"/>
                  </a:moveTo>
                  <a:cubicBezTo>
                    <a:pt x="2549" y="3096"/>
                    <a:pt x="2418" y="3025"/>
                    <a:pt x="2263" y="2930"/>
                  </a:cubicBezTo>
                  <a:cubicBezTo>
                    <a:pt x="2144" y="3180"/>
                    <a:pt x="2156" y="3454"/>
                    <a:pt x="2132" y="3704"/>
                  </a:cubicBezTo>
                  <a:cubicBezTo>
                    <a:pt x="2096" y="3954"/>
                    <a:pt x="2251" y="4216"/>
                    <a:pt x="2156" y="4549"/>
                  </a:cubicBezTo>
                  <a:cubicBezTo>
                    <a:pt x="1906" y="3882"/>
                    <a:pt x="1965" y="3263"/>
                    <a:pt x="2025" y="2644"/>
                  </a:cubicBezTo>
                  <a:cubicBezTo>
                    <a:pt x="1822" y="2251"/>
                    <a:pt x="1536" y="1918"/>
                    <a:pt x="1191" y="1632"/>
                  </a:cubicBezTo>
                  <a:cubicBezTo>
                    <a:pt x="965" y="1453"/>
                    <a:pt x="810" y="1215"/>
                    <a:pt x="632" y="1001"/>
                  </a:cubicBezTo>
                  <a:cubicBezTo>
                    <a:pt x="453" y="775"/>
                    <a:pt x="274" y="548"/>
                    <a:pt x="108" y="310"/>
                  </a:cubicBezTo>
                  <a:cubicBezTo>
                    <a:pt x="60" y="239"/>
                    <a:pt x="36" y="144"/>
                    <a:pt x="1" y="60"/>
                  </a:cubicBezTo>
                  <a:lnTo>
                    <a:pt x="60" y="1"/>
                  </a:lnTo>
                  <a:cubicBezTo>
                    <a:pt x="286" y="287"/>
                    <a:pt x="524" y="548"/>
                    <a:pt x="715" y="846"/>
                  </a:cubicBezTo>
                  <a:cubicBezTo>
                    <a:pt x="917" y="1156"/>
                    <a:pt x="1167" y="1418"/>
                    <a:pt x="1429" y="1656"/>
                  </a:cubicBezTo>
                  <a:cubicBezTo>
                    <a:pt x="1608" y="1811"/>
                    <a:pt x="1775" y="2013"/>
                    <a:pt x="1929" y="2203"/>
                  </a:cubicBezTo>
                  <a:cubicBezTo>
                    <a:pt x="2179" y="2513"/>
                    <a:pt x="2418" y="2823"/>
                    <a:pt x="2656" y="31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3824;p70">
              <a:extLst>
                <a:ext uri="{FF2B5EF4-FFF2-40B4-BE49-F238E27FC236}">
                  <a16:creationId xmlns:a16="http://schemas.microsoft.com/office/drawing/2014/main" id="{51EE9260-05F7-6BA8-F63A-B0D84988EB9E}"/>
                </a:ext>
              </a:extLst>
            </p:cNvPr>
            <p:cNvSpPr/>
            <p:nvPr/>
          </p:nvSpPr>
          <p:spPr>
            <a:xfrm>
              <a:off x="6686550" y="1106825"/>
              <a:ext cx="75625" cy="89900"/>
            </a:xfrm>
            <a:custGeom>
              <a:avLst/>
              <a:gdLst/>
              <a:ahLst/>
              <a:cxnLst/>
              <a:rect l="l" t="t" r="r" b="b"/>
              <a:pathLst>
                <a:path w="3025" h="3596" extrusionOk="0">
                  <a:moveTo>
                    <a:pt x="0" y="2977"/>
                  </a:moveTo>
                  <a:cubicBezTo>
                    <a:pt x="0" y="2750"/>
                    <a:pt x="131" y="2572"/>
                    <a:pt x="250" y="2429"/>
                  </a:cubicBezTo>
                  <a:cubicBezTo>
                    <a:pt x="488" y="2131"/>
                    <a:pt x="738" y="1834"/>
                    <a:pt x="1024" y="1572"/>
                  </a:cubicBezTo>
                  <a:cubicBezTo>
                    <a:pt x="1572" y="1084"/>
                    <a:pt x="2155" y="607"/>
                    <a:pt x="2727" y="131"/>
                  </a:cubicBezTo>
                  <a:lnTo>
                    <a:pt x="2905" y="0"/>
                  </a:lnTo>
                  <a:cubicBezTo>
                    <a:pt x="3000" y="36"/>
                    <a:pt x="3024" y="119"/>
                    <a:pt x="2941" y="179"/>
                  </a:cubicBezTo>
                  <a:cubicBezTo>
                    <a:pt x="2393" y="619"/>
                    <a:pt x="1857" y="1072"/>
                    <a:pt x="1310" y="1500"/>
                  </a:cubicBezTo>
                  <a:cubicBezTo>
                    <a:pt x="1191" y="1584"/>
                    <a:pt x="1083" y="1715"/>
                    <a:pt x="964" y="1798"/>
                  </a:cubicBezTo>
                  <a:cubicBezTo>
                    <a:pt x="655" y="2048"/>
                    <a:pt x="548" y="2381"/>
                    <a:pt x="583" y="2762"/>
                  </a:cubicBezTo>
                  <a:cubicBezTo>
                    <a:pt x="607" y="3036"/>
                    <a:pt x="583" y="3274"/>
                    <a:pt x="476" y="3596"/>
                  </a:cubicBezTo>
                  <a:cubicBezTo>
                    <a:pt x="321" y="3274"/>
                    <a:pt x="476" y="2977"/>
                    <a:pt x="345" y="2703"/>
                  </a:cubicBezTo>
                  <a:cubicBezTo>
                    <a:pt x="226" y="2798"/>
                    <a:pt x="107" y="2881"/>
                    <a:pt x="0" y="29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3825;p70">
              <a:extLst>
                <a:ext uri="{FF2B5EF4-FFF2-40B4-BE49-F238E27FC236}">
                  <a16:creationId xmlns:a16="http://schemas.microsoft.com/office/drawing/2014/main" id="{834447C5-E520-D656-8D69-5091DCA5F68A}"/>
                </a:ext>
              </a:extLst>
            </p:cNvPr>
            <p:cNvSpPr/>
            <p:nvPr/>
          </p:nvSpPr>
          <p:spPr>
            <a:xfrm>
              <a:off x="6865125" y="1684575"/>
              <a:ext cx="83375" cy="61325"/>
            </a:xfrm>
            <a:custGeom>
              <a:avLst/>
              <a:gdLst/>
              <a:ahLst/>
              <a:cxnLst/>
              <a:rect l="l" t="t" r="r" b="b"/>
              <a:pathLst>
                <a:path w="3335" h="2453" extrusionOk="0">
                  <a:moveTo>
                    <a:pt x="1" y="1822"/>
                  </a:moveTo>
                  <a:cubicBezTo>
                    <a:pt x="239" y="1834"/>
                    <a:pt x="406" y="1917"/>
                    <a:pt x="584" y="2000"/>
                  </a:cubicBezTo>
                  <a:cubicBezTo>
                    <a:pt x="703" y="2036"/>
                    <a:pt x="822" y="2119"/>
                    <a:pt x="953" y="2155"/>
                  </a:cubicBezTo>
                  <a:cubicBezTo>
                    <a:pt x="1596" y="2357"/>
                    <a:pt x="1656" y="2310"/>
                    <a:pt x="2168" y="1893"/>
                  </a:cubicBezTo>
                  <a:cubicBezTo>
                    <a:pt x="2692" y="1476"/>
                    <a:pt x="2965" y="941"/>
                    <a:pt x="3096" y="310"/>
                  </a:cubicBezTo>
                  <a:cubicBezTo>
                    <a:pt x="3120" y="191"/>
                    <a:pt x="3108" y="48"/>
                    <a:pt x="3299" y="0"/>
                  </a:cubicBezTo>
                  <a:cubicBezTo>
                    <a:pt x="3323" y="60"/>
                    <a:pt x="3335" y="107"/>
                    <a:pt x="3323" y="155"/>
                  </a:cubicBezTo>
                  <a:cubicBezTo>
                    <a:pt x="3227" y="583"/>
                    <a:pt x="3108" y="1000"/>
                    <a:pt x="2882" y="1381"/>
                  </a:cubicBezTo>
                  <a:cubicBezTo>
                    <a:pt x="2632" y="1834"/>
                    <a:pt x="2251" y="2191"/>
                    <a:pt x="1751" y="2381"/>
                  </a:cubicBezTo>
                  <a:cubicBezTo>
                    <a:pt x="1560" y="2453"/>
                    <a:pt x="1310" y="2381"/>
                    <a:pt x="1084" y="2381"/>
                  </a:cubicBezTo>
                  <a:cubicBezTo>
                    <a:pt x="1025" y="2381"/>
                    <a:pt x="965" y="2369"/>
                    <a:pt x="918" y="2357"/>
                  </a:cubicBezTo>
                  <a:cubicBezTo>
                    <a:pt x="620" y="2215"/>
                    <a:pt x="346" y="2084"/>
                    <a:pt x="48" y="1953"/>
                  </a:cubicBezTo>
                  <a:cubicBezTo>
                    <a:pt x="25" y="1941"/>
                    <a:pt x="25" y="1905"/>
                    <a:pt x="1" y="1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3826;p70">
              <a:extLst>
                <a:ext uri="{FF2B5EF4-FFF2-40B4-BE49-F238E27FC236}">
                  <a16:creationId xmlns:a16="http://schemas.microsoft.com/office/drawing/2014/main" id="{2756AC03-1FD7-E95C-93D5-ED6FD27D6877}"/>
                </a:ext>
              </a:extLst>
            </p:cNvPr>
            <p:cNvSpPr/>
            <p:nvPr/>
          </p:nvSpPr>
          <p:spPr>
            <a:xfrm>
              <a:off x="6727025" y="1717000"/>
              <a:ext cx="111350" cy="36950"/>
            </a:xfrm>
            <a:custGeom>
              <a:avLst/>
              <a:gdLst/>
              <a:ahLst/>
              <a:cxnLst/>
              <a:rect l="l" t="t" r="r" b="b"/>
              <a:pathLst>
                <a:path w="4454" h="1478" extrusionOk="0">
                  <a:moveTo>
                    <a:pt x="4453" y="251"/>
                  </a:moveTo>
                  <a:cubicBezTo>
                    <a:pt x="4096" y="251"/>
                    <a:pt x="3870" y="239"/>
                    <a:pt x="3644" y="263"/>
                  </a:cubicBezTo>
                  <a:cubicBezTo>
                    <a:pt x="3191" y="322"/>
                    <a:pt x="2774" y="537"/>
                    <a:pt x="2417" y="834"/>
                  </a:cubicBezTo>
                  <a:cubicBezTo>
                    <a:pt x="2239" y="977"/>
                    <a:pt x="2060" y="1084"/>
                    <a:pt x="1822" y="1120"/>
                  </a:cubicBezTo>
                  <a:cubicBezTo>
                    <a:pt x="1643" y="1144"/>
                    <a:pt x="1465" y="1251"/>
                    <a:pt x="1286" y="1322"/>
                  </a:cubicBezTo>
                  <a:cubicBezTo>
                    <a:pt x="953" y="1477"/>
                    <a:pt x="607" y="1477"/>
                    <a:pt x="274" y="1430"/>
                  </a:cubicBezTo>
                  <a:cubicBezTo>
                    <a:pt x="179" y="1418"/>
                    <a:pt x="107" y="1358"/>
                    <a:pt x="0" y="1310"/>
                  </a:cubicBezTo>
                  <a:cubicBezTo>
                    <a:pt x="60" y="1275"/>
                    <a:pt x="96" y="1239"/>
                    <a:pt x="107" y="1251"/>
                  </a:cubicBezTo>
                  <a:cubicBezTo>
                    <a:pt x="477" y="1394"/>
                    <a:pt x="822" y="1299"/>
                    <a:pt x="1167" y="1191"/>
                  </a:cubicBezTo>
                  <a:cubicBezTo>
                    <a:pt x="1227" y="1180"/>
                    <a:pt x="1262" y="1144"/>
                    <a:pt x="1310" y="1108"/>
                  </a:cubicBezTo>
                  <a:cubicBezTo>
                    <a:pt x="1584" y="1025"/>
                    <a:pt x="1858" y="953"/>
                    <a:pt x="2120" y="834"/>
                  </a:cubicBezTo>
                  <a:cubicBezTo>
                    <a:pt x="2358" y="715"/>
                    <a:pt x="2560" y="537"/>
                    <a:pt x="2786" y="382"/>
                  </a:cubicBezTo>
                  <a:cubicBezTo>
                    <a:pt x="3036" y="203"/>
                    <a:pt x="3346" y="144"/>
                    <a:pt x="3644" y="84"/>
                  </a:cubicBezTo>
                  <a:cubicBezTo>
                    <a:pt x="3917" y="1"/>
                    <a:pt x="4156" y="48"/>
                    <a:pt x="4453" y="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3827;p70">
              <a:extLst>
                <a:ext uri="{FF2B5EF4-FFF2-40B4-BE49-F238E27FC236}">
                  <a16:creationId xmlns:a16="http://schemas.microsoft.com/office/drawing/2014/main" id="{24FBD9C7-1C01-1679-0040-E20C20344E57}"/>
                </a:ext>
              </a:extLst>
            </p:cNvPr>
            <p:cNvSpPr/>
            <p:nvPr/>
          </p:nvSpPr>
          <p:spPr>
            <a:xfrm>
              <a:off x="7053850" y="1061875"/>
              <a:ext cx="85750" cy="78300"/>
            </a:xfrm>
            <a:custGeom>
              <a:avLst/>
              <a:gdLst/>
              <a:ahLst/>
              <a:cxnLst/>
              <a:rect l="l" t="t" r="r" b="b"/>
              <a:pathLst>
                <a:path w="3430" h="3132" extrusionOk="0">
                  <a:moveTo>
                    <a:pt x="0" y="0"/>
                  </a:moveTo>
                  <a:cubicBezTo>
                    <a:pt x="24" y="0"/>
                    <a:pt x="84" y="0"/>
                    <a:pt x="96" y="12"/>
                  </a:cubicBezTo>
                  <a:cubicBezTo>
                    <a:pt x="631" y="548"/>
                    <a:pt x="1274" y="977"/>
                    <a:pt x="1667" y="1643"/>
                  </a:cubicBezTo>
                  <a:cubicBezTo>
                    <a:pt x="1727" y="1750"/>
                    <a:pt x="1798" y="1846"/>
                    <a:pt x="1870" y="1917"/>
                  </a:cubicBezTo>
                  <a:cubicBezTo>
                    <a:pt x="2405" y="2441"/>
                    <a:pt x="2286" y="2453"/>
                    <a:pt x="3108" y="2477"/>
                  </a:cubicBezTo>
                  <a:cubicBezTo>
                    <a:pt x="3215" y="2477"/>
                    <a:pt x="3334" y="2512"/>
                    <a:pt x="3429" y="2572"/>
                  </a:cubicBezTo>
                  <a:cubicBezTo>
                    <a:pt x="3227" y="2596"/>
                    <a:pt x="3001" y="2608"/>
                    <a:pt x="2703" y="2655"/>
                  </a:cubicBezTo>
                  <a:cubicBezTo>
                    <a:pt x="2917" y="2834"/>
                    <a:pt x="3060" y="2953"/>
                    <a:pt x="3275" y="3132"/>
                  </a:cubicBezTo>
                  <a:cubicBezTo>
                    <a:pt x="3155" y="3120"/>
                    <a:pt x="3096" y="3132"/>
                    <a:pt x="3060" y="3108"/>
                  </a:cubicBezTo>
                  <a:cubicBezTo>
                    <a:pt x="2798" y="2929"/>
                    <a:pt x="2501" y="2774"/>
                    <a:pt x="2251" y="2572"/>
                  </a:cubicBezTo>
                  <a:cubicBezTo>
                    <a:pt x="2024" y="2358"/>
                    <a:pt x="1810" y="2108"/>
                    <a:pt x="1631" y="1834"/>
                  </a:cubicBezTo>
                  <a:cubicBezTo>
                    <a:pt x="1334" y="1393"/>
                    <a:pt x="977" y="1000"/>
                    <a:pt x="572" y="643"/>
                  </a:cubicBezTo>
                  <a:cubicBezTo>
                    <a:pt x="417" y="500"/>
                    <a:pt x="250" y="334"/>
                    <a:pt x="84" y="167"/>
                  </a:cubicBezTo>
                  <a:cubicBezTo>
                    <a:pt x="36" y="143"/>
                    <a:pt x="24" y="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3828;p70">
              <a:extLst>
                <a:ext uri="{FF2B5EF4-FFF2-40B4-BE49-F238E27FC236}">
                  <a16:creationId xmlns:a16="http://schemas.microsoft.com/office/drawing/2014/main" id="{A4EBBCE4-F678-9205-B258-9E252D344A78}"/>
                </a:ext>
              </a:extLst>
            </p:cNvPr>
            <p:cNvSpPr/>
            <p:nvPr/>
          </p:nvSpPr>
          <p:spPr>
            <a:xfrm>
              <a:off x="6972875" y="1499725"/>
              <a:ext cx="50050" cy="94975"/>
            </a:xfrm>
            <a:custGeom>
              <a:avLst/>
              <a:gdLst/>
              <a:ahLst/>
              <a:cxnLst/>
              <a:rect l="l" t="t" r="r" b="b"/>
              <a:pathLst>
                <a:path w="2002" h="3799" extrusionOk="0">
                  <a:moveTo>
                    <a:pt x="168" y="3798"/>
                  </a:moveTo>
                  <a:cubicBezTo>
                    <a:pt x="1" y="3572"/>
                    <a:pt x="60" y="3405"/>
                    <a:pt x="108" y="3239"/>
                  </a:cubicBezTo>
                  <a:lnTo>
                    <a:pt x="382" y="2310"/>
                  </a:lnTo>
                  <a:cubicBezTo>
                    <a:pt x="453" y="2048"/>
                    <a:pt x="513" y="1798"/>
                    <a:pt x="513" y="1512"/>
                  </a:cubicBezTo>
                  <a:cubicBezTo>
                    <a:pt x="501" y="1131"/>
                    <a:pt x="751" y="846"/>
                    <a:pt x="989" y="572"/>
                  </a:cubicBezTo>
                  <a:cubicBezTo>
                    <a:pt x="1156" y="405"/>
                    <a:pt x="1370" y="262"/>
                    <a:pt x="1572" y="131"/>
                  </a:cubicBezTo>
                  <a:cubicBezTo>
                    <a:pt x="1692" y="48"/>
                    <a:pt x="1822" y="0"/>
                    <a:pt x="2001" y="72"/>
                  </a:cubicBezTo>
                  <a:cubicBezTo>
                    <a:pt x="1942" y="238"/>
                    <a:pt x="1763" y="191"/>
                    <a:pt x="1668" y="274"/>
                  </a:cubicBezTo>
                  <a:cubicBezTo>
                    <a:pt x="1584" y="357"/>
                    <a:pt x="1513" y="429"/>
                    <a:pt x="1406" y="488"/>
                  </a:cubicBezTo>
                  <a:cubicBezTo>
                    <a:pt x="1132" y="655"/>
                    <a:pt x="977" y="905"/>
                    <a:pt x="810" y="1167"/>
                  </a:cubicBezTo>
                  <a:cubicBezTo>
                    <a:pt x="763" y="1250"/>
                    <a:pt x="703" y="1346"/>
                    <a:pt x="703" y="1441"/>
                  </a:cubicBezTo>
                  <a:cubicBezTo>
                    <a:pt x="691" y="2012"/>
                    <a:pt x="477" y="2512"/>
                    <a:pt x="346" y="3048"/>
                  </a:cubicBezTo>
                  <a:cubicBezTo>
                    <a:pt x="298" y="3274"/>
                    <a:pt x="239" y="3501"/>
                    <a:pt x="168" y="3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3829;p70">
              <a:extLst>
                <a:ext uri="{FF2B5EF4-FFF2-40B4-BE49-F238E27FC236}">
                  <a16:creationId xmlns:a16="http://schemas.microsoft.com/office/drawing/2014/main" id="{5983E456-284B-82CE-8134-3B7574E195BE}"/>
                </a:ext>
              </a:extLst>
            </p:cNvPr>
            <p:cNvSpPr/>
            <p:nvPr/>
          </p:nvSpPr>
          <p:spPr>
            <a:xfrm>
              <a:off x="7327975" y="1683375"/>
              <a:ext cx="108375" cy="70875"/>
            </a:xfrm>
            <a:custGeom>
              <a:avLst/>
              <a:gdLst/>
              <a:ahLst/>
              <a:cxnLst/>
              <a:rect l="l" t="t" r="r" b="b"/>
              <a:pathLst>
                <a:path w="4335" h="2835" extrusionOk="0">
                  <a:moveTo>
                    <a:pt x="4311" y="2834"/>
                  </a:moveTo>
                  <a:cubicBezTo>
                    <a:pt x="4252" y="2822"/>
                    <a:pt x="4168" y="2834"/>
                    <a:pt x="4121" y="2798"/>
                  </a:cubicBezTo>
                  <a:cubicBezTo>
                    <a:pt x="3382" y="2417"/>
                    <a:pt x="2668" y="1989"/>
                    <a:pt x="2132" y="1298"/>
                  </a:cubicBezTo>
                  <a:cubicBezTo>
                    <a:pt x="1656" y="679"/>
                    <a:pt x="1025" y="322"/>
                    <a:pt x="263" y="179"/>
                  </a:cubicBezTo>
                  <a:cubicBezTo>
                    <a:pt x="191" y="167"/>
                    <a:pt x="132" y="155"/>
                    <a:pt x="1" y="108"/>
                  </a:cubicBezTo>
                  <a:cubicBezTo>
                    <a:pt x="84" y="48"/>
                    <a:pt x="132" y="0"/>
                    <a:pt x="168" y="0"/>
                  </a:cubicBezTo>
                  <a:cubicBezTo>
                    <a:pt x="882" y="60"/>
                    <a:pt x="1477" y="346"/>
                    <a:pt x="1966" y="870"/>
                  </a:cubicBezTo>
                  <a:cubicBezTo>
                    <a:pt x="2120" y="1048"/>
                    <a:pt x="2287" y="1239"/>
                    <a:pt x="2454" y="1417"/>
                  </a:cubicBezTo>
                  <a:cubicBezTo>
                    <a:pt x="2739" y="1727"/>
                    <a:pt x="3049" y="2001"/>
                    <a:pt x="3418" y="2203"/>
                  </a:cubicBezTo>
                  <a:cubicBezTo>
                    <a:pt x="3728" y="2370"/>
                    <a:pt x="4013" y="2560"/>
                    <a:pt x="4311" y="2739"/>
                  </a:cubicBezTo>
                  <a:cubicBezTo>
                    <a:pt x="4335" y="2786"/>
                    <a:pt x="4335" y="2822"/>
                    <a:pt x="4311" y="2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3830;p70">
              <a:extLst>
                <a:ext uri="{FF2B5EF4-FFF2-40B4-BE49-F238E27FC236}">
                  <a16:creationId xmlns:a16="http://schemas.microsoft.com/office/drawing/2014/main" id="{3FBE491B-51FE-F775-1418-24DAB3CBE918}"/>
                </a:ext>
              </a:extLst>
            </p:cNvPr>
            <p:cNvSpPr/>
            <p:nvPr/>
          </p:nvSpPr>
          <p:spPr>
            <a:xfrm>
              <a:off x="7551825" y="928825"/>
              <a:ext cx="56275" cy="105100"/>
            </a:xfrm>
            <a:custGeom>
              <a:avLst/>
              <a:gdLst/>
              <a:ahLst/>
              <a:cxnLst/>
              <a:rect l="l" t="t" r="r" b="b"/>
              <a:pathLst>
                <a:path w="2251" h="4204" extrusionOk="0">
                  <a:moveTo>
                    <a:pt x="48" y="4203"/>
                  </a:moveTo>
                  <a:cubicBezTo>
                    <a:pt x="0" y="3620"/>
                    <a:pt x="215" y="3179"/>
                    <a:pt x="739" y="2893"/>
                  </a:cubicBezTo>
                  <a:cubicBezTo>
                    <a:pt x="1060" y="2715"/>
                    <a:pt x="1370" y="2489"/>
                    <a:pt x="1667" y="2250"/>
                  </a:cubicBezTo>
                  <a:cubicBezTo>
                    <a:pt x="1953" y="2048"/>
                    <a:pt x="2025" y="1715"/>
                    <a:pt x="2084" y="1405"/>
                  </a:cubicBezTo>
                  <a:cubicBezTo>
                    <a:pt x="2144" y="1072"/>
                    <a:pt x="2072" y="762"/>
                    <a:pt x="1977" y="453"/>
                  </a:cubicBezTo>
                  <a:cubicBezTo>
                    <a:pt x="1953" y="333"/>
                    <a:pt x="1917" y="214"/>
                    <a:pt x="1858" y="0"/>
                  </a:cubicBezTo>
                  <a:cubicBezTo>
                    <a:pt x="1965" y="95"/>
                    <a:pt x="2025" y="107"/>
                    <a:pt x="2048" y="155"/>
                  </a:cubicBezTo>
                  <a:cubicBezTo>
                    <a:pt x="2156" y="572"/>
                    <a:pt x="2251" y="1000"/>
                    <a:pt x="2227" y="1453"/>
                  </a:cubicBezTo>
                  <a:cubicBezTo>
                    <a:pt x="2191" y="1905"/>
                    <a:pt x="2013" y="2250"/>
                    <a:pt x="1644" y="2500"/>
                  </a:cubicBezTo>
                  <a:cubicBezTo>
                    <a:pt x="1346" y="2715"/>
                    <a:pt x="1048" y="2905"/>
                    <a:pt x="739" y="3096"/>
                  </a:cubicBezTo>
                  <a:cubicBezTo>
                    <a:pt x="572" y="3203"/>
                    <a:pt x="441" y="3334"/>
                    <a:pt x="358" y="3512"/>
                  </a:cubicBezTo>
                  <a:cubicBezTo>
                    <a:pt x="262" y="3727"/>
                    <a:pt x="155" y="3965"/>
                    <a:pt x="48" y="4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3831;p70">
              <a:extLst>
                <a:ext uri="{FF2B5EF4-FFF2-40B4-BE49-F238E27FC236}">
                  <a16:creationId xmlns:a16="http://schemas.microsoft.com/office/drawing/2014/main" id="{D8B2BE6B-57E3-8873-59F0-1949D78F95BA}"/>
                </a:ext>
              </a:extLst>
            </p:cNvPr>
            <p:cNvSpPr/>
            <p:nvPr/>
          </p:nvSpPr>
          <p:spPr>
            <a:xfrm>
              <a:off x="7333650" y="1593175"/>
              <a:ext cx="36025" cy="34275"/>
            </a:xfrm>
            <a:custGeom>
              <a:avLst/>
              <a:gdLst/>
              <a:ahLst/>
              <a:cxnLst/>
              <a:rect l="l" t="t" r="r" b="b"/>
              <a:pathLst>
                <a:path w="1441" h="1371" extrusionOk="0">
                  <a:moveTo>
                    <a:pt x="1036" y="1287"/>
                  </a:moveTo>
                  <a:cubicBezTo>
                    <a:pt x="655" y="1370"/>
                    <a:pt x="262" y="1203"/>
                    <a:pt x="131" y="929"/>
                  </a:cubicBezTo>
                  <a:cubicBezTo>
                    <a:pt x="0" y="668"/>
                    <a:pt x="36" y="370"/>
                    <a:pt x="262" y="144"/>
                  </a:cubicBezTo>
                  <a:cubicBezTo>
                    <a:pt x="357" y="37"/>
                    <a:pt x="476" y="1"/>
                    <a:pt x="619" y="13"/>
                  </a:cubicBezTo>
                  <a:cubicBezTo>
                    <a:pt x="1250" y="72"/>
                    <a:pt x="1441" y="620"/>
                    <a:pt x="1262" y="1096"/>
                  </a:cubicBezTo>
                  <a:cubicBezTo>
                    <a:pt x="1215" y="1191"/>
                    <a:pt x="1084" y="1263"/>
                    <a:pt x="1036" y="1287"/>
                  </a:cubicBezTo>
                  <a:close/>
                  <a:moveTo>
                    <a:pt x="1096" y="596"/>
                  </a:moveTo>
                  <a:cubicBezTo>
                    <a:pt x="1036" y="334"/>
                    <a:pt x="750" y="179"/>
                    <a:pt x="536" y="251"/>
                  </a:cubicBezTo>
                  <a:cubicBezTo>
                    <a:pt x="357" y="310"/>
                    <a:pt x="238" y="572"/>
                    <a:pt x="322" y="775"/>
                  </a:cubicBezTo>
                  <a:cubicBezTo>
                    <a:pt x="357" y="858"/>
                    <a:pt x="429" y="929"/>
                    <a:pt x="500" y="989"/>
                  </a:cubicBezTo>
                  <a:cubicBezTo>
                    <a:pt x="667" y="1132"/>
                    <a:pt x="893" y="1156"/>
                    <a:pt x="977" y="1072"/>
                  </a:cubicBezTo>
                  <a:cubicBezTo>
                    <a:pt x="1096" y="929"/>
                    <a:pt x="1131" y="775"/>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3832;p70">
              <a:extLst>
                <a:ext uri="{FF2B5EF4-FFF2-40B4-BE49-F238E27FC236}">
                  <a16:creationId xmlns:a16="http://schemas.microsoft.com/office/drawing/2014/main" id="{D59BC256-D0BC-FC41-E839-1E968E193232}"/>
                </a:ext>
              </a:extLst>
            </p:cNvPr>
            <p:cNvSpPr/>
            <p:nvPr/>
          </p:nvSpPr>
          <p:spPr>
            <a:xfrm>
              <a:off x="7183925" y="1087475"/>
              <a:ext cx="38725" cy="37825"/>
            </a:xfrm>
            <a:custGeom>
              <a:avLst/>
              <a:gdLst/>
              <a:ahLst/>
              <a:cxnLst/>
              <a:rect l="l" t="t" r="r" b="b"/>
              <a:pathLst>
                <a:path w="1549" h="1513" extrusionOk="0">
                  <a:moveTo>
                    <a:pt x="1298" y="1429"/>
                  </a:moveTo>
                  <a:cubicBezTo>
                    <a:pt x="703" y="1512"/>
                    <a:pt x="393" y="1250"/>
                    <a:pt x="155" y="845"/>
                  </a:cubicBezTo>
                  <a:cubicBezTo>
                    <a:pt x="0" y="595"/>
                    <a:pt x="119" y="250"/>
                    <a:pt x="393" y="131"/>
                  </a:cubicBezTo>
                  <a:cubicBezTo>
                    <a:pt x="667" y="0"/>
                    <a:pt x="941" y="60"/>
                    <a:pt x="1191" y="238"/>
                  </a:cubicBezTo>
                  <a:cubicBezTo>
                    <a:pt x="1429" y="393"/>
                    <a:pt x="1548" y="643"/>
                    <a:pt x="1524" y="917"/>
                  </a:cubicBezTo>
                  <a:cubicBezTo>
                    <a:pt x="1501" y="1096"/>
                    <a:pt x="1381" y="1250"/>
                    <a:pt x="1298" y="1429"/>
                  </a:cubicBezTo>
                  <a:close/>
                  <a:moveTo>
                    <a:pt x="1358" y="857"/>
                  </a:moveTo>
                  <a:cubicBezTo>
                    <a:pt x="1239" y="417"/>
                    <a:pt x="870" y="203"/>
                    <a:pt x="536" y="345"/>
                  </a:cubicBezTo>
                  <a:cubicBezTo>
                    <a:pt x="405" y="405"/>
                    <a:pt x="298" y="572"/>
                    <a:pt x="358" y="715"/>
                  </a:cubicBezTo>
                  <a:cubicBezTo>
                    <a:pt x="453" y="953"/>
                    <a:pt x="596" y="1143"/>
                    <a:pt x="870" y="1203"/>
                  </a:cubicBezTo>
                  <a:cubicBezTo>
                    <a:pt x="965" y="1238"/>
                    <a:pt x="1084" y="1262"/>
                    <a:pt x="1179" y="1155"/>
                  </a:cubicBezTo>
                  <a:cubicBezTo>
                    <a:pt x="1286" y="1036"/>
                    <a:pt x="1370" y="917"/>
                    <a:pt x="1358" y="8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3833;p70">
              <a:extLst>
                <a:ext uri="{FF2B5EF4-FFF2-40B4-BE49-F238E27FC236}">
                  <a16:creationId xmlns:a16="http://schemas.microsoft.com/office/drawing/2014/main" id="{07FE3A39-6C34-ED22-9BD5-248A6F8D0050}"/>
                </a:ext>
              </a:extLst>
            </p:cNvPr>
            <p:cNvSpPr/>
            <p:nvPr/>
          </p:nvSpPr>
          <p:spPr>
            <a:xfrm>
              <a:off x="6763025" y="1363400"/>
              <a:ext cx="36350" cy="36625"/>
            </a:xfrm>
            <a:custGeom>
              <a:avLst/>
              <a:gdLst/>
              <a:ahLst/>
              <a:cxnLst/>
              <a:rect l="l" t="t" r="r" b="b"/>
              <a:pathLst>
                <a:path w="1454" h="1465" extrusionOk="0">
                  <a:moveTo>
                    <a:pt x="1049" y="1250"/>
                  </a:moveTo>
                  <a:cubicBezTo>
                    <a:pt x="1037" y="1298"/>
                    <a:pt x="1037" y="1393"/>
                    <a:pt x="1013" y="1393"/>
                  </a:cubicBezTo>
                  <a:cubicBezTo>
                    <a:pt x="894" y="1417"/>
                    <a:pt x="751" y="1465"/>
                    <a:pt x="632" y="1453"/>
                  </a:cubicBezTo>
                  <a:cubicBezTo>
                    <a:pt x="334" y="1393"/>
                    <a:pt x="1" y="857"/>
                    <a:pt x="37" y="560"/>
                  </a:cubicBezTo>
                  <a:cubicBezTo>
                    <a:pt x="37" y="536"/>
                    <a:pt x="37" y="512"/>
                    <a:pt x="49" y="500"/>
                  </a:cubicBezTo>
                  <a:cubicBezTo>
                    <a:pt x="203" y="262"/>
                    <a:pt x="418" y="107"/>
                    <a:pt x="680" y="48"/>
                  </a:cubicBezTo>
                  <a:cubicBezTo>
                    <a:pt x="882" y="0"/>
                    <a:pt x="1096" y="95"/>
                    <a:pt x="1215" y="298"/>
                  </a:cubicBezTo>
                  <a:cubicBezTo>
                    <a:pt x="1311" y="500"/>
                    <a:pt x="1453" y="691"/>
                    <a:pt x="1394" y="941"/>
                  </a:cubicBezTo>
                  <a:cubicBezTo>
                    <a:pt x="1358" y="1179"/>
                    <a:pt x="1370" y="1179"/>
                    <a:pt x="1049" y="1250"/>
                  </a:cubicBezTo>
                  <a:cubicBezTo>
                    <a:pt x="1061" y="1191"/>
                    <a:pt x="1072" y="1119"/>
                    <a:pt x="1120" y="1060"/>
                  </a:cubicBezTo>
                  <a:cubicBezTo>
                    <a:pt x="1287" y="834"/>
                    <a:pt x="1215" y="619"/>
                    <a:pt x="1061" y="441"/>
                  </a:cubicBezTo>
                  <a:cubicBezTo>
                    <a:pt x="1001" y="357"/>
                    <a:pt x="870" y="286"/>
                    <a:pt x="775" y="298"/>
                  </a:cubicBezTo>
                  <a:cubicBezTo>
                    <a:pt x="584" y="322"/>
                    <a:pt x="406" y="417"/>
                    <a:pt x="322" y="596"/>
                  </a:cubicBezTo>
                  <a:cubicBezTo>
                    <a:pt x="239" y="750"/>
                    <a:pt x="322" y="893"/>
                    <a:pt x="418" y="1012"/>
                  </a:cubicBezTo>
                  <a:cubicBezTo>
                    <a:pt x="501" y="1107"/>
                    <a:pt x="572" y="1179"/>
                    <a:pt x="644" y="1250"/>
                  </a:cubicBezTo>
                  <a:cubicBezTo>
                    <a:pt x="775" y="1238"/>
                    <a:pt x="918" y="1250"/>
                    <a:pt x="1049" y="12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3834;p70">
              <a:extLst>
                <a:ext uri="{FF2B5EF4-FFF2-40B4-BE49-F238E27FC236}">
                  <a16:creationId xmlns:a16="http://schemas.microsoft.com/office/drawing/2014/main" id="{719FA464-734A-BF35-4904-62912856D07F}"/>
                </a:ext>
              </a:extLst>
            </p:cNvPr>
            <p:cNvSpPr/>
            <p:nvPr/>
          </p:nvSpPr>
          <p:spPr>
            <a:xfrm>
              <a:off x="6545450" y="909475"/>
              <a:ext cx="72950" cy="88425"/>
            </a:xfrm>
            <a:custGeom>
              <a:avLst/>
              <a:gdLst/>
              <a:ahLst/>
              <a:cxnLst/>
              <a:rect l="l" t="t" r="r" b="b"/>
              <a:pathLst>
                <a:path w="2918" h="3537" extrusionOk="0">
                  <a:moveTo>
                    <a:pt x="2572" y="0"/>
                  </a:moveTo>
                  <a:cubicBezTo>
                    <a:pt x="2917" y="857"/>
                    <a:pt x="2727" y="1619"/>
                    <a:pt x="2013" y="2084"/>
                  </a:cubicBezTo>
                  <a:cubicBezTo>
                    <a:pt x="1382" y="2501"/>
                    <a:pt x="834" y="3001"/>
                    <a:pt x="250" y="3441"/>
                  </a:cubicBezTo>
                  <a:cubicBezTo>
                    <a:pt x="215" y="3477"/>
                    <a:pt x="167" y="3501"/>
                    <a:pt x="108" y="3536"/>
                  </a:cubicBezTo>
                  <a:cubicBezTo>
                    <a:pt x="0" y="3453"/>
                    <a:pt x="72" y="3382"/>
                    <a:pt x="120" y="3358"/>
                  </a:cubicBezTo>
                  <a:cubicBezTo>
                    <a:pt x="631" y="2917"/>
                    <a:pt x="1120" y="2465"/>
                    <a:pt x="1667" y="2084"/>
                  </a:cubicBezTo>
                  <a:cubicBezTo>
                    <a:pt x="2370" y="1619"/>
                    <a:pt x="2679" y="1024"/>
                    <a:pt x="2536" y="215"/>
                  </a:cubicBezTo>
                  <a:cubicBezTo>
                    <a:pt x="2536" y="179"/>
                    <a:pt x="2513" y="131"/>
                    <a:pt x="2513" y="95"/>
                  </a:cubicBezTo>
                  <a:cubicBezTo>
                    <a:pt x="2536" y="107"/>
                    <a:pt x="2548" y="72"/>
                    <a:pt x="25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3835;p70">
              <a:extLst>
                <a:ext uri="{FF2B5EF4-FFF2-40B4-BE49-F238E27FC236}">
                  <a16:creationId xmlns:a16="http://schemas.microsoft.com/office/drawing/2014/main" id="{28847F85-853A-7359-0B20-24E0F8D0BB33}"/>
                </a:ext>
              </a:extLst>
            </p:cNvPr>
            <p:cNvSpPr/>
            <p:nvPr/>
          </p:nvSpPr>
          <p:spPr>
            <a:xfrm>
              <a:off x="7225600" y="777900"/>
              <a:ext cx="32750" cy="102725"/>
            </a:xfrm>
            <a:custGeom>
              <a:avLst/>
              <a:gdLst/>
              <a:ahLst/>
              <a:cxnLst/>
              <a:rect l="l" t="t" r="r" b="b"/>
              <a:pathLst>
                <a:path w="1310" h="4109" extrusionOk="0">
                  <a:moveTo>
                    <a:pt x="1310" y="4108"/>
                  </a:moveTo>
                  <a:cubicBezTo>
                    <a:pt x="846" y="4001"/>
                    <a:pt x="584" y="3656"/>
                    <a:pt x="357" y="3275"/>
                  </a:cubicBezTo>
                  <a:cubicBezTo>
                    <a:pt x="107" y="2811"/>
                    <a:pt x="60" y="2287"/>
                    <a:pt x="12" y="1787"/>
                  </a:cubicBezTo>
                  <a:cubicBezTo>
                    <a:pt x="0" y="1691"/>
                    <a:pt x="48" y="1584"/>
                    <a:pt x="95" y="1513"/>
                  </a:cubicBezTo>
                  <a:cubicBezTo>
                    <a:pt x="215" y="1322"/>
                    <a:pt x="322" y="1108"/>
                    <a:pt x="476" y="953"/>
                  </a:cubicBezTo>
                  <a:cubicBezTo>
                    <a:pt x="715" y="691"/>
                    <a:pt x="917" y="429"/>
                    <a:pt x="1072" y="1"/>
                  </a:cubicBezTo>
                  <a:cubicBezTo>
                    <a:pt x="1119" y="167"/>
                    <a:pt x="1143" y="215"/>
                    <a:pt x="1131" y="263"/>
                  </a:cubicBezTo>
                  <a:cubicBezTo>
                    <a:pt x="1060" y="501"/>
                    <a:pt x="953" y="739"/>
                    <a:pt x="750" y="894"/>
                  </a:cubicBezTo>
                  <a:cubicBezTo>
                    <a:pt x="524" y="1072"/>
                    <a:pt x="417" y="1310"/>
                    <a:pt x="286" y="1537"/>
                  </a:cubicBezTo>
                  <a:cubicBezTo>
                    <a:pt x="226" y="1632"/>
                    <a:pt x="179" y="1787"/>
                    <a:pt x="179" y="1906"/>
                  </a:cubicBezTo>
                  <a:cubicBezTo>
                    <a:pt x="215" y="2644"/>
                    <a:pt x="405" y="3334"/>
                    <a:pt x="1048" y="3811"/>
                  </a:cubicBezTo>
                  <a:cubicBezTo>
                    <a:pt x="1167" y="3894"/>
                    <a:pt x="1298" y="3954"/>
                    <a:pt x="1310" y="4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3836;p70">
              <a:extLst>
                <a:ext uri="{FF2B5EF4-FFF2-40B4-BE49-F238E27FC236}">
                  <a16:creationId xmlns:a16="http://schemas.microsoft.com/office/drawing/2014/main" id="{D065D1F0-6155-1FF1-615F-C3EC8910ECB8}"/>
                </a:ext>
              </a:extLst>
            </p:cNvPr>
            <p:cNvSpPr/>
            <p:nvPr/>
          </p:nvSpPr>
          <p:spPr>
            <a:xfrm>
              <a:off x="7152975" y="1008575"/>
              <a:ext cx="117000" cy="24150"/>
            </a:xfrm>
            <a:custGeom>
              <a:avLst/>
              <a:gdLst/>
              <a:ahLst/>
              <a:cxnLst/>
              <a:rect l="l" t="t" r="r" b="b"/>
              <a:pathLst>
                <a:path w="4680" h="966" extrusionOk="0">
                  <a:moveTo>
                    <a:pt x="0" y="834"/>
                  </a:moveTo>
                  <a:cubicBezTo>
                    <a:pt x="143" y="799"/>
                    <a:pt x="262" y="775"/>
                    <a:pt x="393" y="763"/>
                  </a:cubicBezTo>
                  <a:cubicBezTo>
                    <a:pt x="798" y="703"/>
                    <a:pt x="1179" y="668"/>
                    <a:pt x="1584" y="596"/>
                  </a:cubicBezTo>
                  <a:cubicBezTo>
                    <a:pt x="2310" y="465"/>
                    <a:pt x="3036" y="322"/>
                    <a:pt x="3751" y="108"/>
                  </a:cubicBezTo>
                  <a:cubicBezTo>
                    <a:pt x="3965" y="25"/>
                    <a:pt x="4203" y="25"/>
                    <a:pt x="4417" y="1"/>
                  </a:cubicBezTo>
                  <a:cubicBezTo>
                    <a:pt x="4465" y="1"/>
                    <a:pt x="4524" y="25"/>
                    <a:pt x="4679" y="61"/>
                  </a:cubicBezTo>
                  <a:cubicBezTo>
                    <a:pt x="4167" y="168"/>
                    <a:pt x="3774" y="263"/>
                    <a:pt x="3346" y="346"/>
                  </a:cubicBezTo>
                  <a:cubicBezTo>
                    <a:pt x="2905" y="418"/>
                    <a:pt x="2477" y="584"/>
                    <a:pt x="2036" y="703"/>
                  </a:cubicBezTo>
                  <a:cubicBezTo>
                    <a:pt x="1429" y="882"/>
                    <a:pt x="810" y="918"/>
                    <a:pt x="179" y="965"/>
                  </a:cubicBezTo>
                  <a:cubicBezTo>
                    <a:pt x="143" y="965"/>
                    <a:pt x="72" y="930"/>
                    <a:pt x="36" y="918"/>
                  </a:cubicBezTo>
                  <a:cubicBezTo>
                    <a:pt x="0" y="894"/>
                    <a:pt x="0" y="858"/>
                    <a:pt x="0"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3837;p70">
              <a:extLst>
                <a:ext uri="{FF2B5EF4-FFF2-40B4-BE49-F238E27FC236}">
                  <a16:creationId xmlns:a16="http://schemas.microsoft.com/office/drawing/2014/main" id="{557CADD0-C06E-2F79-2208-A5E90BFDC073}"/>
                </a:ext>
              </a:extLst>
            </p:cNvPr>
            <p:cNvSpPr/>
            <p:nvPr/>
          </p:nvSpPr>
          <p:spPr>
            <a:xfrm>
              <a:off x="6824650" y="1603600"/>
              <a:ext cx="39625" cy="85150"/>
            </a:xfrm>
            <a:custGeom>
              <a:avLst/>
              <a:gdLst/>
              <a:ahLst/>
              <a:cxnLst/>
              <a:rect l="l" t="t" r="r" b="b"/>
              <a:pathLst>
                <a:path w="1585" h="3406" extrusionOk="0">
                  <a:moveTo>
                    <a:pt x="1560" y="1"/>
                  </a:moveTo>
                  <a:cubicBezTo>
                    <a:pt x="1560" y="84"/>
                    <a:pt x="1584" y="191"/>
                    <a:pt x="1560" y="262"/>
                  </a:cubicBezTo>
                  <a:cubicBezTo>
                    <a:pt x="1501" y="501"/>
                    <a:pt x="1429" y="739"/>
                    <a:pt x="1346" y="977"/>
                  </a:cubicBezTo>
                  <a:cubicBezTo>
                    <a:pt x="1310" y="1144"/>
                    <a:pt x="1274" y="1310"/>
                    <a:pt x="1322" y="1489"/>
                  </a:cubicBezTo>
                  <a:cubicBezTo>
                    <a:pt x="1370" y="1691"/>
                    <a:pt x="1382" y="1906"/>
                    <a:pt x="1394" y="2108"/>
                  </a:cubicBezTo>
                  <a:cubicBezTo>
                    <a:pt x="1405" y="2465"/>
                    <a:pt x="1441" y="2834"/>
                    <a:pt x="1572" y="3179"/>
                  </a:cubicBezTo>
                  <a:cubicBezTo>
                    <a:pt x="1584" y="3227"/>
                    <a:pt x="1572" y="3287"/>
                    <a:pt x="1572" y="3406"/>
                  </a:cubicBezTo>
                  <a:cubicBezTo>
                    <a:pt x="1382" y="3191"/>
                    <a:pt x="1394" y="2989"/>
                    <a:pt x="1346" y="2798"/>
                  </a:cubicBezTo>
                  <a:cubicBezTo>
                    <a:pt x="1310" y="2620"/>
                    <a:pt x="1274" y="2417"/>
                    <a:pt x="1251" y="2227"/>
                  </a:cubicBezTo>
                  <a:cubicBezTo>
                    <a:pt x="1227" y="2025"/>
                    <a:pt x="1215" y="1810"/>
                    <a:pt x="1132" y="1608"/>
                  </a:cubicBezTo>
                  <a:cubicBezTo>
                    <a:pt x="632" y="1632"/>
                    <a:pt x="453" y="2120"/>
                    <a:pt x="84" y="2322"/>
                  </a:cubicBezTo>
                  <a:cubicBezTo>
                    <a:pt x="1" y="2215"/>
                    <a:pt x="84" y="2167"/>
                    <a:pt x="120" y="2120"/>
                  </a:cubicBezTo>
                  <a:cubicBezTo>
                    <a:pt x="322" y="1929"/>
                    <a:pt x="536" y="1727"/>
                    <a:pt x="751" y="1548"/>
                  </a:cubicBezTo>
                  <a:cubicBezTo>
                    <a:pt x="977" y="1370"/>
                    <a:pt x="1108" y="1155"/>
                    <a:pt x="1203" y="893"/>
                  </a:cubicBezTo>
                  <a:cubicBezTo>
                    <a:pt x="1274" y="655"/>
                    <a:pt x="1346" y="417"/>
                    <a:pt x="1441" y="191"/>
                  </a:cubicBezTo>
                  <a:cubicBezTo>
                    <a:pt x="1465" y="96"/>
                    <a:pt x="1525" y="60"/>
                    <a:pt x="1560" y="1"/>
                  </a:cubicBezTo>
                  <a:cubicBezTo>
                    <a:pt x="1572" y="1"/>
                    <a:pt x="1560"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3838;p70">
              <a:extLst>
                <a:ext uri="{FF2B5EF4-FFF2-40B4-BE49-F238E27FC236}">
                  <a16:creationId xmlns:a16="http://schemas.microsoft.com/office/drawing/2014/main" id="{2AA3DE0A-8FB0-7146-E770-A8BF6AEC474F}"/>
                </a:ext>
              </a:extLst>
            </p:cNvPr>
            <p:cNvSpPr/>
            <p:nvPr/>
          </p:nvSpPr>
          <p:spPr>
            <a:xfrm>
              <a:off x="6956225" y="730875"/>
              <a:ext cx="98825" cy="26525"/>
            </a:xfrm>
            <a:custGeom>
              <a:avLst/>
              <a:gdLst/>
              <a:ahLst/>
              <a:cxnLst/>
              <a:rect l="l" t="t" r="r" b="b"/>
              <a:pathLst>
                <a:path w="3953" h="1061" extrusionOk="0">
                  <a:moveTo>
                    <a:pt x="0" y="286"/>
                  </a:moveTo>
                  <a:cubicBezTo>
                    <a:pt x="488" y="72"/>
                    <a:pt x="964" y="191"/>
                    <a:pt x="1429" y="393"/>
                  </a:cubicBezTo>
                  <a:cubicBezTo>
                    <a:pt x="1607" y="465"/>
                    <a:pt x="1762" y="584"/>
                    <a:pt x="1917" y="691"/>
                  </a:cubicBezTo>
                  <a:cubicBezTo>
                    <a:pt x="2286" y="893"/>
                    <a:pt x="2608" y="893"/>
                    <a:pt x="2917" y="608"/>
                  </a:cubicBezTo>
                  <a:cubicBezTo>
                    <a:pt x="3167" y="370"/>
                    <a:pt x="3477" y="227"/>
                    <a:pt x="3762" y="48"/>
                  </a:cubicBezTo>
                  <a:cubicBezTo>
                    <a:pt x="3810" y="12"/>
                    <a:pt x="3870" y="12"/>
                    <a:pt x="3953" y="0"/>
                  </a:cubicBezTo>
                  <a:cubicBezTo>
                    <a:pt x="3893" y="179"/>
                    <a:pt x="3762" y="251"/>
                    <a:pt x="3643" y="310"/>
                  </a:cubicBezTo>
                  <a:cubicBezTo>
                    <a:pt x="3405" y="429"/>
                    <a:pt x="3191" y="548"/>
                    <a:pt x="2989" y="762"/>
                  </a:cubicBezTo>
                  <a:cubicBezTo>
                    <a:pt x="2703" y="1060"/>
                    <a:pt x="2358" y="1060"/>
                    <a:pt x="1977" y="929"/>
                  </a:cubicBezTo>
                  <a:cubicBezTo>
                    <a:pt x="1953" y="905"/>
                    <a:pt x="1905" y="893"/>
                    <a:pt x="1869" y="870"/>
                  </a:cubicBezTo>
                  <a:cubicBezTo>
                    <a:pt x="1322" y="453"/>
                    <a:pt x="703" y="251"/>
                    <a:pt x="0"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3839;p70">
              <a:extLst>
                <a:ext uri="{FF2B5EF4-FFF2-40B4-BE49-F238E27FC236}">
                  <a16:creationId xmlns:a16="http://schemas.microsoft.com/office/drawing/2014/main" id="{67AA30DE-46A2-03AC-5B99-1A2EDFF88D88}"/>
                </a:ext>
              </a:extLst>
            </p:cNvPr>
            <p:cNvSpPr/>
            <p:nvPr/>
          </p:nvSpPr>
          <p:spPr>
            <a:xfrm>
              <a:off x="6855000" y="1345525"/>
              <a:ext cx="52125" cy="48850"/>
            </a:xfrm>
            <a:custGeom>
              <a:avLst/>
              <a:gdLst/>
              <a:ahLst/>
              <a:cxnLst/>
              <a:rect l="l" t="t" r="r" b="b"/>
              <a:pathLst>
                <a:path w="2085" h="1954" extrusionOk="0">
                  <a:moveTo>
                    <a:pt x="1" y="1953"/>
                  </a:moveTo>
                  <a:cubicBezTo>
                    <a:pt x="120" y="1596"/>
                    <a:pt x="370" y="1346"/>
                    <a:pt x="692" y="1168"/>
                  </a:cubicBezTo>
                  <a:cubicBezTo>
                    <a:pt x="1049" y="965"/>
                    <a:pt x="1382" y="787"/>
                    <a:pt x="1608" y="429"/>
                  </a:cubicBezTo>
                  <a:cubicBezTo>
                    <a:pt x="1644" y="394"/>
                    <a:pt x="1704" y="334"/>
                    <a:pt x="1727" y="334"/>
                  </a:cubicBezTo>
                  <a:cubicBezTo>
                    <a:pt x="2001" y="394"/>
                    <a:pt x="1906" y="84"/>
                    <a:pt x="2085" y="1"/>
                  </a:cubicBezTo>
                  <a:cubicBezTo>
                    <a:pt x="2073" y="644"/>
                    <a:pt x="2001" y="1275"/>
                    <a:pt x="1894" y="1894"/>
                  </a:cubicBezTo>
                  <a:cubicBezTo>
                    <a:pt x="1787" y="1430"/>
                    <a:pt x="1942" y="977"/>
                    <a:pt x="1858" y="429"/>
                  </a:cubicBezTo>
                  <a:cubicBezTo>
                    <a:pt x="1537" y="894"/>
                    <a:pt x="1108" y="1084"/>
                    <a:pt x="703" y="1322"/>
                  </a:cubicBezTo>
                  <a:cubicBezTo>
                    <a:pt x="549" y="1418"/>
                    <a:pt x="453" y="1549"/>
                    <a:pt x="311" y="1668"/>
                  </a:cubicBezTo>
                  <a:cubicBezTo>
                    <a:pt x="215" y="1775"/>
                    <a:pt x="168" y="1942"/>
                    <a:pt x="1" y="1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3840;p70">
              <a:extLst>
                <a:ext uri="{FF2B5EF4-FFF2-40B4-BE49-F238E27FC236}">
                  <a16:creationId xmlns:a16="http://schemas.microsoft.com/office/drawing/2014/main" id="{5F12E395-101D-0BCC-0CD1-D25BC905F1F1}"/>
                </a:ext>
              </a:extLst>
            </p:cNvPr>
            <p:cNvSpPr/>
            <p:nvPr/>
          </p:nvSpPr>
          <p:spPr>
            <a:xfrm>
              <a:off x="6731475" y="1659550"/>
              <a:ext cx="33675" cy="33675"/>
            </a:xfrm>
            <a:custGeom>
              <a:avLst/>
              <a:gdLst/>
              <a:ahLst/>
              <a:cxnLst/>
              <a:rect l="l" t="t" r="r" b="b"/>
              <a:pathLst>
                <a:path w="1347" h="1347" extrusionOk="0">
                  <a:moveTo>
                    <a:pt x="1299" y="525"/>
                  </a:moveTo>
                  <a:cubicBezTo>
                    <a:pt x="1346" y="858"/>
                    <a:pt x="1049" y="1287"/>
                    <a:pt x="775" y="1311"/>
                  </a:cubicBezTo>
                  <a:cubicBezTo>
                    <a:pt x="429" y="1346"/>
                    <a:pt x="72" y="1108"/>
                    <a:pt x="48" y="811"/>
                  </a:cubicBezTo>
                  <a:cubicBezTo>
                    <a:pt x="1" y="441"/>
                    <a:pt x="275" y="60"/>
                    <a:pt x="644" y="37"/>
                  </a:cubicBezTo>
                  <a:cubicBezTo>
                    <a:pt x="989" y="1"/>
                    <a:pt x="1251" y="215"/>
                    <a:pt x="1299" y="525"/>
                  </a:cubicBezTo>
                  <a:close/>
                  <a:moveTo>
                    <a:pt x="763" y="1096"/>
                  </a:moveTo>
                  <a:cubicBezTo>
                    <a:pt x="846" y="977"/>
                    <a:pt x="906" y="858"/>
                    <a:pt x="989" y="763"/>
                  </a:cubicBezTo>
                  <a:cubicBezTo>
                    <a:pt x="1108" y="632"/>
                    <a:pt x="1084" y="477"/>
                    <a:pt x="1001" y="346"/>
                  </a:cubicBezTo>
                  <a:cubicBezTo>
                    <a:pt x="930" y="227"/>
                    <a:pt x="775" y="203"/>
                    <a:pt x="596" y="263"/>
                  </a:cubicBezTo>
                  <a:cubicBezTo>
                    <a:pt x="560" y="275"/>
                    <a:pt x="525" y="287"/>
                    <a:pt x="489" y="299"/>
                  </a:cubicBezTo>
                  <a:cubicBezTo>
                    <a:pt x="310" y="394"/>
                    <a:pt x="251" y="537"/>
                    <a:pt x="239" y="703"/>
                  </a:cubicBezTo>
                  <a:cubicBezTo>
                    <a:pt x="227" y="882"/>
                    <a:pt x="346" y="977"/>
                    <a:pt x="489" y="1037"/>
                  </a:cubicBezTo>
                  <a:cubicBezTo>
                    <a:pt x="584" y="1072"/>
                    <a:pt x="668" y="1072"/>
                    <a:pt x="763" y="1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3841;p70">
              <a:extLst>
                <a:ext uri="{FF2B5EF4-FFF2-40B4-BE49-F238E27FC236}">
                  <a16:creationId xmlns:a16="http://schemas.microsoft.com/office/drawing/2014/main" id="{CAAED3A6-F579-0F72-BA67-BA618EAB0897}"/>
                </a:ext>
              </a:extLst>
            </p:cNvPr>
            <p:cNvSpPr/>
            <p:nvPr/>
          </p:nvSpPr>
          <p:spPr>
            <a:xfrm>
              <a:off x="6714525" y="1427400"/>
              <a:ext cx="113725" cy="13100"/>
            </a:xfrm>
            <a:custGeom>
              <a:avLst/>
              <a:gdLst/>
              <a:ahLst/>
              <a:cxnLst/>
              <a:rect l="l" t="t" r="r" b="b"/>
              <a:pathLst>
                <a:path w="4549" h="524" extrusionOk="0">
                  <a:moveTo>
                    <a:pt x="4548" y="214"/>
                  </a:moveTo>
                  <a:cubicBezTo>
                    <a:pt x="4477" y="298"/>
                    <a:pt x="4417" y="393"/>
                    <a:pt x="4346" y="464"/>
                  </a:cubicBezTo>
                  <a:cubicBezTo>
                    <a:pt x="3870" y="381"/>
                    <a:pt x="3429" y="274"/>
                    <a:pt x="2977" y="250"/>
                  </a:cubicBezTo>
                  <a:lnTo>
                    <a:pt x="2905" y="250"/>
                  </a:lnTo>
                  <a:cubicBezTo>
                    <a:pt x="2334" y="107"/>
                    <a:pt x="1739" y="167"/>
                    <a:pt x="1155" y="286"/>
                  </a:cubicBezTo>
                  <a:lnTo>
                    <a:pt x="488" y="417"/>
                  </a:lnTo>
                  <a:cubicBezTo>
                    <a:pt x="322" y="464"/>
                    <a:pt x="179" y="524"/>
                    <a:pt x="0" y="488"/>
                  </a:cubicBezTo>
                  <a:cubicBezTo>
                    <a:pt x="310" y="333"/>
                    <a:pt x="655" y="226"/>
                    <a:pt x="988" y="167"/>
                  </a:cubicBezTo>
                  <a:cubicBezTo>
                    <a:pt x="1227" y="119"/>
                    <a:pt x="1488" y="107"/>
                    <a:pt x="1727" y="60"/>
                  </a:cubicBezTo>
                  <a:cubicBezTo>
                    <a:pt x="2060" y="0"/>
                    <a:pt x="2393" y="36"/>
                    <a:pt x="2739" y="83"/>
                  </a:cubicBezTo>
                  <a:cubicBezTo>
                    <a:pt x="3334" y="167"/>
                    <a:pt x="3941" y="179"/>
                    <a:pt x="4548"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3842;p70">
              <a:extLst>
                <a:ext uri="{FF2B5EF4-FFF2-40B4-BE49-F238E27FC236}">
                  <a16:creationId xmlns:a16="http://schemas.microsoft.com/office/drawing/2014/main" id="{D83BA002-C7E3-6A73-B759-BEB37F76E041}"/>
                </a:ext>
              </a:extLst>
            </p:cNvPr>
            <p:cNvSpPr/>
            <p:nvPr/>
          </p:nvSpPr>
          <p:spPr>
            <a:xfrm>
              <a:off x="7125275" y="696350"/>
              <a:ext cx="103025" cy="30375"/>
            </a:xfrm>
            <a:custGeom>
              <a:avLst/>
              <a:gdLst/>
              <a:ahLst/>
              <a:cxnLst/>
              <a:rect l="l" t="t" r="r" b="b"/>
              <a:pathLst>
                <a:path w="4121" h="1215" extrusionOk="0">
                  <a:moveTo>
                    <a:pt x="4120" y="1215"/>
                  </a:moveTo>
                  <a:cubicBezTo>
                    <a:pt x="3727" y="858"/>
                    <a:pt x="3287" y="703"/>
                    <a:pt x="2835" y="524"/>
                  </a:cubicBezTo>
                  <a:cubicBezTo>
                    <a:pt x="2382" y="346"/>
                    <a:pt x="1906" y="191"/>
                    <a:pt x="1394" y="238"/>
                  </a:cubicBezTo>
                  <a:cubicBezTo>
                    <a:pt x="930" y="286"/>
                    <a:pt x="453" y="346"/>
                    <a:pt x="1" y="358"/>
                  </a:cubicBezTo>
                  <a:cubicBezTo>
                    <a:pt x="370" y="167"/>
                    <a:pt x="787" y="108"/>
                    <a:pt x="1191" y="72"/>
                  </a:cubicBezTo>
                  <a:cubicBezTo>
                    <a:pt x="2096" y="0"/>
                    <a:pt x="2894" y="346"/>
                    <a:pt x="3692" y="739"/>
                  </a:cubicBezTo>
                  <a:cubicBezTo>
                    <a:pt x="3835" y="822"/>
                    <a:pt x="3954" y="953"/>
                    <a:pt x="4073" y="1072"/>
                  </a:cubicBezTo>
                  <a:cubicBezTo>
                    <a:pt x="4108" y="1096"/>
                    <a:pt x="4108" y="1179"/>
                    <a:pt x="4120" y="12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3843;p70">
              <a:extLst>
                <a:ext uri="{FF2B5EF4-FFF2-40B4-BE49-F238E27FC236}">
                  <a16:creationId xmlns:a16="http://schemas.microsoft.com/office/drawing/2014/main" id="{4E79D00A-1786-F25C-09A3-C316CD00F791}"/>
                </a:ext>
              </a:extLst>
            </p:cNvPr>
            <p:cNvSpPr/>
            <p:nvPr/>
          </p:nvSpPr>
          <p:spPr>
            <a:xfrm>
              <a:off x="7319650" y="1045800"/>
              <a:ext cx="35450" cy="31575"/>
            </a:xfrm>
            <a:custGeom>
              <a:avLst/>
              <a:gdLst/>
              <a:ahLst/>
              <a:cxnLst/>
              <a:rect l="l" t="t" r="r" b="b"/>
              <a:pathLst>
                <a:path w="1418" h="1263" extrusionOk="0">
                  <a:moveTo>
                    <a:pt x="1334" y="643"/>
                  </a:moveTo>
                  <a:cubicBezTo>
                    <a:pt x="1417" y="1024"/>
                    <a:pt x="1191" y="1262"/>
                    <a:pt x="798" y="1215"/>
                  </a:cubicBezTo>
                  <a:cubicBezTo>
                    <a:pt x="477" y="1191"/>
                    <a:pt x="155" y="893"/>
                    <a:pt x="60" y="584"/>
                  </a:cubicBezTo>
                  <a:cubicBezTo>
                    <a:pt x="1" y="357"/>
                    <a:pt x="215" y="84"/>
                    <a:pt x="465" y="60"/>
                  </a:cubicBezTo>
                  <a:cubicBezTo>
                    <a:pt x="858" y="0"/>
                    <a:pt x="1251" y="262"/>
                    <a:pt x="1334" y="643"/>
                  </a:cubicBezTo>
                  <a:close/>
                  <a:moveTo>
                    <a:pt x="1108" y="655"/>
                  </a:moveTo>
                  <a:cubicBezTo>
                    <a:pt x="1096" y="619"/>
                    <a:pt x="1072" y="548"/>
                    <a:pt x="1036" y="488"/>
                  </a:cubicBezTo>
                  <a:cubicBezTo>
                    <a:pt x="894" y="298"/>
                    <a:pt x="703" y="238"/>
                    <a:pt x="477" y="286"/>
                  </a:cubicBezTo>
                  <a:cubicBezTo>
                    <a:pt x="417" y="298"/>
                    <a:pt x="346" y="369"/>
                    <a:pt x="334" y="429"/>
                  </a:cubicBezTo>
                  <a:cubicBezTo>
                    <a:pt x="274" y="607"/>
                    <a:pt x="382" y="798"/>
                    <a:pt x="596" y="941"/>
                  </a:cubicBezTo>
                  <a:cubicBezTo>
                    <a:pt x="679" y="977"/>
                    <a:pt x="775" y="1000"/>
                    <a:pt x="870" y="1012"/>
                  </a:cubicBezTo>
                  <a:cubicBezTo>
                    <a:pt x="1048" y="1012"/>
                    <a:pt x="1156" y="846"/>
                    <a:pt x="1108"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3844;p70">
              <a:extLst>
                <a:ext uri="{FF2B5EF4-FFF2-40B4-BE49-F238E27FC236}">
                  <a16:creationId xmlns:a16="http://schemas.microsoft.com/office/drawing/2014/main" id="{F24CC7E1-7C77-1F26-1AEB-599E2502B9F9}"/>
                </a:ext>
              </a:extLst>
            </p:cNvPr>
            <p:cNvSpPr/>
            <p:nvPr/>
          </p:nvSpPr>
          <p:spPr>
            <a:xfrm>
              <a:off x="6469550" y="1108900"/>
              <a:ext cx="22050" cy="85750"/>
            </a:xfrm>
            <a:custGeom>
              <a:avLst/>
              <a:gdLst/>
              <a:ahLst/>
              <a:cxnLst/>
              <a:rect l="l" t="t" r="r" b="b"/>
              <a:pathLst>
                <a:path w="882" h="3430" extrusionOk="0">
                  <a:moveTo>
                    <a:pt x="0" y="3358"/>
                  </a:moveTo>
                  <a:cubicBezTo>
                    <a:pt x="36" y="3275"/>
                    <a:pt x="48" y="3191"/>
                    <a:pt x="96" y="3120"/>
                  </a:cubicBezTo>
                  <a:cubicBezTo>
                    <a:pt x="238" y="2894"/>
                    <a:pt x="393" y="2679"/>
                    <a:pt x="548" y="2465"/>
                  </a:cubicBezTo>
                  <a:cubicBezTo>
                    <a:pt x="703" y="2263"/>
                    <a:pt x="762" y="2060"/>
                    <a:pt x="667" y="1822"/>
                  </a:cubicBezTo>
                  <a:lnTo>
                    <a:pt x="262" y="703"/>
                  </a:lnTo>
                  <a:cubicBezTo>
                    <a:pt x="179" y="477"/>
                    <a:pt x="84" y="262"/>
                    <a:pt x="48" y="0"/>
                  </a:cubicBezTo>
                  <a:cubicBezTo>
                    <a:pt x="84" y="84"/>
                    <a:pt x="143" y="143"/>
                    <a:pt x="179" y="215"/>
                  </a:cubicBezTo>
                  <a:cubicBezTo>
                    <a:pt x="369" y="691"/>
                    <a:pt x="691" y="1108"/>
                    <a:pt x="786" y="1632"/>
                  </a:cubicBezTo>
                  <a:cubicBezTo>
                    <a:pt x="822" y="1774"/>
                    <a:pt x="881" y="1929"/>
                    <a:pt x="881" y="2072"/>
                  </a:cubicBezTo>
                  <a:cubicBezTo>
                    <a:pt x="881" y="2179"/>
                    <a:pt x="858" y="2310"/>
                    <a:pt x="798" y="2405"/>
                  </a:cubicBezTo>
                  <a:cubicBezTo>
                    <a:pt x="584" y="2739"/>
                    <a:pt x="346" y="3084"/>
                    <a:pt x="108" y="3429"/>
                  </a:cubicBezTo>
                  <a:cubicBezTo>
                    <a:pt x="96" y="3382"/>
                    <a:pt x="48" y="3370"/>
                    <a:pt x="0" y="3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3845;p70">
              <a:extLst>
                <a:ext uri="{FF2B5EF4-FFF2-40B4-BE49-F238E27FC236}">
                  <a16:creationId xmlns:a16="http://schemas.microsoft.com/office/drawing/2014/main" id="{E33E9583-8578-9110-9A7B-0C8DA625D2B7}"/>
                </a:ext>
              </a:extLst>
            </p:cNvPr>
            <p:cNvSpPr/>
            <p:nvPr/>
          </p:nvSpPr>
          <p:spPr>
            <a:xfrm>
              <a:off x="7670875" y="1681000"/>
              <a:ext cx="29200" cy="78000"/>
            </a:xfrm>
            <a:custGeom>
              <a:avLst/>
              <a:gdLst/>
              <a:ahLst/>
              <a:cxnLst/>
              <a:rect l="l" t="t" r="r" b="b"/>
              <a:pathLst>
                <a:path w="1168" h="3120" extrusionOk="0">
                  <a:moveTo>
                    <a:pt x="453" y="0"/>
                  </a:moveTo>
                  <a:cubicBezTo>
                    <a:pt x="620" y="0"/>
                    <a:pt x="692" y="119"/>
                    <a:pt x="751" y="214"/>
                  </a:cubicBezTo>
                  <a:cubicBezTo>
                    <a:pt x="858" y="417"/>
                    <a:pt x="977" y="619"/>
                    <a:pt x="1049" y="834"/>
                  </a:cubicBezTo>
                  <a:cubicBezTo>
                    <a:pt x="1108" y="1024"/>
                    <a:pt x="1168" y="1226"/>
                    <a:pt x="1168" y="1441"/>
                  </a:cubicBezTo>
                  <a:cubicBezTo>
                    <a:pt x="1168" y="1834"/>
                    <a:pt x="1061" y="2227"/>
                    <a:pt x="870" y="2584"/>
                  </a:cubicBezTo>
                  <a:cubicBezTo>
                    <a:pt x="692" y="2929"/>
                    <a:pt x="418" y="3120"/>
                    <a:pt x="1" y="3108"/>
                  </a:cubicBezTo>
                  <a:cubicBezTo>
                    <a:pt x="37" y="2941"/>
                    <a:pt x="168" y="2941"/>
                    <a:pt x="275" y="2893"/>
                  </a:cubicBezTo>
                  <a:cubicBezTo>
                    <a:pt x="537" y="2786"/>
                    <a:pt x="703" y="2584"/>
                    <a:pt x="799" y="2310"/>
                  </a:cubicBezTo>
                  <a:cubicBezTo>
                    <a:pt x="882" y="2048"/>
                    <a:pt x="953" y="1762"/>
                    <a:pt x="1001" y="1500"/>
                  </a:cubicBezTo>
                  <a:cubicBezTo>
                    <a:pt x="1049" y="1226"/>
                    <a:pt x="1001" y="976"/>
                    <a:pt x="858" y="726"/>
                  </a:cubicBezTo>
                  <a:cubicBezTo>
                    <a:pt x="692" y="512"/>
                    <a:pt x="584" y="250"/>
                    <a:pt x="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3846;p70">
              <a:extLst>
                <a:ext uri="{FF2B5EF4-FFF2-40B4-BE49-F238E27FC236}">
                  <a16:creationId xmlns:a16="http://schemas.microsoft.com/office/drawing/2014/main" id="{02313F6C-BB90-62AB-BDF2-A900FEB1B998}"/>
                </a:ext>
              </a:extLst>
            </p:cNvPr>
            <p:cNvSpPr/>
            <p:nvPr/>
          </p:nvSpPr>
          <p:spPr>
            <a:xfrm>
              <a:off x="7524150" y="1721475"/>
              <a:ext cx="81875" cy="25625"/>
            </a:xfrm>
            <a:custGeom>
              <a:avLst/>
              <a:gdLst/>
              <a:ahLst/>
              <a:cxnLst/>
              <a:rect l="l" t="t" r="r" b="b"/>
              <a:pathLst>
                <a:path w="3275" h="1025" extrusionOk="0">
                  <a:moveTo>
                    <a:pt x="0" y="524"/>
                  </a:moveTo>
                  <a:cubicBezTo>
                    <a:pt x="72" y="441"/>
                    <a:pt x="131" y="369"/>
                    <a:pt x="203" y="322"/>
                  </a:cubicBezTo>
                  <a:cubicBezTo>
                    <a:pt x="655" y="131"/>
                    <a:pt x="1084" y="0"/>
                    <a:pt x="1572" y="227"/>
                  </a:cubicBezTo>
                  <a:cubicBezTo>
                    <a:pt x="2143" y="477"/>
                    <a:pt x="2715" y="703"/>
                    <a:pt x="3274" y="1012"/>
                  </a:cubicBezTo>
                  <a:cubicBezTo>
                    <a:pt x="3215" y="1012"/>
                    <a:pt x="3132" y="1024"/>
                    <a:pt x="3072" y="1001"/>
                  </a:cubicBezTo>
                  <a:cubicBezTo>
                    <a:pt x="2715" y="858"/>
                    <a:pt x="2358" y="727"/>
                    <a:pt x="2024" y="596"/>
                  </a:cubicBezTo>
                  <a:cubicBezTo>
                    <a:pt x="1858" y="536"/>
                    <a:pt x="1703" y="465"/>
                    <a:pt x="1548" y="405"/>
                  </a:cubicBezTo>
                  <a:cubicBezTo>
                    <a:pt x="1155" y="250"/>
                    <a:pt x="774" y="250"/>
                    <a:pt x="381" y="441"/>
                  </a:cubicBezTo>
                  <a:cubicBezTo>
                    <a:pt x="274" y="489"/>
                    <a:pt x="191" y="643"/>
                    <a:pt x="0" y="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3847;p70">
              <a:extLst>
                <a:ext uri="{FF2B5EF4-FFF2-40B4-BE49-F238E27FC236}">
                  <a16:creationId xmlns:a16="http://schemas.microsoft.com/office/drawing/2014/main" id="{DF9236C5-3A52-7299-53EC-EC0506FB6D77}"/>
                </a:ext>
              </a:extLst>
            </p:cNvPr>
            <p:cNvSpPr/>
            <p:nvPr/>
          </p:nvSpPr>
          <p:spPr>
            <a:xfrm>
              <a:off x="7297325" y="940425"/>
              <a:ext cx="25925" cy="27700"/>
            </a:xfrm>
            <a:custGeom>
              <a:avLst/>
              <a:gdLst/>
              <a:ahLst/>
              <a:cxnLst/>
              <a:rect l="l" t="t" r="r" b="b"/>
              <a:pathLst>
                <a:path w="1037" h="1108" extrusionOk="0">
                  <a:moveTo>
                    <a:pt x="465" y="1048"/>
                  </a:moveTo>
                  <a:cubicBezTo>
                    <a:pt x="179" y="1108"/>
                    <a:pt x="1" y="965"/>
                    <a:pt x="24" y="762"/>
                  </a:cubicBezTo>
                  <a:cubicBezTo>
                    <a:pt x="36" y="584"/>
                    <a:pt x="96" y="393"/>
                    <a:pt x="167" y="227"/>
                  </a:cubicBezTo>
                  <a:cubicBezTo>
                    <a:pt x="227" y="72"/>
                    <a:pt x="382" y="0"/>
                    <a:pt x="536" y="12"/>
                  </a:cubicBezTo>
                  <a:cubicBezTo>
                    <a:pt x="751" y="36"/>
                    <a:pt x="917" y="120"/>
                    <a:pt x="1001" y="310"/>
                  </a:cubicBezTo>
                  <a:cubicBezTo>
                    <a:pt x="1036" y="370"/>
                    <a:pt x="1036" y="465"/>
                    <a:pt x="1001" y="536"/>
                  </a:cubicBezTo>
                  <a:cubicBezTo>
                    <a:pt x="917" y="822"/>
                    <a:pt x="691" y="989"/>
                    <a:pt x="465" y="1048"/>
                  </a:cubicBezTo>
                  <a:close/>
                  <a:moveTo>
                    <a:pt x="215" y="822"/>
                  </a:moveTo>
                  <a:cubicBezTo>
                    <a:pt x="513" y="834"/>
                    <a:pt x="691" y="751"/>
                    <a:pt x="775" y="489"/>
                  </a:cubicBezTo>
                  <a:cubicBezTo>
                    <a:pt x="798" y="453"/>
                    <a:pt x="775" y="370"/>
                    <a:pt x="763" y="334"/>
                  </a:cubicBezTo>
                  <a:cubicBezTo>
                    <a:pt x="691" y="191"/>
                    <a:pt x="453" y="179"/>
                    <a:pt x="358" y="286"/>
                  </a:cubicBezTo>
                  <a:cubicBezTo>
                    <a:pt x="239" y="453"/>
                    <a:pt x="203" y="596"/>
                    <a:pt x="215" y="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3848;p70">
              <a:extLst>
                <a:ext uri="{FF2B5EF4-FFF2-40B4-BE49-F238E27FC236}">
                  <a16:creationId xmlns:a16="http://schemas.microsoft.com/office/drawing/2014/main" id="{74012291-7CA3-00BC-A38D-1E0E6502C6D3}"/>
                </a:ext>
              </a:extLst>
            </p:cNvPr>
            <p:cNvSpPr/>
            <p:nvPr/>
          </p:nvSpPr>
          <p:spPr>
            <a:xfrm>
              <a:off x="7504800" y="1626225"/>
              <a:ext cx="23825" cy="50625"/>
            </a:xfrm>
            <a:custGeom>
              <a:avLst/>
              <a:gdLst/>
              <a:ahLst/>
              <a:cxnLst/>
              <a:rect l="l" t="t" r="r" b="b"/>
              <a:pathLst>
                <a:path w="953" h="2025" extrusionOk="0">
                  <a:moveTo>
                    <a:pt x="334" y="1393"/>
                  </a:moveTo>
                  <a:cubicBezTo>
                    <a:pt x="203" y="1596"/>
                    <a:pt x="381" y="1786"/>
                    <a:pt x="334" y="2024"/>
                  </a:cubicBezTo>
                  <a:cubicBezTo>
                    <a:pt x="191" y="1786"/>
                    <a:pt x="96" y="1560"/>
                    <a:pt x="72" y="1310"/>
                  </a:cubicBezTo>
                  <a:cubicBezTo>
                    <a:pt x="24" y="870"/>
                    <a:pt x="12" y="441"/>
                    <a:pt x="0" y="0"/>
                  </a:cubicBezTo>
                  <a:cubicBezTo>
                    <a:pt x="143" y="72"/>
                    <a:pt x="60" y="191"/>
                    <a:pt x="72" y="274"/>
                  </a:cubicBezTo>
                  <a:cubicBezTo>
                    <a:pt x="96" y="417"/>
                    <a:pt x="119" y="548"/>
                    <a:pt x="131" y="667"/>
                  </a:cubicBezTo>
                  <a:cubicBezTo>
                    <a:pt x="143" y="774"/>
                    <a:pt x="179" y="893"/>
                    <a:pt x="203" y="1012"/>
                  </a:cubicBezTo>
                  <a:cubicBezTo>
                    <a:pt x="488" y="1215"/>
                    <a:pt x="738" y="1429"/>
                    <a:pt x="953" y="1763"/>
                  </a:cubicBezTo>
                  <a:cubicBezTo>
                    <a:pt x="750" y="1763"/>
                    <a:pt x="691" y="1632"/>
                    <a:pt x="619" y="1560"/>
                  </a:cubicBezTo>
                  <a:cubicBezTo>
                    <a:pt x="548" y="1477"/>
                    <a:pt x="488" y="1370"/>
                    <a:pt x="334" y="13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3849;p70">
              <a:extLst>
                <a:ext uri="{FF2B5EF4-FFF2-40B4-BE49-F238E27FC236}">
                  <a16:creationId xmlns:a16="http://schemas.microsoft.com/office/drawing/2014/main" id="{62BC3EC8-C877-A80F-4285-77825DAED26D}"/>
                </a:ext>
              </a:extLst>
            </p:cNvPr>
            <p:cNvSpPr/>
            <p:nvPr/>
          </p:nvSpPr>
          <p:spPr>
            <a:xfrm>
              <a:off x="6777625" y="1133900"/>
              <a:ext cx="56875" cy="64325"/>
            </a:xfrm>
            <a:custGeom>
              <a:avLst/>
              <a:gdLst/>
              <a:ahLst/>
              <a:cxnLst/>
              <a:rect l="l" t="t" r="r" b="b"/>
              <a:pathLst>
                <a:path w="2275" h="2573" extrusionOk="0">
                  <a:moveTo>
                    <a:pt x="1620" y="1834"/>
                  </a:moveTo>
                  <a:cubicBezTo>
                    <a:pt x="1715" y="1941"/>
                    <a:pt x="1822" y="2060"/>
                    <a:pt x="1905" y="2156"/>
                  </a:cubicBezTo>
                  <a:cubicBezTo>
                    <a:pt x="2024" y="2298"/>
                    <a:pt x="2143" y="2441"/>
                    <a:pt x="2263" y="2572"/>
                  </a:cubicBezTo>
                  <a:lnTo>
                    <a:pt x="2274" y="2560"/>
                  </a:lnTo>
                  <a:cubicBezTo>
                    <a:pt x="2215" y="2548"/>
                    <a:pt x="2132" y="2560"/>
                    <a:pt x="2084" y="2513"/>
                  </a:cubicBezTo>
                  <a:cubicBezTo>
                    <a:pt x="1608" y="2072"/>
                    <a:pt x="1179" y="1608"/>
                    <a:pt x="786" y="1072"/>
                  </a:cubicBezTo>
                  <a:cubicBezTo>
                    <a:pt x="548" y="727"/>
                    <a:pt x="274" y="417"/>
                    <a:pt x="0" y="108"/>
                  </a:cubicBezTo>
                  <a:cubicBezTo>
                    <a:pt x="60" y="1"/>
                    <a:pt x="119" y="1"/>
                    <a:pt x="179" y="72"/>
                  </a:cubicBezTo>
                  <a:cubicBezTo>
                    <a:pt x="477" y="465"/>
                    <a:pt x="774" y="870"/>
                    <a:pt x="1084" y="1239"/>
                  </a:cubicBezTo>
                  <a:cubicBezTo>
                    <a:pt x="1250" y="1441"/>
                    <a:pt x="1441" y="1620"/>
                    <a:pt x="1620" y="1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3850;p70">
              <a:extLst>
                <a:ext uri="{FF2B5EF4-FFF2-40B4-BE49-F238E27FC236}">
                  <a16:creationId xmlns:a16="http://schemas.microsoft.com/office/drawing/2014/main" id="{DFCCF158-48AC-4E35-17EA-1B7B74BAF68B}"/>
                </a:ext>
              </a:extLst>
            </p:cNvPr>
            <p:cNvSpPr/>
            <p:nvPr/>
          </p:nvSpPr>
          <p:spPr>
            <a:xfrm>
              <a:off x="6824650" y="1342550"/>
              <a:ext cx="22950" cy="25625"/>
            </a:xfrm>
            <a:custGeom>
              <a:avLst/>
              <a:gdLst/>
              <a:ahLst/>
              <a:cxnLst/>
              <a:rect l="l" t="t" r="r" b="b"/>
              <a:pathLst>
                <a:path w="918" h="1025" extrusionOk="0">
                  <a:moveTo>
                    <a:pt x="501" y="1025"/>
                  </a:moveTo>
                  <a:cubicBezTo>
                    <a:pt x="382" y="953"/>
                    <a:pt x="274" y="894"/>
                    <a:pt x="191" y="822"/>
                  </a:cubicBezTo>
                  <a:cubicBezTo>
                    <a:pt x="1" y="644"/>
                    <a:pt x="1" y="417"/>
                    <a:pt x="143" y="215"/>
                  </a:cubicBezTo>
                  <a:cubicBezTo>
                    <a:pt x="239" y="96"/>
                    <a:pt x="370" y="1"/>
                    <a:pt x="536" y="13"/>
                  </a:cubicBezTo>
                  <a:cubicBezTo>
                    <a:pt x="715" y="36"/>
                    <a:pt x="786" y="167"/>
                    <a:pt x="858" y="310"/>
                  </a:cubicBezTo>
                  <a:cubicBezTo>
                    <a:pt x="917" y="429"/>
                    <a:pt x="893" y="537"/>
                    <a:pt x="810" y="644"/>
                  </a:cubicBezTo>
                  <a:cubicBezTo>
                    <a:pt x="739" y="751"/>
                    <a:pt x="655" y="870"/>
                    <a:pt x="501" y="1025"/>
                  </a:cubicBezTo>
                  <a:close/>
                  <a:moveTo>
                    <a:pt x="453" y="763"/>
                  </a:moveTo>
                  <a:cubicBezTo>
                    <a:pt x="548" y="596"/>
                    <a:pt x="608" y="477"/>
                    <a:pt x="667" y="358"/>
                  </a:cubicBezTo>
                  <a:cubicBezTo>
                    <a:pt x="560" y="203"/>
                    <a:pt x="453" y="239"/>
                    <a:pt x="382" y="334"/>
                  </a:cubicBezTo>
                  <a:cubicBezTo>
                    <a:pt x="251" y="465"/>
                    <a:pt x="251" y="596"/>
                    <a:pt x="453"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3851;p70">
              <a:extLst>
                <a:ext uri="{FF2B5EF4-FFF2-40B4-BE49-F238E27FC236}">
                  <a16:creationId xmlns:a16="http://schemas.microsoft.com/office/drawing/2014/main" id="{19038B18-5F48-0392-8782-DA3861F1E567}"/>
                </a:ext>
              </a:extLst>
            </p:cNvPr>
            <p:cNvSpPr/>
            <p:nvPr/>
          </p:nvSpPr>
          <p:spPr>
            <a:xfrm>
              <a:off x="7188675" y="1421425"/>
              <a:ext cx="28025" cy="50050"/>
            </a:xfrm>
            <a:custGeom>
              <a:avLst/>
              <a:gdLst/>
              <a:ahLst/>
              <a:cxnLst/>
              <a:rect l="l" t="t" r="r" b="b"/>
              <a:pathLst>
                <a:path w="1121" h="2002" extrusionOk="0">
                  <a:moveTo>
                    <a:pt x="918" y="2001"/>
                  </a:moveTo>
                  <a:cubicBezTo>
                    <a:pt x="525" y="1370"/>
                    <a:pt x="263" y="703"/>
                    <a:pt x="1" y="1"/>
                  </a:cubicBezTo>
                  <a:cubicBezTo>
                    <a:pt x="48" y="49"/>
                    <a:pt x="108" y="96"/>
                    <a:pt x="156" y="156"/>
                  </a:cubicBezTo>
                  <a:cubicBezTo>
                    <a:pt x="239" y="322"/>
                    <a:pt x="322" y="501"/>
                    <a:pt x="406" y="656"/>
                  </a:cubicBezTo>
                  <a:cubicBezTo>
                    <a:pt x="572" y="1001"/>
                    <a:pt x="715" y="1358"/>
                    <a:pt x="1120" y="1525"/>
                  </a:cubicBezTo>
                  <a:cubicBezTo>
                    <a:pt x="1061" y="1596"/>
                    <a:pt x="1013" y="1656"/>
                    <a:pt x="989" y="1727"/>
                  </a:cubicBezTo>
                  <a:cubicBezTo>
                    <a:pt x="941" y="1823"/>
                    <a:pt x="1049" y="1930"/>
                    <a:pt x="918" y="20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3852;p70">
              <a:extLst>
                <a:ext uri="{FF2B5EF4-FFF2-40B4-BE49-F238E27FC236}">
                  <a16:creationId xmlns:a16="http://schemas.microsoft.com/office/drawing/2014/main" id="{4280DF75-CFDE-CCB2-1AA6-60216C0DB225}"/>
                </a:ext>
              </a:extLst>
            </p:cNvPr>
            <p:cNvSpPr/>
            <p:nvPr/>
          </p:nvSpPr>
          <p:spPr>
            <a:xfrm>
              <a:off x="6704100" y="1241050"/>
              <a:ext cx="45875" cy="61350"/>
            </a:xfrm>
            <a:custGeom>
              <a:avLst/>
              <a:gdLst/>
              <a:ahLst/>
              <a:cxnLst/>
              <a:rect l="l" t="t" r="r" b="b"/>
              <a:pathLst>
                <a:path w="1835" h="2454" extrusionOk="0">
                  <a:moveTo>
                    <a:pt x="143" y="2453"/>
                  </a:moveTo>
                  <a:cubicBezTo>
                    <a:pt x="0" y="2322"/>
                    <a:pt x="60" y="2203"/>
                    <a:pt x="120" y="2132"/>
                  </a:cubicBezTo>
                  <a:cubicBezTo>
                    <a:pt x="251" y="1953"/>
                    <a:pt x="381" y="1763"/>
                    <a:pt x="548" y="1608"/>
                  </a:cubicBezTo>
                  <a:cubicBezTo>
                    <a:pt x="1048" y="1179"/>
                    <a:pt x="1465" y="667"/>
                    <a:pt x="1751" y="1"/>
                  </a:cubicBezTo>
                  <a:cubicBezTo>
                    <a:pt x="1834" y="275"/>
                    <a:pt x="1763" y="465"/>
                    <a:pt x="1632" y="632"/>
                  </a:cubicBezTo>
                  <a:cubicBezTo>
                    <a:pt x="1370" y="941"/>
                    <a:pt x="1096" y="1263"/>
                    <a:pt x="810" y="1560"/>
                  </a:cubicBezTo>
                  <a:cubicBezTo>
                    <a:pt x="548" y="1834"/>
                    <a:pt x="262" y="2072"/>
                    <a:pt x="143" y="2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3853;p70">
              <a:extLst>
                <a:ext uri="{FF2B5EF4-FFF2-40B4-BE49-F238E27FC236}">
                  <a16:creationId xmlns:a16="http://schemas.microsoft.com/office/drawing/2014/main" id="{E2F8B507-F565-6AD6-9057-8A66FDEC1492}"/>
                </a:ext>
              </a:extLst>
            </p:cNvPr>
            <p:cNvSpPr/>
            <p:nvPr/>
          </p:nvSpPr>
          <p:spPr>
            <a:xfrm>
              <a:off x="7216375" y="1041925"/>
              <a:ext cx="58350" cy="51825"/>
            </a:xfrm>
            <a:custGeom>
              <a:avLst/>
              <a:gdLst/>
              <a:ahLst/>
              <a:cxnLst/>
              <a:rect l="l" t="t" r="r" b="b"/>
              <a:pathLst>
                <a:path w="2334" h="2073" extrusionOk="0">
                  <a:moveTo>
                    <a:pt x="2334" y="2072"/>
                  </a:moveTo>
                  <a:cubicBezTo>
                    <a:pt x="2012" y="2013"/>
                    <a:pt x="1786" y="1763"/>
                    <a:pt x="1536" y="1572"/>
                  </a:cubicBezTo>
                  <a:cubicBezTo>
                    <a:pt x="1357" y="1429"/>
                    <a:pt x="1191" y="1251"/>
                    <a:pt x="1060" y="1096"/>
                  </a:cubicBezTo>
                  <a:cubicBezTo>
                    <a:pt x="762" y="739"/>
                    <a:pt x="441" y="358"/>
                    <a:pt x="48" y="108"/>
                  </a:cubicBezTo>
                  <a:cubicBezTo>
                    <a:pt x="12" y="96"/>
                    <a:pt x="24" y="36"/>
                    <a:pt x="12" y="0"/>
                  </a:cubicBezTo>
                  <a:lnTo>
                    <a:pt x="0" y="24"/>
                  </a:lnTo>
                  <a:cubicBezTo>
                    <a:pt x="322" y="84"/>
                    <a:pt x="595" y="286"/>
                    <a:pt x="786" y="536"/>
                  </a:cubicBezTo>
                  <a:cubicBezTo>
                    <a:pt x="1203" y="1096"/>
                    <a:pt x="1667" y="1584"/>
                    <a:pt x="2250" y="1965"/>
                  </a:cubicBezTo>
                  <a:cubicBezTo>
                    <a:pt x="2286" y="1965"/>
                    <a:pt x="2286" y="2048"/>
                    <a:pt x="2334" y="20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3854;p70">
              <a:extLst>
                <a:ext uri="{FF2B5EF4-FFF2-40B4-BE49-F238E27FC236}">
                  <a16:creationId xmlns:a16="http://schemas.microsoft.com/office/drawing/2014/main" id="{1B39A2FA-03BA-DF3F-AB76-B26491851EE5}"/>
                </a:ext>
              </a:extLst>
            </p:cNvPr>
            <p:cNvSpPr/>
            <p:nvPr/>
          </p:nvSpPr>
          <p:spPr>
            <a:xfrm>
              <a:off x="6663325" y="1632775"/>
              <a:ext cx="24425" cy="69975"/>
            </a:xfrm>
            <a:custGeom>
              <a:avLst/>
              <a:gdLst/>
              <a:ahLst/>
              <a:cxnLst/>
              <a:rect l="l" t="t" r="r" b="b"/>
              <a:pathLst>
                <a:path w="977" h="2799" extrusionOk="0">
                  <a:moveTo>
                    <a:pt x="155" y="0"/>
                  </a:moveTo>
                  <a:cubicBezTo>
                    <a:pt x="179" y="477"/>
                    <a:pt x="286" y="941"/>
                    <a:pt x="441" y="1393"/>
                  </a:cubicBezTo>
                  <a:cubicBezTo>
                    <a:pt x="572" y="1822"/>
                    <a:pt x="739" y="2251"/>
                    <a:pt x="953" y="2655"/>
                  </a:cubicBezTo>
                  <a:cubicBezTo>
                    <a:pt x="977" y="2679"/>
                    <a:pt x="953" y="2727"/>
                    <a:pt x="953" y="2798"/>
                  </a:cubicBezTo>
                  <a:cubicBezTo>
                    <a:pt x="917" y="2774"/>
                    <a:pt x="858" y="2763"/>
                    <a:pt x="834" y="2727"/>
                  </a:cubicBezTo>
                  <a:cubicBezTo>
                    <a:pt x="381" y="1989"/>
                    <a:pt x="167" y="1155"/>
                    <a:pt x="24" y="298"/>
                  </a:cubicBezTo>
                  <a:cubicBezTo>
                    <a:pt x="0" y="167"/>
                    <a:pt x="60" y="84"/>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3855;p70">
              <a:extLst>
                <a:ext uri="{FF2B5EF4-FFF2-40B4-BE49-F238E27FC236}">
                  <a16:creationId xmlns:a16="http://schemas.microsoft.com/office/drawing/2014/main" id="{FC32EFF1-4C57-3F5E-E8DC-1B3F5A5698F2}"/>
                </a:ext>
              </a:extLst>
            </p:cNvPr>
            <p:cNvSpPr/>
            <p:nvPr/>
          </p:nvSpPr>
          <p:spPr>
            <a:xfrm>
              <a:off x="7369650" y="1065725"/>
              <a:ext cx="22650" cy="22075"/>
            </a:xfrm>
            <a:custGeom>
              <a:avLst/>
              <a:gdLst/>
              <a:ahLst/>
              <a:cxnLst/>
              <a:rect l="l" t="t" r="r" b="b"/>
              <a:pathLst>
                <a:path w="906" h="883" extrusionOk="0">
                  <a:moveTo>
                    <a:pt x="715" y="882"/>
                  </a:moveTo>
                  <a:cubicBezTo>
                    <a:pt x="489" y="834"/>
                    <a:pt x="358" y="823"/>
                    <a:pt x="239" y="775"/>
                  </a:cubicBezTo>
                  <a:cubicBezTo>
                    <a:pt x="84" y="715"/>
                    <a:pt x="1" y="596"/>
                    <a:pt x="1" y="442"/>
                  </a:cubicBezTo>
                  <a:cubicBezTo>
                    <a:pt x="1" y="287"/>
                    <a:pt x="72" y="203"/>
                    <a:pt x="203" y="120"/>
                  </a:cubicBezTo>
                  <a:cubicBezTo>
                    <a:pt x="406" y="1"/>
                    <a:pt x="584" y="1"/>
                    <a:pt x="727" y="144"/>
                  </a:cubicBezTo>
                  <a:cubicBezTo>
                    <a:pt x="882" y="251"/>
                    <a:pt x="906" y="418"/>
                    <a:pt x="822" y="644"/>
                  </a:cubicBezTo>
                  <a:cubicBezTo>
                    <a:pt x="775" y="715"/>
                    <a:pt x="739" y="775"/>
                    <a:pt x="715" y="882"/>
                  </a:cubicBezTo>
                  <a:close/>
                  <a:moveTo>
                    <a:pt x="668" y="418"/>
                  </a:moveTo>
                  <a:cubicBezTo>
                    <a:pt x="560" y="346"/>
                    <a:pt x="501" y="287"/>
                    <a:pt x="429" y="275"/>
                  </a:cubicBezTo>
                  <a:cubicBezTo>
                    <a:pt x="322" y="239"/>
                    <a:pt x="203" y="382"/>
                    <a:pt x="227" y="465"/>
                  </a:cubicBezTo>
                  <a:cubicBezTo>
                    <a:pt x="239" y="561"/>
                    <a:pt x="370" y="656"/>
                    <a:pt x="477" y="632"/>
                  </a:cubicBezTo>
                  <a:cubicBezTo>
                    <a:pt x="537" y="596"/>
                    <a:pt x="584" y="513"/>
                    <a:pt x="668" y="4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3856;p70">
              <a:extLst>
                <a:ext uri="{FF2B5EF4-FFF2-40B4-BE49-F238E27FC236}">
                  <a16:creationId xmlns:a16="http://schemas.microsoft.com/office/drawing/2014/main" id="{6E8774B3-328F-69C7-3D41-2E0C13824275}"/>
                </a:ext>
              </a:extLst>
            </p:cNvPr>
            <p:cNvSpPr/>
            <p:nvPr/>
          </p:nvSpPr>
          <p:spPr>
            <a:xfrm>
              <a:off x="7525925" y="1582175"/>
              <a:ext cx="79500" cy="8350"/>
            </a:xfrm>
            <a:custGeom>
              <a:avLst/>
              <a:gdLst/>
              <a:ahLst/>
              <a:cxnLst/>
              <a:rect l="l" t="t" r="r" b="b"/>
              <a:pathLst>
                <a:path w="3180" h="334" extrusionOk="0">
                  <a:moveTo>
                    <a:pt x="3180" y="298"/>
                  </a:moveTo>
                  <a:cubicBezTo>
                    <a:pt x="2751" y="322"/>
                    <a:pt x="2322" y="322"/>
                    <a:pt x="1894" y="238"/>
                  </a:cubicBezTo>
                  <a:cubicBezTo>
                    <a:pt x="1406" y="167"/>
                    <a:pt x="917" y="143"/>
                    <a:pt x="429" y="191"/>
                  </a:cubicBezTo>
                  <a:cubicBezTo>
                    <a:pt x="298" y="215"/>
                    <a:pt x="132" y="274"/>
                    <a:pt x="13" y="131"/>
                  </a:cubicBezTo>
                  <a:lnTo>
                    <a:pt x="1" y="155"/>
                  </a:lnTo>
                  <a:cubicBezTo>
                    <a:pt x="584" y="0"/>
                    <a:pt x="1156" y="48"/>
                    <a:pt x="1739" y="72"/>
                  </a:cubicBezTo>
                  <a:cubicBezTo>
                    <a:pt x="2132" y="96"/>
                    <a:pt x="2525" y="119"/>
                    <a:pt x="2918" y="167"/>
                  </a:cubicBezTo>
                  <a:cubicBezTo>
                    <a:pt x="3025" y="179"/>
                    <a:pt x="3156" y="167"/>
                    <a:pt x="3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3857;p70">
              <a:extLst>
                <a:ext uri="{FF2B5EF4-FFF2-40B4-BE49-F238E27FC236}">
                  <a16:creationId xmlns:a16="http://schemas.microsoft.com/office/drawing/2014/main" id="{41E6A047-ADDA-B40D-A11A-12A264DBFE2B}"/>
                </a:ext>
              </a:extLst>
            </p:cNvPr>
            <p:cNvSpPr/>
            <p:nvPr/>
          </p:nvSpPr>
          <p:spPr>
            <a:xfrm>
              <a:off x="6726725" y="1616400"/>
              <a:ext cx="20850" cy="23550"/>
            </a:xfrm>
            <a:custGeom>
              <a:avLst/>
              <a:gdLst/>
              <a:ahLst/>
              <a:cxnLst/>
              <a:rect l="l" t="t" r="r" b="b"/>
              <a:pathLst>
                <a:path w="834" h="942" extrusionOk="0">
                  <a:moveTo>
                    <a:pt x="48" y="584"/>
                  </a:moveTo>
                  <a:cubicBezTo>
                    <a:pt x="0" y="358"/>
                    <a:pt x="72" y="167"/>
                    <a:pt x="227" y="96"/>
                  </a:cubicBezTo>
                  <a:cubicBezTo>
                    <a:pt x="405" y="0"/>
                    <a:pt x="608" y="48"/>
                    <a:pt x="727" y="203"/>
                  </a:cubicBezTo>
                  <a:cubicBezTo>
                    <a:pt x="822" y="298"/>
                    <a:pt x="834" y="453"/>
                    <a:pt x="762" y="572"/>
                  </a:cubicBezTo>
                  <a:cubicBezTo>
                    <a:pt x="715" y="632"/>
                    <a:pt x="655" y="691"/>
                    <a:pt x="608" y="739"/>
                  </a:cubicBezTo>
                  <a:cubicBezTo>
                    <a:pt x="524" y="822"/>
                    <a:pt x="441" y="941"/>
                    <a:pt x="286" y="929"/>
                  </a:cubicBezTo>
                  <a:cubicBezTo>
                    <a:pt x="191" y="917"/>
                    <a:pt x="72" y="751"/>
                    <a:pt x="48" y="584"/>
                  </a:cubicBezTo>
                  <a:close/>
                  <a:moveTo>
                    <a:pt x="310" y="739"/>
                  </a:moveTo>
                  <a:cubicBezTo>
                    <a:pt x="441" y="584"/>
                    <a:pt x="536" y="501"/>
                    <a:pt x="619" y="393"/>
                  </a:cubicBezTo>
                  <a:cubicBezTo>
                    <a:pt x="536" y="262"/>
                    <a:pt x="429" y="203"/>
                    <a:pt x="322" y="286"/>
                  </a:cubicBezTo>
                  <a:cubicBezTo>
                    <a:pt x="286" y="334"/>
                    <a:pt x="238" y="405"/>
                    <a:pt x="238" y="477"/>
                  </a:cubicBezTo>
                  <a:cubicBezTo>
                    <a:pt x="227" y="560"/>
                    <a:pt x="262" y="620"/>
                    <a:pt x="310" y="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3858;p70">
              <a:extLst>
                <a:ext uri="{FF2B5EF4-FFF2-40B4-BE49-F238E27FC236}">
                  <a16:creationId xmlns:a16="http://schemas.microsoft.com/office/drawing/2014/main" id="{84FFB951-724D-DBE3-FD5C-5DC2932186E1}"/>
                </a:ext>
              </a:extLst>
            </p:cNvPr>
            <p:cNvSpPr/>
            <p:nvPr/>
          </p:nvSpPr>
          <p:spPr>
            <a:xfrm>
              <a:off x="7293450" y="1615800"/>
              <a:ext cx="21475" cy="20575"/>
            </a:xfrm>
            <a:custGeom>
              <a:avLst/>
              <a:gdLst/>
              <a:ahLst/>
              <a:cxnLst/>
              <a:rect l="l" t="t" r="r" b="b"/>
              <a:pathLst>
                <a:path w="859" h="823" extrusionOk="0">
                  <a:moveTo>
                    <a:pt x="834" y="656"/>
                  </a:moveTo>
                  <a:cubicBezTo>
                    <a:pt x="691" y="703"/>
                    <a:pt x="560" y="775"/>
                    <a:pt x="429" y="786"/>
                  </a:cubicBezTo>
                  <a:cubicBezTo>
                    <a:pt x="263" y="822"/>
                    <a:pt x="84" y="679"/>
                    <a:pt x="37" y="525"/>
                  </a:cubicBezTo>
                  <a:cubicBezTo>
                    <a:pt x="1" y="358"/>
                    <a:pt x="72" y="167"/>
                    <a:pt x="203" y="72"/>
                  </a:cubicBezTo>
                  <a:cubicBezTo>
                    <a:pt x="322" y="1"/>
                    <a:pt x="560" y="24"/>
                    <a:pt x="668" y="167"/>
                  </a:cubicBezTo>
                  <a:cubicBezTo>
                    <a:pt x="775" y="286"/>
                    <a:pt x="858" y="405"/>
                    <a:pt x="834" y="656"/>
                  </a:cubicBezTo>
                  <a:close/>
                  <a:moveTo>
                    <a:pt x="596" y="346"/>
                  </a:moveTo>
                  <a:cubicBezTo>
                    <a:pt x="489" y="310"/>
                    <a:pt x="418" y="286"/>
                    <a:pt x="358" y="286"/>
                  </a:cubicBezTo>
                  <a:cubicBezTo>
                    <a:pt x="263" y="298"/>
                    <a:pt x="215" y="429"/>
                    <a:pt x="275" y="501"/>
                  </a:cubicBezTo>
                  <a:cubicBezTo>
                    <a:pt x="322" y="548"/>
                    <a:pt x="418" y="560"/>
                    <a:pt x="453" y="548"/>
                  </a:cubicBezTo>
                  <a:cubicBezTo>
                    <a:pt x="513" y="525"/>
                    <a:pt x="537" y="429"/>
                    <a:pt x="596"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3859;p70">
              <a:extLst>
                <a:ext uri="{FF2B5EF4-FFF2-40B4-BE49-F238E27FC236}">
                  <a16:creationId xmlns:a16="http://schemas.microsoft.com/office/drawing/2014/main" id="{D2DD164F-DB92-70B9-7B6A-D66121676CC7}"/>
                </a:ext>
              </a:extLst>
            </p:cNvPr>
            <p:cNvSpPr/>
            <p:nvPr/>
          </p:nvSpPr>
          <p:spPr>
            <a:xfrm>
              <a:off x="7222925" y="1466675"/>
              <a:ext cx="47350" cy="23850"/>
            </a:xfrm>
            <a:custGeom>
              <a:avLst/>
              <a:gdLst/>
              <a:ahLst/>
              <a:cxnLst/>
              <a:rect l="l" t="t" r="r" b="b"/>
              <a:pathLst>
                <a:path w="1894" h="954" extrusionOk="0">
                  <a:moveTo>
                    <a:pt x="869" y="929"/>
                  </a:moveTo>
                  <a:cubicBezTo>
                    <a:pt x="857" y="929"/>
                    <a:pt x="822" y="953"/>
                    <a:pt x="810" y="929"/>
                  </a:cubicBezTo>
                  <a:lnTo>
                    <a:pt x="0" y="84"/>
                  </a:lnTo>
                  <a:cubicBezTo>
                    <a:pt x="107" y="1"/>
                    <a:pt x="155" y="84"/>
                    <a:pt x="214" y="120"/>
                  </a:cubicBezTo>
                  <a:cubicBezTo>
                    <a:pt x="274" y="155"/>
                    <a:pt x="345" y="203"/>
                    <a:pt x="393" y="263"/>
                  </a:cubicBezTo>
                  <a:cubicBezTo>
                    <a:pt x="643" y="620"/>
                    <a:pt x="1024" y="679"/>
                    <a:pt x="1429" y="751"/>
                  </a:cubicBezTo>
                  <a:cubicBezTo>
                    <a:pt x="1584" y="786"/>
                    <a:pt x="1774" y="679"/>
                    <a:pt x="1893" y="870"/>
                  </a:cubicBezTo>
                  <a:lnTo>
                    <a:pt x="1893" y="858"/>
                  </a:lnTo>
                  <a:cubicBezTo>
                    <a:pt x="1619" y="953"/>
                    <a:pt x="1369" y="917"/>
                    <a:pt x="1107" y="858"/>
                  </a:cubicBezTo>
                  <a:cubicBezTo>
                    <a:pt x="1000" y="834"/>
                    <a:pt x="929" y="858"/>
                    <a:pt x="869" y="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3860;p70">
              <a:extLst>
                <a:ext uri="{FF2B5EF4-FFF2-40B4-BE49-F238E27FC236}">
                  <a16:creationId xmlns:a16="http://schemas.microsoft.com/office/drawing/2014/main" id="{D26AE7A2-55B9-A731-015B-DD48D28A88DD}"/>
                </a:ext>
              </a:extLst>
            </p:cNvPr>
            <p:cNvSpPr/>
            <p:nvPr/>
          </p:nvSpPr>
          <p:spPr>
            <a:xfrm>
              <a:off x="7646775" y="1516675"/>
              <a:ext cx="22650" cy="61950"/>
            </a:xfrm>
            <a:custGeom>
              <a:avLst/>
              <a:gdLst/>
              <a:ahLst/>
              <a:cxnLst/>
              <a:rect l="l" t="t" r="r" b="b"/>
              <a:pathLst>
                <a:path w="906" h="2478" extrusionOk="0">
                  <a:moveTo>
                    <a:pt x="834" y="1"/>
                  </a:moveTo>
                  <a:cubicBezTo>
                    <a:pt x="846" y="322"/>
                    <a:pt x="905" y="644"/>
                    <a:pt x="822" y="953"/>
                  </a:cubicBezTo>
                  <a:cubicBezTo>
                    <a:pt x="751" y="1215"/>
                    <a:pt x="667" y="1465"/>
                    <a:pt x="489" y="1668"/>
                  </a:cubicBezTo>
                  <a:cubicBezTo>
                    <a:pt x="298" y="1894"/>
                    <a:pt x="96" y="2132"/>
                    <a:pt x="48" y="2477"/>
                  </a:cubicBezTo>
                  <a:cubicBezTo>
                    <a:pt x="36" y="2406"/>
                    <a:pt x="1" y="2311"/>
                    <a:pt x="12" y="2251"/>
                  </a:cubicBezTo>
                  <a:cubicBezTo>
                    <a:pt x="108" y="2049"/>
                    <a:pt x="167" y="1823"/>
                    <a:pt x="310" y="1644"/>
                  </a:cubicBezTo>
                  <a:cubicBezTo>
                    <a:pt x="644" y="1251"/>
                    <a:pt x="727" y="811"/>
                    <a:pt x="727" y="322"/>
                  </a:cubicBezTo>
                  <a:cubicBezTo>
                    <a:pt x="751" y="203"/>
                    <a:pt x="727" y="84"/>
                    <a:pt x="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3861;p70">
              <a:extLst>
                <a:ext uri="{FF2B5EF4-FFF2-40B4-BE49-F238E27FC236}">
                  <a16:creationId xmlns:a16="http://schemas.microsoft.com/office/drawing/2014/main" id="{7A956DF4-3D21-50B8-7E0C-F43F387F67B3}"/>
                </a:ext>
              </a:extLst>
            </p:cNvPr>
            <p:cNvSpPr/>
            <p:nvPr/>
          </p:nvSpPr>
          <p:spPr>
            <a:xfrm>
              <a:off x="6654100" y="1420250"/>
              <a:ext cx="24725" cy="57775"/>
            </a:xfrm>
            <a:custGeom>
              <a:avLst/>
              <a:gdLst/>
              <a:ahLst/>
              <a:cxnLst/>
              <a:rect l="l" t="t" r="r" b="b"/>
              <a:pathLst>
                <a:path w="989" h="2311" extrusionOk="0">
                  <a:moveTo>
                    <a:pt x="988" y="0"/>
                  </a:moveTo>
                  <a:cubicBezTo>
                    <a:pt x="965" y="107"/>
                    <a:pt x="988" y="227"/>
                    <a:pt x="953" y="334"/>
                  </a:cubicBezTo>
                  <a:cubicBezTo>
                    <a:pt x="893" y="512"/>
                    <a:pt x="810" y="691"/>
                    <a:pt x="715" y="858"/>
                  </a:cubicBezTo>
                  <a:cubicBezTo>
                    <a:pt x="488" y="1250"/>
                    <a:pt x="298" y="1655"/>
                    <a:pt x="226" y="2120"/>
                  </a:cubicBezTo>
                  <a:cubicBezTo>
                    <a:pt x="215" y="2191"/>
                    <a:pt x="167" y="2310"/>
                    <a:pt x="0" y="2239"/>
                  </a:cubicBezTo>
                  <a:cubicBezTo>
                    <a:pt x="155" y="1870"/>
                    <a:pt x="191" y="1453"/>
                    <a:pt x="417" y="1096"/>
                  </a:cubicBezTo>
                  <a:cubicBezTo>
                    <a:pt x="607" y="798"/>
                    <a:pt x="727" y="453"/>
                    <a:pt x="881" y="131"/>
                  </a:cubicBezTo>
                  <a:cubicBezTo>
                    <a:pt x="893" y="72"/>
                    <a:pt x="953" y="48"/>
                    <a:pt x="9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3862;p70">
              <a:extLst>
                <a:ext uri="{FF2B5EF4-FFF2-40B4-BE49-F238E27FC236}">
                  <a16:creationId xmlns:a16="http://schemas.microsoft.com/office/drawing/2014/main" id="{0FA08244-01A9-731D-800D-41E00A22BDE0}"/>
                </a:ext>
              </a:extLst>
            </p:cNvPr>
            <p:cNvSpPr/>
            <p:nvPr/>
          </p:nvSpPr>
          <p:spPr>
            <a:xfrm>
              <a:off x="7376200" y="1656275"/>
              <a:ext cx="21750" cy="22350"/>
            </a:xfrm>
            <a:custGeom>
              <a:avLst/>
              <a:gdLst/>
              <a:ahLst/>
              <a:cxnLst/>
              <a:rect l="l" t="t" r="r" b="b"/>
              <a:pathLst>
                <a:path w="870" h="894" extrusionOk="0">
                  <a:moveTo>
                    <a:pt x="358" y="894"/>
                  </a:moveTo>
                  <a:cubicBezTo>
                    <a:pt x="37" y="572"/>
                    <a:pt x="1" y="406"/>
                    <a:pt x="179" y="168"/>
                  </a:cubicBezTo>
                  <a:cubicBezTo>
                    <a:pt x="287" y="37"/>
                    <a:pt x="453" y="1"/>
                    <a:pt x="644" y="96"/>
                  </a:cubicBezTo>
                  <a:cubicBezTo>
                    <a:pt x="775" y="156"/>
                    <a:pt x="870" y="334"/>
                    <a:pt x="822" y="465"/>
                  </a:cubicBezTo>
                  <a:cubicBezTo>
                    <a:pt x="810" y="513"/>
                    <a:pt x="775" y="549"/>
                    <a:pt x="739" y="596"/>
                  </a:cubicBezTo>
                  <a:cubicBezTo>
                    <a:pt x="632" y="703"/>
                    <a:pt x="513" y="787"/>
                    <a:pt x="358" y="894"/>
                  </a:cubicBezTo>
                  <a:close/>
                  <a:moveTo>
                    <a:pt x="620" y="394"/>
                  </a:moveTo>
                  <a:cubicBezTo>
                    <a:pt x="537" y="346"/>
                    <a:pt x="477" y="299"/>
                    <a:pt x="453" y="310"/>
                  </a:cubicBezTo>
                  <a:cubicBezTo>
                    <a:pt x="406" y="346"/>
                    <a:pt x="358" y="418"/>
                    <a:pt x="334" y="465"/>
                  </a:cubicBezTo>
                  <a:cubicBezTo>
                    <a:pt x="394" y="489"/>
                    <a:pt x="453" y="549"/>
                    <a:pt x="501" y="549"/>
                  </a:cubicBezTo>
                  <a:cubicBezTo>
                    <a:pt x="525" y="537"/>
                    <a:pt x="560" y="465"/>
                    <a:pt x="620" y="3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3863;p70">
              <a:extLst>
                <a:ext uri="{FF2B5EF4-FFF2-40B4-BE49-F238E27FC236}">
                  <a16:creationId xmlns:a16="http://schemas.microsoft.com/office/drawing/2014/main" id="{4708AF02-B8CF-9799-8C0A-51ECE0842B94}"/>
                </a:ext>
              </a:extLst>
            </p:cNvPr>
            <p:cNvSpPr/>
            <p:nvPr/>
          </p:nvSpPr>
          <p:spPr>
            <a:xfrm>
              <a:off x="7120825" y="1327375"/>
              <a:ext cx="20250" cy="51525"/>
            </a:xfrm>
            <a:custGeom>
              <a:avLst/>
              <a:gdLst/>
              <a:ahLst/>
              <a:cxnLst/>
              <a:rect l="l" t="t" r="r" b="b"/>
              <a:pathLst>
                <a:path w="810" h="2061" extrusionOk="0">
                  <a:moveTo>
                    <a:pt x="12" y="2060"/>
                  </a:moveTo>
                  <a:cubicBezTo>
                    <a:pt x="12" y="1965"/>
                    <a:pt x="0" y="1858"/>
                    <a:pt x="24" y="1786"/>
                  </a:cubicBezTo>
                  <a:cubicBezTo>
                    <a:pt x="119" y="1560"/>
                    <a:pt x="215" y="1322"/>
                    <a:pt x="322" y="1120"/>
                  </a:cubicBezTo>
                  <a:cubicBezTo>
                    <a:pt x="488" y="810"/>
                    <a:pt x="607" y="489"/>
                    <a:pt x="655" y="143"/>
                  </a:cubicBezTo>
                  <a:cubicBezTo>
                    <a:pt x="667" y="72"/>
                    <a:pt x="679" y="1"/>
                    <a:pt x="786" y="12"/>
                  </a:cubicBezTo>
                  <a:cubicBezTo>
                    <a:pt x="810" y="405"/>
                    <a:pt x="810" y="477"/>
                    <a:pt x="679" y="774"/>
                  </a:cubicBezTo>
                  <a:cubicBezTo>
                    <a:pt x="488" y="1191"/>
                    <a:pt x="298" y="1596"/>
                    <a:pt x="84" y="2013"/>
                  </a:cubicBezTo>
                  <a:cubicBezTo>
                    <a:pt x="72" y="2013"/>
                    <a:pt x="24" y="2025"/>
                    <a:pt x="12" y="20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3864;p70">
              <a:extLst>
                <a:ext uri="{FF2B5EF4-FFF2-40B4-BE49-F238E27FC236}">
                  <a16:creationId xmlns:a16="http://schemas.microsoft.com/office/drawing/2014/main" id="{C153CD55-4BB6-9B36-1E31-B760393870E0}"/>
                </a:ext>
              </a:extLst>
            </p:cNvPr>
            <p:cNvSpPr/>
            <p:nvPr/>
          </p:nvSpPr>
          <p:spPr>
            <a:xfrm>
              <a:off x="7242250" y="718375"/>
              <a:ext cx="31875" cy="44675"/>
            </a:xfrm>
            <a:custGeom>
              <a:avLst/>
              <a:gdLst/>
              <a:ahLst/>
              <a:cxnLst/>
              <a:rect l="l" t="t" r="r" b="b"/>
              <a:pathLst>
                <a:path w="1275" h="1787" extrusionOk="0">
                  <a:moveTo>
                    <a:pt x="1" y="0"/>
                  </a:moveTo>
                  <a:cubicBezTo>
                    <a:pt x="334" y="24"/>
                    <a:pt x="537" y="250"/>
                    <a:pt x="715" y="477"/>
                  </a:cubicBezTo>
                  <a:cubicBezTo>
                    <a:pt x="918" y="727"/>
                    <a:pt x="1049" y="1024"/>
                    <a:pt x="1192" y="1310"/>
                  </a:cubicBezTo>
                  <a:cubicBezTo>
                    <a:pt x="1275" y="1453"/>
                    <a:pt x="1275" y="1620"/>
                    <a:pt x="1073" y="1786"/>
                  </a:cubicBezTo>
                  <a:cubicBezTo>
                    <a:pt x="1049" y="1584"/>
                    <a:pt x="1049" y="1429"/>
                    <a:pt x="1001" y="1274"/>
                  </a:cubicBezTo>
                  <a:cubicBezTo>
                    <a:pt x="918" y="989"/>
                    <a:pt x="763" y="727"/>
                    <a:pt x="537" y="500"/>
                  </a:cubicBezTo>
                  <a:cubicBezTo>
                    <a:pt x="346" y="334"/>
                    <a:pt x="180" y="17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3865;p70">
              <a:extLst>
                <a:ext uri="{FF2B5EF4-FFF2-40B4-BE49-F238E27FC236}">
                  <a16:creationId xmlns:a16="http://schemas.microsoft.com/office/drawing/2014/main" id="{A24AEBCA-4871-DFB6-979C-38E72191312C}"/>
                </a:ext>
              </a:extLst>
            </p:cNvPr>
            <p:cNvSpPr/>
            <p:nvPr/>
          </p:nvSpPr>
          <p:spPr>
            <a:xfrm>
              <a:off x="6723750" y="1380650"/>
              <a:ext cx="19375" cy="21475"/>
            </a:xfrm>
            <a:custGeom>
              <a:avLst/>
              <a:gdLst/>
              <a:ahLst/>
              <a:cxnLst/>
              <a:rect l="l" t="t" r="r" b="b"/>
              <a:pathLst>
                <a:path w="775" h="859" extrusionOk="0">
                  <a:moveTo>
                    <a:pt x="381" y="858"/>
                  </a:moveTo>
                  <a:cubicBezTo>
                    <a:pt x="298" y="798"/>
                    <a:pt x="191" y="727"/>
                    <a:pt x="107" y="620"/>
                  </a:cubicBezTo>
                  <a:cubicBezTo>
                    <a:pt x="0" y="501"/>
                    <a:pt x="24" y="287"/>
                    <a:pt x="131" y="144"/>
                  </a:cubicBezTo>
                  <a:cubicBezTo>
                    <a:pt x="227" y="48"/>
                    <a:pt x="417" y="1"/>
                    <a:pt x="548" y="72"/>
                  </a:cubicBezTo>
                  <a:cubicBezTo>
                    <a:pt x="703" y="144"/>
                    <a:pt x="774" y="346"/>
                    <a:pt x="715" y="525"/>
                  </a:cubicBezTo>
                  <a:cubicBezTo>
                    <a:pt x="655" y="668"/>
                    <a:pt x="596" y="798"/>
                    <a:pt x="381" y="858"/>
                  </a:cubicBezTo>
                  <a:close/>
                  <a:moveTo>
                    <a:pt x="548" y="322"/>
                  </a:moveTo>
                  <a:cubicBezTo>
                    <a:pt x="441" y="310"/>
                    <a:pt x="369" y="275"/>
                    <a:pt x="357" y="298"/>
                  </a:cubicBezTo>
                  <a:cubicBezTo>
                    <a:pt x="310" y="346"/>
                    <a:pt x="286" y="417"/>
                    <a:pt x="286" y="477"/>
                  </a:cubicBezTo>
                  <a:cubicBezTo>
                    <a:pt x="286" y="501"/>
                    <a:pt x="346" y="537"/>
                    <a:pt x="381" y="560"/>
                  </a:cubicBezTo>
                  <a:cubicBezTo>
                    <a:pt x="429" y="501"/>
                    <a:pt x="477" y="429"/>
                    <a:pt x="548" y="3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3866;p70">
              <a:extLst>
                <a:ext uri="{FF2B5EF4-FFF2-40B4-BE49-F238E27FC236}">
                  <a16:creationId xmlns:a16="http://schemas.microsoft.com/office/drawing/2014/main" id="{4895C7DD-946B-D5F3-2868-69E68CDB9D5B}"/>
                </a:ext>
              </a:extLst>
            </p:cNvPr>
            <p:cNvSpPr/>
            <p:nvPr/>
          </p:nvSpPr>
          <p:spPr>
            <a:xfrm>
              <a:off x="6929425" y="790100"/>
              <a:ext cx="29500" cy="46175"/>
            </a:xfrm>
            <a:custGeom>
              <a:avLst/>
              <a:gdLst/>
              <a:ahLst/>
              <a:cxnLst/>
              <a:rect l="l" t="t" r="r" b="b"/>
              <a:pathLst>
                <a:path w="1180" h="1847" extrusionOk="0">
                  <a:moveTo>
                    <a:pt x="1" y="1846"/>
                  </a:moveTo>
                  <a:cubicBezTo>
                    <a:pt x="60" y="1584"/>
                    <a:pt x="215" y="1370"/>
                    <a:pt x="370" y="1156"/>
                  </a:cubicBezTo>
                  <a:cubicBezTo>
                    <a:pt x="524" y="977"/>
                    <a:pt x="655" y="810"/>
                    <a:pt x="774" y="620"/>
                  </a:cubicBezTo>
                  <a:cubicBezTo>
                    <a:pt x="893" y="441"/>
                    <a:pt x="1001" y="251"/>
                    <a:pt x="1144" y="1"/>
                  </a:cubicBezTo>
                  <a:cubicBezTo>
                    <a:pt x="1144" y="144"/>
                    <a:pt x="1179" y="227"/>
                    <a:pt x="1144" y="287"/>
                  </a:cubicBezTo>
                  <a:cubicBezTo>
                    <a:pt x="1084" y="418"/>
                    <a:pt x="1013" y="549"/>
                    <a:pt x="929" y="668"/>
                  </a:cubicBezTo>
                  <a:cubicBezTo>
                    <a:pt x="691" y="1013"/>
                    <a:pt x="453" y="1346"/>
                    <a:pt x="191" y="1680"/>
                  </a:cubicBezTo>
                  <a:cubicBezTo>
                    <a:pt x="167" y="1739"/>
                    <a:pt x="60" y="1787"/>
                    <a:pt x="1" y="18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3867;p70">
              <a:extLst>
                <a:ext uri="{FF2B5EF4-FFF2-40B4-BE49-F238E27FC236}">
                  <a16:creationId xmlns:a16="http://schemas.microsoft.com/office/drawing/2014/main" id="{AD270197-1B01-0653-7B90-14BFDB18E02C}"/>
                </a:ext>
              </a:extLst>
            </p:cNvPr>
            <p:cNvSpPr/>
            <p:nvPr/>
          </p:nvSpPr>
          <p:spPr>
            <a:xfrm>
              <a:off x="7271125" y="1527100"/>
              <a:ext cx="17000" cy="47350"/>
            </a:xfrm>
            <a:custGeom>
              <a:avLst/>
              <a:gdLst/>
              <a:ahLst/>
              <a:cxnLst/>
              <a:rect l="l" t="t" r="r" b="b"/>
              <a:pathLst>
                <a:path w="680" h="1894" extrusionOk="0">
                  <a:moveTo>
                    <a:pt x="275" y="1894"/>
                  </a:moveTo>
                  <a:cubicBezTo>
                    <a:pt x="263" y="1429"/>
                    <a:pt x="275" y="953"/>
                    <a:pt x="239" y="501"/>
                  </a:cubicBezTo>
                  <a:cubicBezTo>
                    <a:pt x="215" y="346"/>
                    <a:pt x="96" y="215"/>
                    <a:pt x="1" y="1"/>
                  </a:cubicBezTo>
                  <a:cubicBezTo>
                    <a:pt x="310" y="227"/>
                    <a:pt x="453" y="477"/>
                    <a:pt x="680" y="739"/>
                  </a:cubicBezTo>
                  <a:cubicBezTo>
                    <a:pt x="596" y="763"/>
                    <a:pt x="537" y="775"/>
                    <a:pt x="441" y="810"/>
                  </a:cubicBezTo>
                  <a:cubicBezTo>
                    <a:pt x="418" y="1096"/>
                    <a:pt x="394" y="1394"/>
                    <a:pt x="430" y="1691"/>
                  </a:cubicBezTo>
                  <a:cubicBezTo>
                    <a:pt x="441" y="1822"/>
                    <a:pt x="358" y="1846"/>
                    <a:pt x="275" y="18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3868;p70">
              <a:extLst>
                <a:ext uri="{FF2B5EF4-FFF2-40B4-BE49-F238E27FC236}">
                  <a16:creationId xmlns:a16="http://schemas.microsoft.com/office/drawing/2014/main" id="{8A5B384C-64B0-CEA4-F859-F6AC897C8076}"/>
                </a:ext>
              </a:extLst>
            </p:cNvPr>
            <p:cNvSpPr/>
            <p:nvPr/>
          </p:nvSpPr>
          <p:spPr>
            <a:xfrm>
              <a:off x="7451225" y="1316950"/>
              <a:ext cx="53600" cy="22350"/>
            </a:xfrm>
            <a:custGeom>
              <a:avLst/>
              <a:gdLst/>
              <a:ahLst/>
              <a:cxnLst/>
              <a:rect l="l" t="t" r="r" b="b"/>
              <a:pathLst>
                <a:path w="2144" h="894" extrusionOk="0">
                  <a:moveTo>
                    <a:pt x="0" y="13"/>
                  </a:moveTo>
                  <a:cubicBezTo>
                    <a:pt x="12" y="13"/>
                    <a:pt x="36" y="1"/>
                    <a:pt x="60" y="1"/>
                  </a:cubicBezTo>
                  <a:cubicBezTo>
                    <a:pt x="726" y="227"/>
                    <a:pt x="1381" y="465"/>
                    <a:pt x="2036" y="691"/>
                  </a:cubicBezTo>
                  <a:cubicBezTo>
                    <a:pt x="2084" y="703"/>
                    <a:pt x="2108" y="751"/>
                    <a:pt x="2143" y="787"/>
                  </a:cubicBezTo>
                  <a:cubicBezTo>
                    <a:pt x="2036" y="894"/>
                    <a:pt x="1941" y="799"/>
                    <a:pt x="1869" y="775"/>
                  </a:cubicBezTo>
                  <a:lnTo>
                    <a:pt x="262" y="191"/>
                  </a:lnTo>
                  <a:cubicBezTo>
                    <a:pt x="143" y="179"/>
                    <a:pt x="24" y="156"/>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3869;p70">
              <a:extLst>
                <a:ext uri="{FF2B5EF4-FFF2-40B4-BE49-F238E27FC236}">
                  <a16:creationId xmlns:a16="http://schemas.microsoft.com/office/drawing/2014/main" id="{581B57A3-E21E-6C62-04FD-81F05D980300}"/>
                </a:ext>
              </a:extLst>
            </p:cNvPr>
            <p:cNvSpPr/>
            <p:nvPr/>
          </p:nvSpPr>
          <p:spPr>
            <a:xfrm>
              <a:off x="6904425" y="835950"/>
              <a:ext cx="25025" cy="53300"/>
            </a:xfrm>
            <a:custGeom>
              <a:avLst/>
              <a:gdLst/>
              <a:ahLst/>
              <a:cxnLst/>
              <a:rect l="l" t="t" r="r" b="b"/>
              <a:pathLst>
                <a:path w="1001" h="2132" extrusionOk="0">
                  <a:moveTo>
                    <a:pt x="358" y="1417"/>
                  </a:moveTo>
                  <a:cubicBezTo>
                    <a:pt x="262" y="1643"/>
                    <a:pt x="155" y="1870"/>
                    <a:pt x="48" y="2108"/>
                  </a:cubicBezTo>
                  <a:lnTo>
                    <a:pt x="60" y="2132"/>
                  </a:lnTo>
                  <a:cubicBezTo>
                    <a:pt x="48" y="2048"/>
                    <a:pt x="0" y="1977"/>
                    <a:pt x="24" y="1917"/>
                  </a:cubicBezTo>
                  <a:cubicBezTo>
                    <a:pt x="203" y="1429"/>
                    <a:pt x="381" y="917"/>
                    <a:pt x="572" y="429"/>
                  </a:cubicBezTo>
                  <a:cubicBezTo>
                    <a:pt x="643" y="239"/>
                    <a:pt x="762" y="60"/>
                    <a:pt x="1001" y="12"/>
                  </a:cubicBezTo>
                  <a:lnTo>
                    <a:pt x="989" y="0"/>
                  </a:lnTo>
                  <a:cubicBezTo>
                    <a:pt x="977" y="60"/>
                    <a:pt x="989" y="119"/>
                    <a:pt x="953" y="143"/>
                  </a:cubicBezTo>
                  <a:cubicBezTo>
                    <a:pt x="655" y="500"/>
                    <a:pt x="500" y="917"/>
                    <a:pt x="381"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3870;p70">
              <a:extLst>
                <a:ext uri="{FF2B5EF4-FFF2-40B4-BE49-F238E27FC236}">
                  <a16:creationId xmlns:a16="http://schemas.microsoft.com/office/drawing/2014/main" id="{73A8D965-7915-ADEF-45DC-C79D1E7315BB}"/>
                </a:ext>
              </a:extLst>
            </p:cNvPr>
            <p:cNvSpPr/>
            <p:nvPr/>
          </p:nvSpPr>
          <p:spPr>
            <a:xfrm>
              <a:off x="6765425" y="1075550"/>
              <a:ext cx="7450" cy="40525"/>
            </a:xfrm>
            <a:custGeom>
              <a:avLst/>
              <a:gdLst/>
              <a:ahLst/>
              <a:cxnLst/>
              <a:rect l="l" t="t" r="r" b="b"/>
              <a:pathLst>
                <a:path w="298" h="1621" extrusionOk="0">
                  <a:moveTo>
                    <a:pt x="143" y="1620"/>
                  </a:moveTo>
                  <a:cubicBezTo>
                    <a:pt x="84" y="1120"/>
                    <a:pt x="48" y="620"/>
                    <a:pt x="0" y="120"/>
                  </a:cubicBezTo>
                  <a:cubicBezTo>
                    <a:pt x="0" y="84"/>
                    <a:pt x="48" y="60"/>
                    <a:pt x="84" y="1"/>
                  </a:cubicBezTo>
                  <a:cubicBezTo>
                    <a:pt x="274" y="549"/>
                    <a:pt x="298" y="1084"/>
                    <a:pt x="262" y="1608"/>
                  </a:cubicBezTo>
                  <a:cubicBezTo>
                    <a:pt x="226" y="1608"/>
                    <a:pt x="179" y="1608"/>
                    <a:pt x="143" y="1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3871;p70">
              <a:extLst>
                <a:ext uri="{FF2B5EF4-FFF2-40B4-BE49-F238E27FC236}">
                  <a16:creationId xmlns:a16="http://schemas.microsoft.com/office/drawing/2014/main" id="{DB3B0ECC-5306-6612-40BE-AE9B4974E5EF}"/>
                </a:ext>
              </a:extLst>
            </p:cNvPr>
            <p:cNvSpPr/>
            <p:nvPr/>
          </p:nvSpPr>
          <p:spPr>
            <a:xfrm>
              <a:off x="6675825" y="1245225"/>
              <a:ext cx="17275" cy="18775"/>
            </a:xfrm>
            <a:custGeom>
              <a:avLst/>
              <a:gdLst/>
              <a:ahLst/>
              <a:cxnLst/>
              <a:rect l="l" t="t" r="r" b="b"/>
              <a:pathLst>
                <a:path w="691" h="751" extrusionOk="0">
                  <a:moveTo>
                    <a:pt x="274" y="24"/>
                  </a:moveTo>
                  <a:cubicBezTo>
                    <a:pt x="417" y="0"/>
                    <a:pt x="608" y="167"/>
                    <a:pt x="655" y="322"/>
                  </a:cubicBezTo>
                  <a:cubicBezTo>
                    <a:pt x="691" y="500"/>
                    <a:pt x="536" y="727"/>
                    <a:pt x="358" y="739"/>
                  </a:cubicBezTo>
                  <a:cubicBezTo>
                    <a:pt x="215" y="751"/>
                    <a:pt x="24" y="560"/>
                    <a:pt x="12" y="417"/>
                  </a:cubicBezTo>
                  <a:cubicBezTo>
                    <a:pt x="0" y="262"/>
                    <a:pt x="143" y="60"/>
                    <a:pt x="274" y="24"/>
                  </a:cubicBezTo>
                  <a:close/>
                  <a:moveTo>
                    <a:pt x="358" y="286"/>
                  </a:moveTo>
                  <a:cubicBezTo>
                    <a:pt x="322" y="298"/>
                    <a:pt x="286" y="310"/>
                    <a:pt x="262" y="346"/>
                  </a:cubicBezTo>
                  <a:lnTo>
                    <a:pt x="310" y="429"/>
                  </a:lnTo>
                  <a:cubicBezTo>
                    <a:pt x="334" y="417"/>
                    <a:pt x="381" y="405"/>
                    <a:pt x="393" y="370"/>
                  </a:cubicBezTo>
                  <a:cubicBezTo>
                    <a:pt x="417" y="346"/>
                    <a:pt x="369" y="298"/>
                    <a:pt x="358"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3872;p70">
              <a:extLst>
                <a:ext uri="{FF2B5EF4-FFF2-40B4-BE49-F238E27FC236}">
                  <a16:creationId xmlns:a16="http://schemas.microsoft.com/office/drawing/2014/main" id="{680F0BC3-D570-00DC-7901-4A4154F9CD97}"/>
                </a:ext>
              </a:extLst>
            </p:cNvPr>
            <p:cNvSpPr/>
            <p:nvPr/>
          </p:nvSpPr>
          <p:spPr>
            <a:xfrm>
              <a:off x="7392275" y="1269625"/>
              <a:ext cx="29800" cy="36350"/>
            </a:xfrm>
            <a:custGeom>
              <a:avLst/>
              <a:gdLst/>
              <a:ahLst/>
              <a:cxnLst/>
              <a:rect l="l" t="t" r="r" b="b"/>
              <a:pathLst>
                <a:path w="1192" h="1454" extrusionOk="0">
                  <a:moveTo>
                    <a:pt x="1191" y="1453"/>
                  </a:moveTo>
                  <a:cubicBezTo>
                    <a:pt x="417" y="1310"/>
                    <a:pt x="96" y="929"/>
                    <a:pt x="1" y="84"/>
                  </a:cubicBezTo>
                  <a:cubicBezTo>
                    <a:pt x="120" y="1"/>
                    <a:pt x="191" y="84"/>
                    <a:pt x="191" y="179"/>
                  </a:cubicBezTo>
                  <a:cubicBezTo>
                    <a:pt x="179" y="715"/>
                    <a:pt x="465" y="1013"/>
                    <a:pt x="906" y="1227"/>
                  </a:cubicBezTo>
                  <a:cubicBezTo>
                    <a:pt x="1013" y="1251"/>
                    <a:pt x="1168" y="1299"/>
                    <a:pt x="1191" y="1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3873;p70">
              <a:extLst>
                <a:ext uri="{FF2B5EF4-FFF2-40B4-BE49-F238E27FC236}">
                  <a16:creationId xmlns:a16="http://schemas.microsoft.com/office/drawing/2014/main" id="{F4FE6783-CB0C-DAC9-0B24-56304D3D401D}"/>
                </a:ext>
              </a:extLst>
            </p:cNvPr>
            <p:cNvSpPr/>
            <p:nvPr/>
          </p:nvSpPr>
          <p:spPr>
            <a:xfrm>
              <a:off x="6710650" y="1489900"/>
              <a:ext cx="49425" cy="31275"/>
            </a:xfrm>
            <a:custGeom>
              <a:avLst/>
              <a:gdLst/>
              <a:ahLst/>
              <a:cxnLst/>
              <a:rect l="l" t="t" r="r" b="b"/>
              <a:pathLst>
                <a:path w="1977" h="1251" extrusionOk="0">
                  <a:moveTo>
                    <a:pt x="1977" y="0"/>
                  </a:moveTo>
                  <a:cubicBezTo>
                    <a:pt x="1953" y="60"/>
                    <a:pt x="1953" y="155"/>
                    <a:pt x="1905" y="179"/>
                  </a:cubicBezTo>
                  <a:cubicBezTo>
                    <a:pt x="1382" y="560"/>
                    <a:pt x="846" y="929"/>
                    <a:pt x="274" y="1227"/>
                  </a:cubicBezTo>
                  <a:cubicBezTo>
                    <a:pt x="227" y="1251"/>
                    <a:pt x="167" y="1239"/>
                    <a:pt x="0" y="1251"/>
                  </a:cubicBezTo>
                  <a:cubicBezTo>
                    <a:pt x="405" y="1000"/>
                    <a:pt x="715" y="810"/>
                    <a:pt x="1024" y="608"/>
                  </a:cubicBezTo>
                  <a:cubicBezTo>
                    <a:pt x="1358" y="417"/>
                    <a:pt x="1667" y="227"/>
                    <a:pt x="1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3874;p70">
              <a:extLst>
                <a:ext uri="{FF2B5EF4-FFF2-40B4-BE49-F238E27FC236}">
                  <a16:creationId xmlns:a16="http://schemas.microsoft.com/office/drawing/2014/main" id="{5159F245-5D1B-A3D7-CDB6-70861CDB1705}"/>
                </a:ext>
              </a:extLst>
            </p:cNvPr>
            <p:cNvSpPr/>
            <p:nvPr/>
          </p:nvSpPr>
          <p:spPr>
            <a:xfrm>
              <a:off x="6955925" y="1182125"/>
              <a:ext cx="37825" cy="17275"/>
            </a:xfrm>
            <a:custGeom>
              <a:avLst/>
              <a:gdLst/>
              <a:ahLst/>
              <a:cxnLst/>
              <a:rect l="l" t="t" r="r" b="b"/>
              <a:pathLst>
                <a:path w="1513" h="691" extrusionOk="0">
                  <a:moveTo>
                    <a:pt x="655" y="667"/>
                  </a:moveTo>
                  <a:cubicBezTo>
                    <a:pt x="643" y="667"/>
                    <a:pt x="607" y="691"/>
                    <a:pt x="607" y="679"/>
                  </a:cubicBezTo>
                  <a:cubicBezTo>
                    <a:pt x="322" y="524"/>
                    <a:pt x="119" y="298"/>
                    <a:pt x="12" y="0"/>
                  </a:cubicBezTo>
                  <a:lnTo>
                    <a:pt x="0" y="24"/>
                  </a:lnTo>
                  <a:cubicBezTo>
                    <a:pt x="441" y="262"/>
                    <a:pt x="441" y="262"/>
                    <a:pt x="1096" y="322"/>
                  </a:cubicBezTo>
                  <a:cubicBezTo>
                    <a:pt x="1238" y="334"/>
                    <a:pt x="1357" y="358"/>
                    <a:pt x="1512" y="393"/>
                  </a:cubicBezTo>
                  <a:cubicBezTo>
                    <a:pt x="1203" y="572"/>
                    <a:pt x="905" y="346"/>
                    <a:pt x="619" y="512"/>
                  </a:cubicBezTo>
                  <a:cubicBezTo>
                    <a:pt x="643" y="560"/>
                    <a:pt x="643" y="619"/>
                    <a:pt x="655" y="6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3875;p70">
              <a:extLst>
                <a:ext uri="{FF2B5EF4-FFF2-40B4-BE49-F238E27FC236}">
                  <a16:creationId xmlns:a16="http://schemas.microsoft.com/office/drawing/2014/main" id="{F160F7A2-055A-F0C7-5A08-9D3FF7AFD8F8}"/>
                </a:ext>
              </a:extLst>
            </p:cNvPr>
            <p:cNvSpPr/>
            <p:nvPr/>
          </p:nvSpPr>
          <p:spPr>
            <a:xfrm>
              <a:off x="6652600" y="1270825"/>
              <a:ext cx="29200" cy="41400"/>
            </a:xfrm>
            <a:custGeom>
              <a:avLst/>
              <a:gdLst/>
              <a:ahLst/>
              <a:cxnLst/>
              <a:rect l="l" t="t" r="r" b="b"/>
              <a:pathLst>
                <a:path w="1168" h="1656" extrusionOk="0">
                  <a:moveTo>
                    <a:pt x="1120" y="1655"/>
                  </a:moveTo>
                  <a:lnTo>
                    <a:pt x="1" y="96"/>
                  </a:lnTo>
                  <a:cubicBezTo>
                    <a:pt x="48" y="0"/>
                    <a:pt x="120" y="72"/>
                    <a:pt x="167" y="119"/>
                  </a:cubicBezTo>
                  <a:cubicBezTo>
                    <a:pt x="608" y="512"/>
                    <a:pt x="906" y="1012"/>
                    <a:pt x="1144" y="1548"/>
                  </a:cubicBezTo>
                  <a:cubicBezTo>
                    <a:pt x="1168" y="1584"/>
                    <a:pt x="1132" y="1608"/>
                    <a:pt x="1120"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3876;p70">
              <a:extLst>
                <a:ext uri="{FF2B5EF4-FFF2-40B4-BE49-F238E27FC236}">
                  <a16:creationId xmlns:a16="http://schemas.microsoft.com/office/drawing/2014/main" id="{EC09142F-8331-5A3C-3F48-3434D9A72BB6}"/>
                </a:ext>
              </a:extLst>
            </p:cNvPr>
            <p:cNvSpPr/>
            <p:nvPr/>
          </p:nvSpPr>
          <p:spPr>
            <a:xfrm>
              <a:off x="7349125" y="1342850"/>
              <a:ext cx="13700" cy="38725"/>
            </a:xfrm>
            <a:custGeom>
              <a:avLst/>
              <a:gdLst/>
              <a:ahLst/>
              <a:cxnLst/>
              <a:rect l="l" t="t" r="r" b="b"/>
              <a:pathLst>
                <a:path w="548" h="1549" extrusionOk="0">
                  <a:moveTo>
                    <a:pt x="346" y="263"/>
                  </a:moveTo>
                  <a:cubicBezTo>
                    <a:pt x="238" y="346"/>
                    <a:pt x="274" y="465"/>
                    <a:pt x="298" y="572"/>
                  </a:cubicBezTo>
                  <a:cubicBezTo>
                    <a:pt x="369" y="894"/>
                    <a:pt x="465" y="1215"/>
                    <a:pt x="548" y="1548"/>
                  </a:cubicBezTo>
                  <a:cubicBezTo>
                    <a:pt x="334" y="1298"/>
                    <a:pt x="48" y="525"/>
                    <a:pt x="0" y="1"/>
                  </a:cubicBezTo>
                  <a:cubicBezTo>
                    <a:pt x="131" y="84"/>
                    <a:pt x="298" y="60"/>
                    <a:pt x="334" y="263"/>
                  </a:cubicBezTo>
                  <a:cubicBezTo>
                    <a:pt x="334" y="275"/>
                    <a:pt x="346" y="263"/>
                    <a:pt x="346" y="2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3877;p70">
              <a:extLst>
                <a:ext uri="{FF2B5EF4-FFF2-40B4-BE49-F238E27FC236}">
                  <a16:creationId xmlns:a16="http://schemas.microsoft.com/office/drawing/2014/main" id="{8EFC596A-6CC2-BB4D-234B-4C3A0228FDD4}"/>
                </a:ext>
              </a:extLst>
            </p:cNvPr>
            <p:cNvSpPr/>
            <p:nvPr/>
          </p:nvSpPr>
          <p:spPr>
            <a:xfrm>
              <a:off x="7583975" y="840700"/>
              <a:ext cx="21450" cy="44675"/>
            </a:xfrm>
            <a:custGeom>
              <a:avLst/>
              <a:gdLst/>
              <a:ahLst/>
              <a:cxnLst/>
              <a:rect l="l" t="t" r="r" b="b"/>
              <a:pathLst>
                <a:path w="858" h="1787" extrusionOk="0">
                  <a:moveTo>
                    <a:pt x="0" y="1"/>
                  </a:moveTo>
                  <a:cubicBezTo>
                    <a:pt x="48" y="13"/>
                    <a:pt x="119" y="13"/>
                    <a:pt x="143" y="49"/>
                  </a:cubicBezTo>
                  <a:cubicBezTo>
                    <a:pt x="524" y="525"/>
                    <a:pt x="786" y="1061"/>
                    <a:pt x="858" y="1680"/>
                  </a:cubicBezTo>
                  <a:cubicBezTo>
                    <a:pt x="858" y="1715"/>
                    <a:pt x="834" y="1739"/>
                    <a:pt x="822" y="1787"/>
                  </a:cubicBezTo>
                  <a:cubicBezTo>
                    <a:pt x="703" y="1751"/>
                    <a:pt x="715" y="1656"/>
                    <a:pt x="703" y="1572"/>
                  </a:cubicBezTo>
                  <a:cubicBezTo>
                    <a:pt x="643" y="1180"/>
                    <a:pt x="477" y="822"/>
                    <a:pt x="250" y="489"/>
                  </a:cubicBezTo>
                  <a:cubicBezTo>
                    <a:pt x="143" y="346"/>
                    <a:pt x="84" y="16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3878;p70">
              <a:extLst>
                <a:ext uri="{FF2B5EF4-FFF2-40B4-BE49-F238E27FC236}">
                  <a16:creationId xmlns:a16="http://schemas.microsoft.com/office/drawing/2014/main" id="{BE4ECDA3-736D-F037-FA5D-FC48D7E539BF}"/>
                </a:ext>
              </a:extLst>
            </p:cNvPr>
            <p:cNvSpPr/>
            <p:nvPr/>
          </p:nvSpPr>
          <p:spPr>
            <a:xfrm>
              <a:off x="7144025" y="771350"/>
              <a:ext cx="27725" cy="36350"/>
            </a:xfrm>
            <a:custGeom>
              <a:avLst/>
              <a:gdLst/>
              <a:ahLst/>
              <a:cxnLst/>
              <a:rect l="l" t="t" r="r" b="b"/>
              <a:pathLst>
                <a:path w="1109" h="1454" extrusionOk="0">
                  <a:moveTo>
                    <a:pt x="1" y="1453"/>
                  </a:moveTo>
                  <a:cubicBezTo>
                    <a:pt x="406" y="1001"/>
                    <a:pt x="572" y="406"/>
                    <a:pt x="1096" y="1"/>
                  </a:cubicBezTo>
                  <a:cubicBezTo>
                    <a:pt x="1072" y="132"/>
                    <a:pt x="1108" y="215"/>
                    <a:pt x="1072" y="263"/>
                  </a:cubicBezTo>
                  <a:cubicBezTo>
                    <a:pt x="799" y="513"/>
                    <a:pt x="584" y="822"/>
                    <a:pt x="406" y="1156"/>
                  </a:cubicBezTo>
                  <a:cubicBezTo>
                    <a:pt x="334" y="1287"/>
                    <a:pt x="215" y="1429"/>
                    <a:pt x="1" y="1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3879;p70">
              <a:extLst>
                <a:ext uri="{FF2B5EF4-FFF2-40B4-BE49-F238E27FC236}">
                  <a16:creationId xmlns:a16="http://schemas.microsoft.com/office/drawing/2014/main" id="{11250535-FA3C-AB8F-080B-94B547104B03}"/>
                </a:ext>
              </a:extLst>
            </p:cNvPr>
            <p:cNvSpPr/>
            <p:nvPr/>
          </p:nvSpPr>
          <p:spPr>
            <a:xfrm>
              <a:off x="6623725" y="1533650"/>
              <a:ext cx="17300" cy="39900"/>
            </a:xfrm>
            <a:custGeom>
              <a:avLst/>
              <a:gdLst/>
              <a:ahLst/>
              <a:cxnLst/>
              <a:rect l="l" t="t" r="r" b="b"/>
              <a:pathLst>
                <a:path w="692" h="1596" extrusionOk="0">
                  <a:moveTo>
                    <a:pt x="203" y="1"/>
                  </a:moveTo>
                  <a:cubicBezTo>
                    <a:pt x="203" y="179"/>
                    <a:pt x="191" y="370"/>
                    <a:pt x="215" y="548"/>
                  </a:cubicBezTo>
                  <a:cubicBezTo>
                    <a:pt x="251" y="727"/>
                    <a:pt x="322" y="917"/>
                    <a:pt x="394" y="1084"/>
                  </a:cubicBezTo>
                  <a:cubicBezTo>
                    <a:pt x="477" y="1239"/>
                    <a:pt x="572" y="1406"/>
                    <a:pt x="691" y="1596"/>
                  </a:cubicBezTo>
                  <a:cubicBezTo>
                    <a:pt x="429" y="1501"/>
                    <a:pt x="275" y="1322"/>
                    <a:pt x="108" y="882"/>
                  </a:cubicBezTo>
                  <a:cubicBezTo>
                    <a:pt x="1" y="572"/>
                    <a:pt x="1" y="298"/>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3880;p70">
              <a:extLst>
                <a:ext uri="{FF2B5EF4-FFF2-40B4-BE49-F238E27FC236}">
                  <a16:creationId xmlns:a16="http://schemas.microsoft.com/office/drawing/2014/main" id="{83D24AF3-BD53-C2EA-D0D5-C8A156BAEA35}"/>
                </a:ext>
              </a:extLst>
            </p:cNvPr>
            <p:cNvSpPr/>
            <p:nvPr/>
          </p:nvSpPr>
          <p:spPr>
            <a:xfrm>
              <a:off x="7085100" y="746950"/>
              <a:ext cx="26225" cy="39025"/>
            </a:xfrm>
            <a:custGeom>
              <a:avLst/>
              <a:gdLst/>
              <a:ahLst/>
              <a:cxnLst/>
              <a:rect l="l" t="t" r="r" b="b"/>
              <a:pathLst>
                <a:path w="1049" h="1561" extrusionOk="0">
                  <a:moveTo>
                    <a:pt x="0" y="1513"/>
                  </a:moveTo>
                  <a:cubicBezTo>
                    <a:pt x="298" y="1001"/>
                    <a:pt x="655" y="500"/>
                    <a:pt x="977" y="0"/>
                  </a:cubicBezTo>
                  <a:cubicBezTo>
                    <a:pt x="977" y="0"/>
                    <a:pt x="1013" y="0"/>
                    <a:pt x="1024" y="12"/>
                  </a:cubicBezTo>
                  <a:cubicBezTo>
                    <a:pt x="1024" y="48"/>
                    <a:pt x="1048" y="84"/>
                    <a:pt x="1036" y="119"/>
                  </a:cubicBezTo>
                  <a:cubicBezTo>
                    <a:pt x="751" y="560"/>
                    <a:pt x="453" y="1012"/>
                    <a:pt x="179" y="1453"/>
                  </a:cubicBezTo>
                  <a:cubicBezTo>
                    <a:pt x="143" y="1501"/>
                    <a:pt x="84" y="1513"/>
                    <a:pt x="36" y="1560"/>
                  </a:cubicBezTo>
                  <a:cubicBezTo>
                    <a:pt x="36" y="1548"/>
                    <a:pt x="0" y="1513"/>
                    <a:pt x="0"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3881;p70">
              <a:extLst>
                <a:ext uri="{FF2B5EF4-FFF2-40B4-BE49-F238E27FC236}">
                  <a16:creationId xmlns:a16="http://schemas.microsoft.com/office/drawing/2014/main" id="{739DAE8E-4968-4319-C215-DCA247DB5EC2}"/>
                </a:ext>
              </a:extLst>
            </p:cNvPr>
            <p:cNvSpPr/>
            <p:nvPr/>
          </p:nvSpPr>
          <p:spPr>
            <a:xfrm>
              <a:off x="6499025" y="1193725"/>
              <a:ext cx="16975" cy="41700"/>
            </a:xfrm>
            <a:custGeom>
              <a:avLst/>
              <a:gdLst/>
              <a:ahLst/>
              <a:cxnLst/>
              <a:rect l="l" t="t" r="r" b="b"/>
              <a:pathLst>
                <a:path w="679" h="1668" extrusionOk="0">
                  <a:moveTo>
                    <a:pt x="667" y="1"/>
                  </a:moveTo>
                  <a:cubicBezTo>
                    <a:pt x="667" y="96"/>
                    <a:pt x="679" y="203"/>
                    <a:pt x="655" y="275"/>
                  </a:cubicBezTo>
                  <a:cubicBezTo>
                    <a:pt x="441" y="715"/>
                    <a:pt x="238" y="1167"/>
                    <a:pt x="0" y="1668"/>
                  </a:cubicBezTo>
                  <a:cubicBezTo>
                    <a:pt x="48" y="1096"/>
                    <a:pt x="262" y="572"/>
                    <a:pt x="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3882;p70">
              <a:extLst>
                <a:ext uri="{FF2B5EF4-FFF2-40B4-BE49-F238E27FC236}">
                  <a16:creationId xmlns:a16="http://schemas.microsoft.com/office/drawing/2014/main" id="{9B739CD9-2C55-EC0D-5F18-F2C924378048}"/>
                </a:ext>
              </a:extLst>
            </p:cNvPr>
            <p:cNvSpPr/>
            <p:nvPr/>
          </p:nvSpPr>
          <p:spPr>
            <a:xfrm>
              <a:off x="6975550" y="951725"/>
              <a:ext cx="23850" cy="13425"/>
            </a:xfrm>
            <a:custGeom>
              <a:avLst/>
              <a:gdLst/>
              <a:ahLst/>
              <a:cxnLst/>
              <a:rect l="l" t="t" r="r" b="b"/>
              <a:pathLst>
                <a:path w="954" h="537" extrusionOk="0">
                  <a:moveTo>
                    <a:pt x="953" y="441"/>
                  </a:moveTo>
                  <a:cubicBezTo>
                    <a:pt x="906" y="477"/>
                    <a:pt x="846" y="537"/>
                    <a:pt x="823" y="537"/>
                  </a:cubicBezTo>
                  <a:cubicBezTo>
                    <a:pt x="549" y="489"/>
                    <a:pt x="299" y="370"/>
                    <a:pt x="1" y="275"/>
                  </a:cubicBezTo>
                  <a:cubicBezTo>
                    <a:pt x="275" y="72"/>
                    <a:pt x="275" y="72"/>
                    <a:pt x="870" y="1"/>
                  </a:cubicBezTo>
                  <a:cubicBezTo>
                    <a:pt x="870" y="13"/>
                    <a:pt x="882" y="37"/>
                    <a:pt x="882" y="37"/>
                  </a:cubicBezTo>
                  <a:cubicBezTo>
                    <a:pt x="787" y="120"/>
                    <a:pt x="715" y="191"/>
                    <a:pt x="620" y="263"/>
                  </a:cubicBezTo>
                  <a:cubicBezTo>
                    <a:pt x="692" y="418"/>
                    <a:pt x="811" y="453"/>
                    <a:pt x="953" y="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3883;p70">
              <a:extLst>
                <a:ext uri="{FF2B5EF4-FFF2-40B4-BE49-F238E27FC236}">
                  <a16:creationId xmlns:a16="http://schemas.microsoft.com/office/drawing/2014/main" id="{0036E088-4654-5769-3E84-6F88CA49BF97}"/>
                </a:ext>
              </a:extLst>
            </p:cNvPr>
            <p:cNvSpPr/>
            <p:nvPr/>
          </p:nvSpPr>
          <p:spPr>
            <a:xfrm>
              <a:off x="6913350" y="851125"/>
              <a:ext cx="39625" cy="22650"/>
            </a:xfrm>
            <a:custGeom>
              <a:avLst/>
              <a:gdLst/>
              <a:ahLst/>
              <a:cxnLst/>
              <a:rect l="l" t="t" r="r" b="b"/>
              <a:pathLst>
                <a:path w="1585" h="906" extrusionOk="0">
                  <a:moveTo>
                    <a:pt x="1" y="810"/>
                  </a:moveTo>
                  <a:lnTo>
                    <a:pt x="12" y="763"/>
                  </a:lnTo>
                  <a:cubicBezTo>
                    <a:pt x="227" y="524"/>
                    <a:pt x="465" y="370"/>
                    <a:pt x="774" y="298"/>
                  </a:cubicBezTo>
                  <a:cubicBezTo>
                    <a:pt x="1048" y="239"/>
                    <a:pt x="1310" y="108"/>
                    <a:pt x="1584" y="13"/>
                  </a:cubicBezTo>
                  <a:lnTo>
                    <a:pt x="1572" y="1"/>
                  </a:lnTo>
                  <a:cubicBezTo>
                    <a:pt x="1548" y="24"/>
                    <a:pt x="1548" y="84"/>
                    <a:pt x="1536" y="108"/>
                  </a:cubicBezTo>
                  <a:cubicBezTo>
                    <a:pt x="1310" y="203"/>
                    <a:pt x="1108" y="322"/>
                    <a:pt x="882" y="417"/>
                  </a:cubicBezTo>
                  <a:cubicBezTo>
                    <a:pt x="644" y="524"/>
                    <a:pt x="405" y="608"/>
                    <a:pt x="239" y="834"/>
                  </a:cubicBezTo>
                  <a:cubicBezTo>
                    <a:pt x="167" y="905"/>
                    <a:pt x="84" y="894"/>
                    <a:pt x="1" y="8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3884;p70">
              <a:extLst>
                <a:ext uri="{FF2B5EF4-FFF2-40B4-BE49-F238E27FC236}">
                  <a16:creationId xmlns:a16="http://schemas.microsoft.com/office/drawing/2014/main" id="{F2FA9127-4532-C96C-C841-68452CCB32A6}"/>
                </a:ext>
              </a:extLst>
            </p:cNvPr>
            <p:cNvSpPr/>
            <p:nvPr/>
          </p:nvSpPr>
          <p:spPr>
            <a:xfrm>
              <a:off x="7641725" y="1458350"/>
              <a:ext cx="23525" cy="48825"/>
            </a:xfrm>
            <a:custGeom>
              <a:avLst/>
              <a:gdLst/>
              <a:ahLst/>
              <a:cxnLst/>
              <a:rect l="l" t="t" r="r" b="b"/>
              <a:pathLst>
                <a:path w="941" h="1953" extrusionOk="0">
                  <a:moveTo>
                    <a:pt x="0" y="36"/>
                  </a:moveTo>
                  <a:cubicBezTo>
                    <a:pt x="84" y="0"/>
                    <a:pt x="119" y="72"/>
                    <a:pt x="155" y="131"/>
                  </a:cubicBezTo>
                  <a:cubicBezTo>
                    <a:pt x="500" y="703"/>
                    <a:pt x="786" y="1298"/>
                    <a:pt x="941" y="1953"/>
                  </a:cubicBezTo>
                  <a:lnTo>
                    <a:pt x="941" y="1953"/>
                  </a:lnTo>
                  <a:cubicBezTo>
                    <a:pt x="881" y="1905"/>
                    <a:pt x="798" y="1870"/>
                    <a:pt x="786" y="1810"/>
                  </a:cubicBezTo>
                  <a:cubicBezTo>
                    <a:pt x="631" y="1298"/>
                    <a:pt x="429" y="786"/>
                    <a:pt x="95" y="346"/>
                  </a:cubicBezTo>
                  <a:cubicBezTo>
                    <a:pt x="60" y="250"/>
                    <a:pt x="36" y="131"/>
                    <a:pt x="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3885;p70">
              <a:extLst>
                <a:ext uri="{FF2B5EF4-FFF2-40B4-BE49-F238E27FC236}">
                  <a16:creationId xmlns:a16="http://schemas.microsoft.com/office/drawing/2014/main" id="{5884118F-A551-D1F5-F499-0FD3E5BFB9D0}"/>
                </a:ext>
              </a:extLst>
            </p:cNvPr>
            <p:cNvSpPr/>
            <p:nvPr/>
          </p:nvSpPr>
          <p:spPr>
            <a:xfrm>
              <a:off x="6778525" y="1450900"/>
              <a:ext cx="33050" cy="29500"/>
            </a:xfrm>
            <a:custGeom>
              <a:avLst/>
              <a:gdLst/>
              <a:ahLst/>
              <a:cxnLst/>
              <a:rect l="l" t="t" r="r" b="b"/>
              <a:pathLst>
                <a:path w="1322" h="1180" extrusionOk="0">
                  <a:moveTo>
                    <a:pt x="12" y="1179"/>
                  </a:moveTo>
                  <a:cubicBezTo>
                    <a:pt x="12" y="1108"/>
                    <a:pt x="0" y="1013"/>
                    <a:pt x="24" y="965"/>
                  </a:cubicBezTo>
                  <a:cubicBezTo>
                    <a:pt x="95" y="882"/>
                    <a:pt x="202" y="822"/>
                    <a:pt x="298" y="763"/>
                  </a:cubicBezTo>
                  <a:cubicBezTo>
                    <a:pt x="607" y="572"/>
                    <a:pt x="893" y="358"/>
                    <a:pt x="1143" y="96"/>
                  </a:cubicBezTo>
                  <a:cubicBezTo>
                    <a:pt x="1167" y="60"/>
                    <a:pt x="1226" y="48"/>
                    <a:pt x="1322" y="1"/>
                  </a:cubicBezTo>
                  <a:cubicBezTo>
                    <a:pt x="1084" y="370"/>
                    <a:pt x="786" y="608"/>
                    <a:pt x="441" y="822"/>
                  </a:cubicBezTo>
                  <a:cubicBezTo>
                    <a:pt x="274" y="929"/>
                    <a:pt x="83" y="989"/>
                    <a:pt x="12" y="1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3886;p70">
              <a:extLst>
                <a:ext uri="{FF2B5EF4-FFF2-40B4-BE49-F238E27FC236}">
                  <a16:creationId xmlns:a16="http://schemas.microsoft.com/office/drawing/2014/main" id="{52DF67FC-8018-8D06-DAA3-A7F6B298DD58}"/>
                </a:ext>
              </a:extLst>
            </p:cNvPr>
            <p:cNvSpPr/>
            <p:nvPr/>
          </p:nvSpPr>
          <p:spPr>
            <a:xfrm>
              <a:off x="6654400" y="1593175"/>
              <a:ext cx="12825" cy="40225"/>
            </a:xfrm>
            <a:custGeom>
              <a:avLst/>
              <a:gdLst/>
              <a:ahLst/>
              <a:cxnLst/>
              <a:rect l="l" t="t" r="r" b="b"/>
              <a:pathLst>
                <a:path w="513" h="1609" extrusionOk="0">
                  <a:moveTo>
                    <a:pt x="512" y="1608"/>
                  </a:moveTo>
                  <a:cubicBezTo>
                    <a:pt x="357" y="1441"/>
                    <a:pt x="286" y="1227"/>
                    <a:pt x="298" y="1037"/>
                  </a:cubicBezTo>
                  <a:cubicBezTo>
                    <a:pt x="322" y="727"/>
                    <a:pt x="226" y="441"/>
                    <a:pt x="60" y="191"/>
                  </a:cubicBezTo>
                  <a:cubicBezTo>
                    <a:pt x="36" y="144"/>
                    <a:pt x="36" y="96"/>
                    <a:pt x="0" y="1"/>
                  </a:cubicBezTo>
                  <a:cubicBezTo>
                    <a:pt x="95" y="37"/>
                    <a:pt x="155" y="60"/>
                    <a:pt x="167" y="84"/>
                  </a:cubicBezTo>
                  <a:cubicBezTo>
                    <a:pt x="381" y="370"/>
                    <a:pt x="476" y="679"/>
                    <a:pt x="464" y="1037"/>
                  </a:cubicBezTo>
                  <a:cubicBezTo>
                    <a:pt x="476" y="1215"/>
                    <a:pt x="500" y="1394"/>
                    <a:pt x="512" y="1608"/>
                  </a:cubicBezTo>
                  <a:cubicBezTo>
                    <a:pt x="512" y="1584"/>
                    <a:pt x="512" y="1608"/>
                    <a:pt x="512" y="16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3887;p70">
              <a:extLst>
                <a:ext uri="{FF2B5EF4-FFF2-40B4-BE49-F238E27FC236}">
                  <a16:creationId xmlns:a16="http://schemas.microsoft.com/office/drawing/2014/main" id="{67E8B971-83FE-2356-E5F3-5A000DA248F4}"/>
                </a:ext>
              </a:extLst>
            </p:cNvPr>
            <p:cNvSpPr/>
            <p:nvPr/>
          </p:nvSpPr>
          <p:spPr>
            <a:xfrm>
              <a:off x="6849950" y="819575"/>
              <a:ext cx="8950" cy="44075"/>
            </a:xfrm>
            <a:custGeom>
              <a:avLst/>
              <a:gdLst/>
              <a:ahLst/>
              <a:cxnLst/>
              <a:rect l="l" t="t" r="r" b="b"/>
              <a:pathLst>
                <a:path w="358" h="1763" extrusionOk="0">
                  <a:moveTo>
                    <a:pt x="215" y="1"/>
                  </a:moveTo>
                  <a:cubicBezTo>
                    <a:pt x="191" y="203"/>
                    <a:pt x="179" y="405"/>
                    <a:pt x="239" y="608"/>
                  </a:cubicBezTo>
                  <a:cubicBezTo>
                    <a:pt x="274" y="774"/>
                    <a:pt x="310" y="929"/>
                    <a:pt x="322" y="1108"/>
                  </a:cubicBezTo>
                  <a:cubicBezTo>
                    <a:pt x="334" y="1334"/>
                    <a:pt x="358" y="1560"/>
                    <a:pt x="167" y="1763"/>
                  </a:cubicBezTo>
                  <a:cubicBezTo>
                    <a:pt x="155" y="1263"/>
                    <a:pt x="167" y="774"/>
                    <a:pt x="36" y="298"/>
                  </a:cubicBezTo>
                  <a:cubicBezTo>
                    <a:pt x="1" y="143"/>
                    <a:pt x="60" y="24"/>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3888;p70">
              <a:extLst>
                <a:ext uri="{FF2B5EF4-FFF2-40B4-BE49-F238E27FC236}">
                  <a16:creationId xmlns:a16="http://schemas.microsoft.com/office/drawing/2014/main" id="{D01FED30-CA9B-3155-6145-015DC9837934}"/>
                </a:ext>
              </a:extLst>
            </p:cNvPr>
            <p:cNvSpPr/>
            <p:nvPr/>
          </p:nvSpPr>
          <p:spPr>
            <a:xfrm>
              <a:off x="7425925" y="791600"/>
              <a:ext cx="39300" cy="13425"/>
            </a:xfrm>
            <a:custGeom>
              <a:avLst/>
              <a:gdLst/>
              <a:ahLst/>
              <a:cxnLst/>
              <a:rect l="l" t="t" r="r" b="b"/>
              <a:pathLst>
                <a:path w="1572" h="537" extrusionOk="0">
                  <a:moveTo>
                    <a:pt x="1572" y="227"/>
                  </a:moveTo>
                  <a:cubicBezTo>
                    <a:pt x="1203" y="227"/>
                    <a:pt x="953" y="191"/>
                    <a:pt x="715" y="238"/>
                  </a:cubicBezTo>
                  <a:cubicBezTo>
                    <a:pt x="488" y="286"/>
                    <a:pt x="262" y="417"/>
                    <a:pt x="0" y="536"/>
                  </a:cubicBezTo>
                  <a:cubicBezTo>
                    <a:pt x="131" y="227"/>
                    <a:pt x="381" y="167"/>
                    <a:pt x="619" y="84"/>
                  </a:cubicBezTo>
                  <a:cubicBezTo>
                    <a:pt x="905" y="0"/>
                    <a:pt x="1203" y="12"/>
                    <a:pt x="1572" y="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3889;p70">
              <a:extLst>
                <a:ext uri="{FF2B5EF4-FFF2-40B4-BE49-F238E27FC236}">
                  <a16:creationId xmlns:a16="http://schemas.microsoft.com/office/drawing/2014/main" id="{2AAA3123-F71C-7441-28B4-9DDD3E616184}"/>
                </a:ext>
              </a:extLst>
            </p:cNvPr>
            <p:cNvSpPr/>
            <p:nvPr/>
          </p:nvSpPr>
          <p:spPr>
            <a:xfrm>
              <a:off x="6662425" y="1181225"/>
              <a:ext cx="24125" cy="28300"/>
            </a:xfrm>
            <a:custGeom>
              <a:avLst/>
              <a:gdLst/>
              <a:ahLst/>
              <a:cxnLst/>
              <a:rect l="l" t="t" r="r" b="b"/>
              <a:pathLst>
                <a:path w="965" h="1132" extrusionOk="0">
                  <a:moveTo>
                    <a:pt x="953" y="1"/>
                  </a:moveTo>
                  <a:cubicBezTo>
                    <a:pt x="905" y="72"/>
                    <a:pt x="894" y="191"/>
                    <a:pt x="810" y="227"/>
                  </a:cubicBezTo>
                  <a:cubicBezTo>
                    <a:pt x="513" y="417"/>
                    <a:pt x="322" y="703"/>
                    <a:pt x="155" y="1001"/>
                  </a:cubicBezTo>
                  <a:cubicBezTo>
                    <a:pt x="132" y="1036"/>
                    <a:pt x="84" y="1060"/>
                    <a:pt x="1" y="1132"/>
                  </a:cubicBezTo>
                  <a:cubicBezTo>
                    <a:pt x="120" y="524"/>
                    <a:pt x="489" y="227"/>
                    <a:pt x="953" y="1"/>
                  </a:cubicBezTo>
                  <a:cubicBezTo>
                    <a:pt x="965" y="1"/>
                    <a:pt x="95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3890;p70">
              <a:extLst>
                <a:ext uri="{FF2B5EF4-FFF2-40B4-BE49-F238E27FC236}">
                  <a16:creationId xmlns:a16="http://schemas.microsoft.com/office/drawing/2014/main" id="{D5E58740-CF0F-D0B0-2539-47AD98CFDD12}"/>
                </a:ext>
              </a:extLst>
            </p:cNvPr>
            <p:cNvSpPr/>
            <p:nvPr/>
          </p:nvSpPr>
          <p:spPr>
            <a:xfrm>
              <a:off x="7615225" y="1752125"/>
              <a:ext cx="30375" cy="11350"/>
            </a:xfrm>
            <a:custGeom>
              <a:avLst/>
              <a:gdLst/>
              <a:ahLst/>
              <a:cxnLst/>
              <a:rect l="l" t="t" r="r" b="b"/>
              <a:pathLst>
                <a:path w="1215" h="454" extrusionOk="0">
                  <a:moveTo>
                    <a:pt x="1" y="48"/>
                  </a:moveTo>
                  <a:cubicBezTo>
                    <a:pt x="405" y="1"/>
                    <a:pt x="703" y="441"/>
                    <a:pt x="1120" y="156"/>
                  </a:cubicBezTo>
                  <a:cubicBezTo>
                    <a:pt x="1215" y="370"/>
                    <a:pt x="1060" y="394"/>
                    <a:pt x="965" y="406"/>
                  </a:cubicBezTo>
                  <a:cubicBezTo>
                    <a:pt x="774" y="453"/>
                    <a:pt x="596" y="394"/>
                    <a:pt x="417" y="298"/>
                  </a:cubicBezTo>
                  <a:cubicBezTo>
                    <a:pt x="262" y="227"/>
                    <a:pt x="131" y="144"/>
                    <a:pt x="1"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3891;p70">
              <a:extLst>
                <a:ext uri="{FF2B5EF4-FFF2-40B4-BE49-F238E27FC236}">
                  <a16:creationId xmlns:a16="http://schemas.microsoft.com/office/drawing/2014/main" id="{874F4033-1764-BBDC-03CB-E1873CE0C039}"/>
                </a:ext>
              </a:extLst>
            </p:cNvPr>
            <p:cNvSpPr/>
            <p:nvPr/>
          </p:nvSpPr>
          <p:spPr>
            <a:xfrm>
              <a:off x="6808275" y="768975"/>
              <a:ext cx="27425" cy="19975"/>
            </a:xfrm>
            <a:custGeom>
              <a:avLst/>
              <a:gdLst/>
              <a:ahLst/>
              <a:cxnLst/>
              <a:rect l="l" t="t" r="r" b="b"/>
              <a:pathLst>
                <a:path w="1097" h="799" extrusionOk="0">
                  <a:moveTo>
                    <a:pt x="1" y="798"/>
                  </a:moveTo>
                  <a:cubicBezTo>
                    <a:pt x="24" y="501"/>
                    <a:pt x="263" y="370"/>
                    <a:pt x="477" y="203"/>
                  </a:cubicBezTo>
                  <a:cubicBezTo>
                    <a:pt x="632" y="72"/>
                    <a:pt x="810" y="0"/>
                    <a:pt x="1096" y="60"/>
                  </a:cubicBezTo>
                  <a:cubicBezTo>
                    <a:pt x="846" y="191"/>
                    <a:pt x="656" y="274"/>
                    <a:pt x="453" y="393"/>
                  </a:cubicBezTo>
                  <a:cubicBezTo>
                    <a:pt x="275" y="501"/>
                    <a:pt x="203" y="739"/>
                    <a:pt x="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3892;p70">
              <a:extLst>
                <a:ext uri="{FF2B5EF4-FFF2-40B4-BE49-F238E27FC236}">
                  <a16:creationId xmlns:a16="http://schemas.microsoft.com/office/drawing/2014/main" id="{E66749B7-AD0D-A110-54F7-95EDD30F4BAD}"/>
                </a:ext>
              </a:extLst>
            </p:cNvPr>
            <p:cNvSpPr/>
            <p:nvPr/>
          </p:nvSpPr>
          <p:spPr>
            <a:xfrm>
              <a:off x="7015150" y="886850"/>
              <a:ext cx="36350" cy="14900"/>
            </a:xfrm>
            <a:custGeom>
              <a:avLst/>
              <a:gdLst/>
              <a:ahLst/>
              <a:cxnLst/>
              <a:rect l="l" t="t" r="r" b="b"/>
              <a:pathLst>
                <a:path w="1454" h="596" extrusionOk="0">
                  <a:moveTo>
                    <a:pt x="1453" y="572"/>
                  </a:moveTo>
                  <a:cubicBezTo>
                    <a:pt x="1382" y="584"/>
                    <a:pt x="1310" y="596"/>
                    <a:pt x="1227" y="584"/>
                  </a:cubicBezTo>
                  <a:cubicBezTo>
                    <a:pt x="810" y="512"/>
                    <a:pt x="489" y="250"/>
                    <a:pt x="1" y="107"/>
                  </a:cubicBezTo>
                  <a:cubicBezTo>
                    <a:pt x="155" y="48"/>
                    <a:pt x="215" y="0"/>
                    <a:pt x="251" y="12"/>
                  </a:cubicBezTo>
                  <a:cubicBezTo>
                    <a:pt x="620" y="179"/>
                    <a:pt x="989" y="369"/>
                    <a:pt x="1394" y="477"/>
                  </a:cubicBezTo>
                  <a:cubicBezTo>
                    <a:pt x="1429" y="488"/>
                    <a:pt x="1441" y="548"/>
                    <a:pt x="145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3893;p70">
              <a:extLst>
                <a:ext uri="{FF2B5EF4-FFF2-40B4-BE49-F238E27FC236}">
                  <a16:creationId xmlns:a16="http://schemas.microsoft.com/office/drawing/2014/main" id="{3C919AC8-F755-DCE5-E624-8FA5C4FD1226}"/>
                </a:ext>
              </a:extLst>
            </p:cNvPr>
            <p:cNvSpPr/>
            <p:nvPr/>
          </p:nvSpPr>
          <p:spPr>
            <a:xfrm>
              <a:off x="7615225" y="1416675"/>
              <a:ext cx="24425" cy="35450"/>
            </a:xfrm>
            <a:custGeom>
              <a:avLst/>
              <a:gdLst/>
              <a:ahLst/>
              <a:cxnLst/>
              <a:rect l="l" t="t" r="r" b="b"/>
              <a:pathLst>
                <a:path w="977" h="1418" extrusionOk="0">
                  <a:moveTo>
                    <a:pt x="1" y="48"/>
                  </a:moveTo>
                  <a:cubicBezTo>
                    <a:pt x="84" y="0"/>
                    <a:pt x="131" y="60"/>
                    <a:pt x="179" y="119"/>
                  </a:cubicBezTo>
                  <a:cubicBezTo>
                    <a:pt x="298" y="346"/>
                    <a:pt x="417" y="584"/>
                    <a:pt x="548" y="822"/>
                  </a:cubicBezTo>
                  <a:cubicBezTo>
                    <a:pt x="667" y="1024"/>
                    <a:pt x="727" y="1274"/>
                    <a:pt x="977" y="1370"/>
                  </a:cubicBezTo>
                  <a:lnTo>
                    <a:pt x="977" y="1370"/>
                  </a:lnTo>
                  <a:cubicBezTo>
                    <a:pt x="893" y="1382"/>
                    <a:pt x="786" y="1417"/>
                    <a:pt x="727" y="1322"/>
                  </a:cubicBezTo>
                  <a:cubicBezTo>
                    <a:pt x="703" y="1298"/>
                    <a:pt x="679" y="1262"/>
                    <a:pt x="667" y="1239"/>
                  </a:cubicBezTo>
                  <a:cubicBezTo>
                    <a:pt x="441" y="834"/>
                    <a:pt x="227" y="429"/>
                    <a:pt x="1"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3894;p70">
              <a:extLst>
                <a:ext uri="{FF2B5EF4-FFF2-40B4-BE49-F238E27FC236}">
                  <a16:creationId xmlns:a16="http://schemas.microsoft.com/office/drawing/2014/main" id="{C02D3388-8893-6409-9A37-EA7BFF4C305A}"/>
                </a:ext>
              </a:extLst>
            </p:cNvPr>
            <p:cNvSpPr/>
            <p:nvPr/>
          </p:nvSpPr>
          <p:spPr>
            <a:xfrm>
              <a:off x="7165775" y="1160400"/>
              <a:ext cx="30975" cy="18175"/>
            </a:xfrm>
            <a:custGeom>
              <a:avLst/>
              <a:gdLst/>
              <a:ahLst/>
              <a:cxnLst/>
              <a:rect l="l" t="t" r="r" b="b"/>
              <a:pathLst>
                <a:path w="1239" h="727" extrusionOk="0">
                  <a:moveTo>
                    <a:pt x="0" y="48"/>
                  </a:moveTo>
                  <a:cubicBezTo>
                    <a:pt x="345" y="0"/>
                    <a:pt x="595" y="226"/>
                    <a:pt x="857" y="369"/>
                  </a:cubicBezTo>
                  <a:cubicBezTo>
                    <a:pt x="1000" y="441"/>
                    <a:pt x="1095" y="595"/>
                    <a:pt x="1215" y="715"/>
                  </a:cubicBezTo>
                  <a:lnTo>
                    <a:pt x="1238" y="703"/>
                  </a:lnTo>
                  <a:cubicBezTo>
                    <a:pt x="1203" y="715"/>
                    <a:pt x="1155" y="726"/>
                    <a:pt x="1131" y="715"/>
                  </a:cubicBezTo>
                  <a:cubicBezTo>
                    <a:pt x="786" y="536"/>
                    <a:pt x="464" y="345"/>
                    <a:pt x="119" y="143"/>
                  </a:cubicBezTo>
                  <a:cubicBezTo>
                    <a:pt x="60" y="119"/>
                    <a:pt x="24" y="60"/>
                    <a:pt x="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3895;p70">
              <a:extLst>
                <a:ext uri="{FF2B5EF4-FFF2-40B4-BE49-F238E27FC236}">
                  <a16:creationId xmlns:a16="http://schemas.microsoft.com/office/drawing/2014/main" id="{764123E1-AEB2-B1A6-052D-5F27A177AA8C}"/>
                </a:ext>
              </a:extLst>
            </p:cNvPr>
            <p:cNvSpPr/>
            <p:nvPr/>
          </p:nvSpPr>
          <p:spPr>
            <a:xfrm>
              <a:off x="7258050" y="880600"/>
              <a:ext cx="28575" cy="11925"/>
            </a:xfrm>
            <a:custGeom>
              <a:avLst/>
              <a:gdLst/>
              <a:ahLst/>
              <a:cxnLst/>
              <a:rect l="l" t="t" r="r" b="b"/>
              <a:pathLst>
                <a:path w="1143" h="477" extrusionOk="0">
                  <a:moveTo>
                    <a:pt x="0" y="12"/>
                  </a:moveTo>
                  <a:cubicBezTo>
                    <a:pt x="71" y="12"/>
                    <a:pt x="143" y="0"/>
                    <a:pt x="226" y="12"/>
                  </a:cubicBezTo>
                  <a:cubicBezTo>
                    <a:pt x="357" y="36"/>
                    <a:pt x="476" y="84"/>
                    <a:pt x="595" y="143"/>
                  </a:cubicBezTo>
                  <a:cubicBezTo>
                    <a:pt x="762" y="227"/>
                    <a:pt x="941" y="298"/>
                    <a:pt x="1143" y="381"/>
                  </a:cubicBezTo>
                  <a:cubicBezTo>
                    <a:pt x="1060" y="429"/>
                    <a:pt x="1000" y="477"/>
                    <a:pt x="964" y="465"/>
                  </a:cubicBezTo>
                  <a:cubicBezTo>
                    <a:pt x="619" y="346"/>
                    <a:pt x="286" y="238"/>
                    <a:pt x="0"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3896;p70">
              <a:extLst>
                <a:ext uri="{FF2B5EF4-FFF2-40B4-BE49-F238E27FC236}">
                  <a16:creationId xmlns:a16="http://schemas.microsoft.com/office/drawing/2014/main" id="{0006FF4A-7E57-9BDE-11C7-1B74A4187934}"/>
                </a:ext>
              </a:extLst>
            </p:cNvPr>
            <p:cNvSpPr/>
            <p:nvPr/>
          </p:nvSpPr>
          <p:spPr>
            <a:xfrm>
              <a:off x="6428175" y="1273500"/>
              <a:ext cx="7175" cy="22050"/>
            </a:xfrm>
            <a:custGeom>
              <a:avLst/>
              <a:gdLst/>
              <a:ahLst/>
              <a:cxnLst/>
              <a:rect l="l" t="t" r="r" b="b"/>
              <a:pathLst>
                <a:path w="287" h="882" extrusionOk="0">
                  <a:moveTo>
                    <a:pt x="203" y="882"/>
                  </a:moveTo>
                  <a:cubicBezTo>
                    <a:pt x="84" y="560"/>
                    <a:pt x="36" y="298"/>
                    <a:pt x="0" y="1"/>
                  </a:cubicBezTo>
                  <a:cubicBezTo>
                    <a:pt x="274" y="310"/>
                    <a:pt x="286" y="370"/>
                    <a:pt x="203"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3897;p70">
              <a:extLst>
                <a:ext uri="{FF2B5EF4-FFF2-40B4-BE49-F238E27FC236}">
                  <a16:creationId xmlns:a16="http://schemas.microsoft.com/office/drawing/2014/main" id="{346D1C4D-FCFF-F487-868A-228467622454}"/>
                </a:ext>
              </a:extLst>
            </p:cNvPr>
            <p:cNvSpPr/>
            <p:nvPr/>
          </p:nvSpPr>
          <p:spPr>
            <a:xfrm>
              <a:off x="6893400" y="1591100"/>
              <a:ext cx="19975" cy="17875"/>
            </a:xfrm>
            <a:custGeom>
              <a:avLst/>
              <a:gdLst/>
              <a:ahLst/>
              <a:cxnLst/>
              <a:rect l="l" t="t" r="r" b="b"/>
              <a:pathLst>
                <a:path w="799" h="715" extrusionOk="0">
                  <a:moveTo>
                    <a:pt x="525" y="703"/>
                  </a:moveTo>
                  <a:cubicBezTo>
                    <a:pt x="382" y="596"/>
                    <a:pt x="227" y="501"/>
                    <a:pt x="108" y="358"/>
                  </a:cubicBezTo>
                  <a:cubicBezTo>
                    <a:pt x="25" y="274"/>
                    <a:pt x="25" y="120"/>
                    <a:pt x="13" y="0"/>
                  </a:cubicBezTo>
                  <a:lnTo>
                    <a:pt x="1" y="24"/>
                  </a:lnTo>
                  <a:cubicBezTo>
                    <a:pt x="239" y="239"/>
                    <a:pt x="560" y="346"/>
                    <a:pt x="799" y="572"/>
                  </a:cubicBezTo>
                  <a:lnTo>
                    <a:pt x="799" y="560"/>
                  </a:lnTo>
                  <a:cubicBezTo>
                    <a:pt x="715" y="584"/>
                    <a:pt x="560" y="572"/>
                    <a:pt x="525" y="703"/>
                  </a:cubicBezTo>
                  <a:cubicBezTo>
                    <a:pt x="525" y="715"/>
                    <a:pt x="525" y="703"/>
                    <a:pt x="525" y="7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3898;p70">
              <a:extLst>
                <a:ext uri="{FF2B5EF4-FFF2-40B4-BE49-F238E27FC236}">
                  <a16:creationId xmlns:a16="http://schemas.microsoft.com/office/drawing/2014/main" id="{81AB36A6-31D6-1B96-0C83-C125A43CD399}"/>
                </a:ext>
              </a:extLst>
            </p:cNvPr>
            <p:cNvSpPr/>
            <p:nvPr/>
          </p:nvSpPr>
          <p:spPr>
            <a:xfrm>
              <a:off x="6737725" y="947275"/>
              <a:ext cx="11650" cy="28600"/>
            </a:xfrm>
            <a:custGeom>
              <a:avLst/>
              <a:gdLst/>
              <a:ahLst/>
              <a:cxnLst/>
              <a:rect l="l" t="t" r="r" b="b"/>
              <a:pathLst>
                <a:path w="466" h="1144" extrusionOk="0">
                  <a:moveTo>
                    <a:pt x="25" y="1143"/>
                  </a:moveTo>
                  <a:cubicBezTo>
                    <a:pt x="1" y="727"/>
                    <a:pt x="156" y="393"/>
                    <a:pt x="358" y="0"/>
                  </a:cubicBezTo>
                  <a:cubicBezTo>
                    <a:pt x="406" y="119"/>
                    <a:pt x="465" y="191"/>
                    <a:pt x="453" y="238"/>
                  </a:cubicBezTo>
                  <a:cubicBezTo>
                    <a:pt x="322" y="536"/>
                    <a:pt x="168" y="846"/>
                    <a:pt x="25" y="1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3899;p70">
              <a:extLst>
                <a:ext uri="{FF2B5EF4-FFF2-40B4-BE49-F238E27FC236}">
                  <a16:creationId xmlns:a16="http://schemas.microsoft.com/office/drawing/2014/main" id="{D0B3C42F-E599-4E6B-AA31-B150A81450AC}"/>
                </a:ext>
              </a:extLst>
            </p:cNvPr>
            <p:cNvSpPr/>
            <p:nvPr/>
          </p:nvSpPr>
          <p:spPr>
            <a:xfrm>
              <a:off x="7112775" y="1378875"/>
              <a:ext cx="8075" cy="25325"/>
            </a:xfrm>
            <a:custGeom>
              <a:avLst/>
              <a:gdLst/>
              <a:ahLst/>
              <a:cxnLst/>
              <a:rect l="l" t="t" r="r" b="b"/>
              <a:pathLst>
                <a:path w="323" h="1013" extrusionOk="0">
                  <a:moveTo>
                    <a:pt x="322" y="0"/>
                  </a:moveTo>
                  <a:cubicBezTo>
                    <a:pt x="298" y="369"/>
                    <a:pt x="203" y="715"/>
                    <a:pt x="1" y="1012"/>
                  </a:cubicBezTo>
                  <a:cubicBezTo>
                    <a:pt x="1" y="631"/>
                    <a:pt x="96" y="298"/>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3900;p70">
              <a:extLst>
                <a:ext uri="{FF2B5EF4-FFF2-40B4-BE49-F238E27FC236}">
                  <a16:creationId xmlns:a16="http://schemas.microsoft.com/office/drawing/2014/main" id="{E87C304F-4D7C-E12C-C907-675E13FDAEE7}"/>
                </a:ext>
              </a:extLst>
            </p:cNvPr>
            <p:cNvSpPr/>
            <p:nvPr/>
          </p:nvSpPr>
          <p:spPr>
            <a:xfrm>
              <a:off x="7393475" y="1026450"/>
              <a:ext cx="22950" cy="14900"/>
            </a:xfrm>
            <a:custGeom>
              <a:avLst/>
              <a:gdLst/>
              <a:ahLst/>
              <a:cxnLst/>
              <a:rect l="l" t="t" r="r" b="b"/>
              <a:pathLst>
                <a:path w="918" h="596" extrusionOk="0">
                  <a:moveTo>
                    <a:pt x="0" y="0"/>
                  </a:moveTo>
                  <a:cubicBezTo>
                    <a:pt x="358" y="84"/>
                    <a:pt x="643" y="262"/>
                    <a:pt x="917" y="596"/>
                  </a:cubicBezTo>
                  <a:cubicBezTo>
                    <a:pt x="679" y="536"/>
                    <a:pt x="322" y="31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3901;p70">
              <a:extLst>
                <a:ext uri="{FF2B5EF4-FFF2-40B4-BE49-F238E27FC236}">
                  <a16:creationId xmlns:a16="http://schemas.microsoft.com/office/drawing/2014/main" id="{CE9647B7-0257-F51C-03E4-8B23C1234B9C}"/>
                </a:ext>
              </a:extLst>
            </p:cNvPr>
            <p:cNvSpPr/>
            <p:nvPr/>
          </p:nvSpPr>
          <p:spPr>
            <a:xfrm>
              <a:off x="6437700" y="1310700"/>
              <a:ext cx="17875" cy="18475"/>
            </a:xfrm>
            <a:custGeom>
              <a:avLst/>
              <a:gdLst/>
              <a:ahLst/>
              <a:cxnLst/>
              <a:rect l="l" t="t" r="r" b="b"/>
              <a:pathLst>
                <a:path w="715" h="739" extrusionOk="0">
                  <a:moveTo>
                    <a:pt x="715" y="739"/>
                  </a:moveTo>
                  <a:cubicBezTo>
                    <a:pt x="250" y="620"/>
                    <a:pt x="131" y="358"/>
                    <a:pt x="0" y="1"/>
                  </a:cubicBezTo>
                  <a:cubicBezTo>
                    <a:pt x="203" y="60"/>
                    <a:pt x="262" y="191"/>
                    <a:pt x="358" y="298"/>
                  </a:cubicBezTo>
                  <a:cubicBezTo>
                    <a:pt x="453" y="406"/>
                    <a:pt x="548" y="513"/>
                    <a:pt x="715" y="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3902;p70">
              <a:extLst>
                <a:ext uri="{FF2B5EF4-FFF2-40B4-BE49-F238E27FC236}">
                  <a16:creationId xmlns:a16="http://schemas.microsoft.com/office/drawing/2014/main" id="{21580228-956B-F7E9-CBB0-9EDF6745357D}"/>
                </a:ext>
              </a:extLst>
            </p:cNvPr>
            <p:cNvSpPr/>
            <p:nvPr/>
          </p:nvSpPr>
          <p:spPr>
            <a:xfrm>
              <a:off x="7063675" y="808275"/>
              <a:ext cx="8950" cy="29175"/>
            </a:xfrm>
            <a:custGeom>
              <a:avLst/>
              <a:gdLst/>
              <a:ahLst/>
              <a:cxnLst/>
              <a:rect l="l" t="t" r="r" b="b"/>
              <a:pathLst>
                <a:path w="358" h="1167" extrusionOk="0">
                  <a:moveTo>
                    <a:pt x="357" y="0"/>
                  </a:moveTo>
                  <a:cubicBezTo>
                    <a:pt x="322" y="393"/>
                    <a:pt x="286" y="774"/>
                    <a:pt x="84" y="1167"/>
                  </a:cubicBezTo>
                  <a:cubicBezTo>
                    <a:pt x="48" y="1072"/>
                    <a:pt x="0" y="1012"/>
                    <a:pt x="24" y="988"/>
                  </a:cubicBezTo>
                  <a:cubicBezTo>
                    <a:pt x="107" y="667"/>
                    <a:pt x="203" y="369"/>
                    <a:pt x="286" y="60"/>
                  </a:cubicBezTo>
                  <a:cubicBezTo>
                    <a:pt x="298" y="48"/>
                    <a:pt x="346" y="36"/>
                    <a:pt x="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3903;p70">
              <a:extLst>
                <a:ext uri="{FF2B5EF4-FFF2-40B4-BE49-F238E27FC236}">
                  <a16:creationId xmlns:a16="http://schemas.microsoft.com/office/drawing/2014/main" id="{75191836-43D1-8E76-9473-63D3058D7B87}"/>
                </a:ext>
              </a:extLst>
            </p:cNvPr>
            <p:cNvSpPr/>
            <p:nvPr/>
          </p:nvSpPr>
          <p:spPr>
            <a:xfrm>
              <a:off x="6518350" y="1003825"/>
              <a:ext cx="17900" cy="22650"/>
            </a:xfrm>
            <a:custGeom>
              <a:avLst/>
              <a:gdLst/>
              <a:ahLst/>
              <a:cxnLst/>
              <a:rect l="l" t="t" r="r" b="b"/>
              <a:pathLst>
                <a:path w="716" h="906" extrusionOk="0">
                  <a:moveTo>
                    <a:pt x="715" y="0"/>
                  </a:moveTo>
                  <a:cubicBezTo>
                    <a:pt x="715" y="322"/>
                    <a:pt x="549" y="393"/>
                    <a:pt x="442" y="512"/>
                  </a:cubicBezTo>
                  <a:cubicBezTo>
                    <a:pt x="346" y="655"/>
                    <a:pt x="227" y="774"/>
                    <a:pt x="120" y="905"/>
                  </a:cubicBezTo>
                  <a:cubicBezTo>
                    <a:pt x="1" y="858"/>
                    <a:pt x="25" y="798"/>
                    <a:pt x="72" y="727"/>
                  </a:cubicBezTo>
                  <a:cubicBezTo>
                    <a:pt x="227" y="477"/>
                    <a:pt x="430" y="274"/>
                    <a:pt x="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3904;p70">
              <a:extLst>
                <a:ext uri="{FF2B5EF4-FFF2-40B4-BE49-F238E27FC236}">
                  <a16:creationId xmlns:a16="http://schemas.microsoft.com/office/drawing/2014/main" id="{A679C779-503B-739C-FE15-E0E79543F5AF}"/>
                </a:ext>
              </a:extLst>
            </p:cNvPr>
            <p:cNvSpPr/>
            <p:nvPr/>
          </p:nvSpPr>
          <p:spPr>
            <a:xfrm>
              <a:off x="6766000" y="1185400"/>
              <a:ext cx="6000" cy="28600"/>
            </a:xfrm>
            <a:custGeom>
              <a:avLst/>
              <a:gdLst/>
              <a:ahLst/>
              <a:cxnLst/>
              <a:rect l="l" t="t" r="r" b="b"/>
              <a:pathLst>
                <a:path w="240" h="1144" extrusionOk="0">
                  <a:moveTo>
                    <a:pt x="25" y="1143"/>
                  </a:moveTo>
                  <a:cubicBezTo>
                    <a:pt x="1" y="774"/>
                    <a:pt x="49" y="417"/>
                    <a:pt x="215" y="0"/>
                  </a:cubicBezTo>
                  <a:cubicBezTo>
                    <a:pt x="239" y="679"/>
                    <a:pt x="215" y="774"/>
                    <a:pt x="25" y="1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3905;p70">
              <a:extLst>
                <a:ext uri="{FF2B5EF4-FFF2-40B4-BE49-F238E27FC236}">
                  <a16:creationId xmlns:a16="http://schemas.microsoft.com/office/drawing/2014/main" id="{CA0E3E57-F564-F8BD-EBCE-3C74BB975BCF}"/>
                </a:ext>
              </a:extLst>
            </p:cNvPr>
            <p:cNvSpPr/>
            <p:nvPr/>
          </p:nvSpPr>
          <p:spPr>
            <a:xfrm>
              <a:off x="6683850" y="1370250"/>
              <a:ext cx="7175" cy="28300"/>
            </a:xfrm>
            <a:custGeom>
              <a:avLst/>
              <a:gdLst/>
              <a:ahLst/>
              <a:cxnLst/>
              <a:rect l="l" t="t" r="r" b="b"/>
              <a:pathLst>
                <a:path w="287" h="1132" extrusionOk="0">
                  <a:moveTo>
                    <a:pt x="72" y="1131"/>
                  </a:moveTo>
                  <a:cubicBezTo>
                    <a:pt x="1" y="762"/>
                    <a:pt x="72" y="381"/>
                    <a:pt x="132" y="0"/>
                  </a:cubicBezTo>
                  <a:cubicBezTo>
                    <a:pt x="156" y="83"/>
                    <a:pt x="215" y="179"/>
                    <a:pt x="191" y="262"/>
                  </a:cubicBezTo>
                  <a:cubicBezTo>
                    <a:pt x="156" y="536"/>
                    <a:pt x="287" y="857"/>
                    <a:pt x="72" y="1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3906;p70">
              <a:extLst>
                <a:ext uri="{FF2B5EF4-FFF2-40B4-BE49-F238E27FC236}">
                  <a16:creationId xmlns:a16="http://schemas.microsoft.com/office/drawing/2014/main" id="{BAEA30B9-9330-9BBE-4BB7-A95702B5012E}"/>
                </a:ext>
              </a:extLst>
            </p:cNvPr>
            <p:cNvSpPr/>
            <p:nvPr/>
          </p:nvSpPr>
          <p:spPr>
            <a:xfrm>
              <a:off x="6963050" y="1619075"/>
              <a:ext cx="6000" cy="21150"/>
            </a:xfrm>
            <a:custGeom>
              <a:avLst/>
              <a:gdLst/>
              <a:ahLst/>
              <a:cxnLst/>
              <a:rect l="l" t="t" r="r" b="b"/>
              <a:pathLst>
                <a:path w="240" h="846" extrusionOk="0">
                  <a:moveTo>
                    <a:pt x="191" y="1"/>
                  </a:moveTo>
                  <a:cubicBezTo>
                    <a:pt x="239" y="596"/>
                    <a:pt x="239" y="596"/>
                    <a:pt x="72" y="846"/>
                  </a:cubicBezTo>
                  <a:cubicBezTo>
                    <a:pt x="1" y="334"/>
                    <a:pt x="1" y="334"/>
                    <a:pt x="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3907;p70">
              <a:extLst>
                <a:ext uri="{FF2B5EF4-FFF2-40B4-BE49-F238E27FC236}">
                  <a16:creationId xmlns:a16="http://schemas.microsoft.com/office/drawing/2014/main" id="{67533AC6-39E4-C8A3-A4E3-16E19583231A}"/>
                </a:ext>
              </a:extLst>
            </p:cNvPr>
            <p:cNvSpPr/>
            <p:nvPr/>
          </p:nvSpPr>
          <p:spPr>
            <a:xfrm>
              <a:off x="6493350" y="1239575"/>
              <a:ext cx="8375" cy="20850"/>
            </a:xfrm>
            <a:custGeom>
              <a:avLst/>
              <a:gdLst/>
              <a:ahLst/>
              <a:cxnLst/>
              <a:rect l="l" t="t" r="r" b="b"/>
              <a:pathLst>
                <a:path w="335" h="834" extrusionOk="0">
                  <a:moveTo>
                    <a:pt x="215" y="0"/>
                  </a:moveTo>
                  <a:cubicBezTo>
                    <a:pt x="334" y="310"/>
                    <a:pt x="334" y="572"/>
                    <a:pt x="215" y="834"/>
                  </a:cubicBezTo>
                  <a:cubicBezTo>
                    <a:pt x="168" y="572"/>
                    <a:pt x="1" y="31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3908;p70">
              <a:extLst>
                <a:ext uri="{FF2B5EF4-FFF2-40B4-BE49-F238E27FC236}">
                  <a16:creationId xmlns:a16="http://schemas.microsoft.com/office/drawing/2014/main" id="{CC77BB06-5FF9-2394-5E92-8C8F7CCFBDC8}"/>
                </a:ext>
              </a:extLst>
            </p:cNvPr>
            <p:cNvSpPr/>
            <p:nvPr/>
          </p:nvSpPr>
          <p:spPr>
            <a:xfrm>
              <a:off x="7394950" y="1369950"/>
              <a:ext cx="21475" cy="12225"/>
            </a:xfrm>
            <a:custGeom>
              <a:avLst/>
              <a:gdLst/>
              <a:ahLst/>
              <a:cxnLst/>
              <a:rect l="l" t="t" r="r" b="b"/>
              <a:pathLst>
                <a:path w="859" h="489" extrusionOk="0">
                  <a:moveTo>
                    <a:pt x="858" y="453"/>
                  </a:moveTo>
                  <a:cubicBezTo>
                    <a:pt x="787" y="453"/>
                    <a:pt x="715" y="488"/>
                    <a:pt x="656" y="453"/>
                  </a:cubicBezTo>
                  <a:cubicBezTo>
                    <a:pt x="465" y="334"/>
                    <a:pt x="287" y="191"/>
                    <a:pt x="1" y="0"/>
                  </a:cubicBezTo>
                  <a:cubicBezTo>
                    <a:pt x="418" y="83"/>
                    <a:pt x="608" y="322"/>
                    <a:pt x="858"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3909;p70">
              <a:extLst>
                <a:ext uri="{FF2B5EF4-FFF2-40B4-BE49-F238E27FC236}">
                  <a16:creationId xmlns:a16="http://schemas.microsoft.com/office/drawing/2014/main" id="{1A3B528E-6629-B169-5597-B07138B06EDE}"/>
                </a:ext>
              </a:extLst>
            </p:cNvPr>
            <p:cNvSpPr/>
            <p:nvPr/>
          </p:nvSpPr>
          <p:spPr>
            <a:xfrm>
              <a:off x="7298525" y="1291050"/>
              <a:ext cx="16400" cy="20275"/>
            </a:xfrm>
            <a:custGeom>
              <a:avLst/>
              <a:gdLst/>
              <a:ahLst/>
              <a:cxnLst/>
              <a:rect l="l" t="t" r="r" b="b"/>
              <a:pathLst>
                <a:path w="656" h="811" extrusionOk="0">
                  <a:moveTo>
                    <a:pt x="0" y="13"/>
                  </a:moveTo>
                  <a:cubicBezTo>
                    <a:pt x="48" y="25"/>
                    <a:pt x="119" y="13"/>
                    <a:pt x="155" y="37"/>
                  </a:cubicBezTo>
                  <a:cubicBezTo>
                    <a:pt x="381" y="251"/>
                    <a:pt x="572" y="489"/>
                    <a:pt x="643" y="811"/>
                  </a:cubicBezTo>
                  <a:lnTo>
                    <a:pt x="655" y="799"/>
                  </a:lnTo>
                  <a:cubicBezTo>
                    <a:pt x="596" y="775"/>
                    <a:pt x="500" y="751"/>
                    <a:pt x="477" y="692"/>
                  </a:cubicBezTo>
                  <a:cubicBezTo>
                    <a:pt x="310" y="477"/>
                    <a:pt x="167" y="239"/>
                    <a:pt x="0" y="13"/>
                  </a:cubicBezTo>
                  <a:cubicBezTo>
                    <a:pt x="12"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3910;p70">
              <a:extLst>
                <a:ext uri="{FF2B5EF4-FFF2-40B4-BE49-F238E27FC236}">
                  <a16:creationId xmlns:a16="http://schemas.microsoft.com/office/drawing/2014/main" id="{3CF09DD6-F1D8-E0CA-5D97-A9CAB8204B32}"/>
                </a:ext>
              </a:extLst>
            </p:cNvPr>
            <p:cNvSpPr/>
            <p:nvPr/>
          </p:nvSpPr>
          <p:spPr>
            <a:xfrm>
              <a:off x="6495150" y="1039550"/>
              <a:ext cx="11925" cy="13700"/>
            </a:xfrm>
            <a:custGeom>
              <a:avLst/>
              <a:gdLst/>
              <a:ahLst/>
              <a:cxnLst/>
              <a:rect l="l" t="t" r="r" b="b"/>
              <a:pathLst>
                <a:path w="477" h="548" extrusionOk="0">
                  <a:moveTo>
                    <a:pt x="477" y="0"/>
                  </a:moveTo>
                  <a:cubicBezTo>
                    <a:pt x="346" y="179"/>
                    <a:pt x="227" y="357"/>
                    <a:pt x="96" y="548"/>
                  </a:cubicBezTo>
                  <a:cubicBezTo>
                    <a:pt x="60" y="536"/>
                    <a:pt x="0" y="512"/>
                    <a:pt x="0" y="512"/>
                  </a:cubicBezTo>
                  <a:cubicBezTo>
                    <a:pt x="48" y="238"/>
                    <a:pt x="48" y="250"/>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3911;p70">
              <a:extLst>
                <a:ext uri="{FF2B5EF4-FFF2-40B4-BE49-F238E27FC236}">
                  <a16:creationId xmlns:a16="http://schemas.microsoft.com/office/drawing/2014/main" id="{B6BE1454-1F77-17D7-F82D-B9F3056527F7}"/>
                </a:ext>
              </a:extLst>
            </p:cNvPr>
            <p:cNvSpPr/>
            <p:nvPr/>
          </p:nvSpPr>
          <p:spPr>
            <a:xfrm>
              <a:off x="7279475" y="1104425"/>
              <a:ext cx="14000" cy="20275"/>
            </a:xfrm>
            <a:custGeom>
              <a:avLst/>
              <a:gdLst/>
              <a:ahLst/>
              <a:cxnLst/>
              <a:rect l="l" t="t" r="r" b="b"/>
              <a:pathLst>
                <a:path w="560" h="811" extrusionOk="0">
                  <a:moveTo>
                    <a:pt x="560" y="810"/>
                  </a:moveTo>
                  <a:cubicBezTo>
                    <a:pt x="512" y="775"/>
                    <a:pt x="453" y="775"/>
                    <a:pt x="417" y="739"/>
                  </a:cubicBezTo>
                  <a:cubicBezTo>
                    <a:pt x="274" y="501"/>
                    <a:pt x="143" y="263"/>
                    <a:pt x="0" y="1"/>
                  </a:cubicBezTo>
                  <a:cubicBezTo>
                    <a:pt x="84" y="13"/>
                    <a:pt x="155" y="48"/>
                    <a:pt x="238" y="60"/>
                  </a:cubicBezTo>
                  <a:cubicBezTo>
                    <a:pt x="346" y="322"/>
                    <a:pt x="441" y="572"/>
                    <a:pt x="560" y="8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3912;p70">
              <a:extLst>
                <a:ext uri="{FF2B5EF4-FFF2-40B4-BE49-F238E27FC236}">
                  <a16:creationId xmlns:a16="http://schemas.microsoft.com/office/drawing/2014/main" id="{FA3401C0-366E-402E-2C23-90D824B85A6E}"/>
                </a:ext>
              </a:extLst>
            </p:cNvPr>
            <p:cNvSpPr/>
            <p:nvPr/>
          </p:nvSpPr>
          <p:spPr>
            <a:xfrm>
              <a:off x="7292875" y="1124675"/>
              <a:ext cx="15200" cy="21750"/>
            </a:xfrm>
            <a:custGeom>
              <a:avLst/>
              <a:gdLst/>
              <a:ahLst/>
              <a:cxnLst/>
              <a:rect l="l" t="t" r="r" b="b"/>
              <a:pathLst>
                <a:path w="608" h="870" extrusionOk="0">
                  <a:moveTo>
                    <a:pt x="0" y="12"/>
                  </a:moveTo>
                  <a:cubicBezTo>
                    <a:pt x="167" y="96"/>
                    <a:pt x="238" y="250"/>
                    <a:pt x="298" y="417"/>
                  </a:cubicBezTo>
                  <a:cubicBezTo>
                    <a:pt x="357" y="596"/>
                    <a:pt x="441" y="774"/>
                    <a:pt x="607" y="858"/>
                  </a:cubicBezTo>
                  <a:lnTo>
                    <a:pt x="607" y="858"/>
                  </a:lnTo>
                  <a:cubicBezTo>
                    <a:pt x="548" y="858"/>
                    <a:pt x="512" y="870"/>
                    <a:pt x="429" y="870"/>
                  </a:cubicBezTo>
                  <a:cubicBezTo>
                    <a:pt x="274" y="608"/>
                    <a:pt x="48" y="358"/>
                    <a:pt x="0" y="12"/>
                  </a:cubicBezTo>
                  <a:cubicBezTo>
                    <a:pt x="24" y="0"/>
                    <a:pt x="0" y="12"/>
                    <a:pt x="0"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3913;p70">
              <a:extLst>
                <a:ext uri="{FF2B5EF4-FFF2-40B4-BE49-F238E27FC236}">
                  <a16:creationId xmlns:a16="http://schemas.microsoft.com/office/drawing/2014/main" id="{5254355E-B3EB-5E8D-2F7D-328F85D430FF}"/>
                </a:ext>
              </a:extLst>
            </p:cNvPr>
            <p:cNvSpPr/>
            <p:nvPr/>
          </p:nvSpPr>
          <p:spPr>
            <a:xfrm>
              <a:off x="6816325" y="1173775"/>
              <a:ext cx="18775" cy="9550"/>
            </a:xfrm>
            <a:custGeom>
              <a:avLst/>
              <a:gdLst/>
              <a:ahLst/>
              <a:cxnLst/>
              <a:rect l="l" t="t" r="r" b="b"/>
              <a:pathLst>
                <a:path w="751" h="382" extrusionOk="0">
                  <a:moveTo>
                    <a:pt x="95" y="251"/>
                  </a:moveTo>
                  <a:cubicBezTo>
                    <a:pt x="72" y="191"/>
                    <a:pt x="48" y="120"/>
                    <a:pt x="0" y="1"/>
                  </a:cubicBezTo>
                  <a:cubicBezTo>
                    <a:pt x="286" y="37"/>
                    <a:pt x="512" y="84"/>
                    <a:pt x="750" y="132"/>
                  </a:cubicBezTo>
                  <a:cubicBezTo>
                    <a:pt x="536" y="382"/>
                    <a:pt x="274" y="132"/>
                    <a:pt x="60" y="239"/>
                  </a:cubicBezTo>
                  <a:cubicBezTo>
                    <a:pt x="72" y="239"/>
                    <a:pt x="95" y="251"/>
                    <a:pt x="95" y="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3914;p70">
              <a:extLst>
                <a:ext uri="{FF2B5EF4-FFF2-40B4-BE49-F238E27FC236}">
                  <a16:creationId xmlns:a16="http://schemas.microsoft.com/office/drawing/2014/main" id="{ED7A5FFA-5992-D424-FE23-D379FF1D922C}"/>
                </a:ext>
              </a:extLst>
            </p:cNvPr>
            <p:cNvSpPr/>
            <p:nvPr/>
          </p:nvSpPr>
          <p:spPr>
            <a:xfrm>
              <a:off x="6914250" y="1622950"/>
              <a:ext cx="13700" cy="23250"/>
            </a:xfrm>
            <a:custGeom>
              <a:avLst/>
              <a:gdLst/>
              <a:ahLst/>
              <a:cxnLst/>
              <a:rect l="l" t="t" r="r" b="b"/>
              <a:pathLst>
                <a:path w="548" h="930" extrusionOk="0">
                  <a:moveTo>
                    <a:pt x="0" y="0"/>
                  </a:moveTo>
                  <a:cubicBezTo>
                    <a:pt x="24" y="12"/>
                    <a:pt x="84" y="0"/>
                    <a:pt x="107" y="24"/>
                  </a:cubicBezTo>
                  <a:cubicBezTo>
                    <a:pt x="250" y="298"/>
                    <a:pt x="465" y="536"/>
                    <a:pt x="548" y="929"/>
                  </a:cubicBezTo>
                  <a:cubicBezTo>
                    <a:pt x="238" y="620"/>
                    <a:pt x="131" y="31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3915;p70">
              <a:extLst>
                <a:ext uri="{FF2B5EF4-FFF2-40B4-BE49-F238E27FC236}">
                  <a16:creationId xmlns:a16="http://schemas.microsoft.com/office/drawing/2014/main" id="{7C86385B-0B23-1D76-D4E1-BD67EDB2F2D1}"/>
                </a:ext>
              </a:extLst>
            </p:cNvPr>
            <p:cNvSpPr/>
            <p:nvPr/>
          </p:nvSpPr>
          <p:spPr>
            <a:xfrm>
              <a:off x="6432350" y="1230925"/>
              <a:ext cx="10425" cy="16100"/>
            </a:xfrm>
            <a:custGeom>
              <a:avLst/>
              <a:gdLst/>
              <a:ahLst/>
              <a:cxnLst/>
              <a:rect l="l" t="t" r="r" b="b"/>
              <a:pathLst>
                <a:path w="417" h="644" extrusionOk="0">
                  <a:moveTo>
                    <a:pt x="0" y="644"/>
                  </a:moveTo>
                  <a:cubicBezTo>
                    <a:pt x="214" y="120"/>
                    <a:pt x="214" y="120"/>
                    <a:pt x="417" y="1"/>
                  </a:cubicBezTo>
                  <a:cubicBezTo>
                    <a:pt x="274" y="418"/>
                    <a:pt x="274" y="418"/>
                    <a:pt x="0" y="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3916;p70">
              <a:extLst>
                <a:ext uri="{FF2B5EF4-FFF2-40B4-BE49-F238E27FC236}">
                  <a16:creationId xmlns:a16="http://schemas.microsoft.com/office/drawing/2014/main" id="{8EFE7A28-1EEC-0470-E2CC-B18921E2131B}"/>
                </a:ext>
              </a:extLst>
            </p:cNvPr>
            <p:cNvSpPr/>
            <p:nvPr/>
          </p:nvSpPr>
          <p:spPr>
            <a:xfrm>
              <a:off x="7568200" y="827325"/>
              <a:ext cx="15800" cy="13400"/>
            </a:xfrm>
            <a:custGeom>
              <a:avLst/>
              <a:gdLst/>
              <a:ahLst/>
              <a:cxnLst/>
              <a:rect l="l" t="t" r="r" b="b"/>
              <a:pathLst>
                <a:path w="632" h="536" extrusionOk="0">
                  <a:moveTo>
                    <a:pt x="631" y="524"/>
                  </a:moveTo>
                  <a:cubicBezTo>
                    <a:pt x="441" y="357"/>
                    <a:pt x="227" y="191"/>
                    <a:pt x="0" y="0"/>
                  </a:cubicBezTo>
                  <a:cubicBezTo>
                    <a:pt x="405" y="72"/>
                    <a:pt x="500" y="143"/>
                    <a:pt x="631" y="524"/>
                  </a:cubicBezTo>
                  <a:cubicBezTo>
                    <a:pt x="631" y="536"/>
                    <a:pt x="631" y="524"/>
                    <a:pt x="631" y="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3917;p70">
              <a:extLst>
                <a:ext uri="{FF2B5EF4-FFF2-40B4-BE49-F238E27FC236}">
                  <a16:creationId xmlns:a16="http://schemas.microsoft.com/office/drawing/2014/main" id="{3AC4C576-3C8B-5FA2-F602-09BD172EA2DD}"/>
                </a:ext>
              </a:extLst>
            </p:cNvPr>
            <p:cNvSpPr/>
            <p:nvPr/>
          </p:nvSpPr>
          <p:spPr>
            <a:xfrm>
              <a:off x="7432475" y="1308325"/>
              <a:ext cx="18775" cy="9850"/>
            </a:xfrm>
            <a:custGeom>
              <a:avLst/>
              <a:gdLst/>
              <a:ahLst/>
              <a:cxnLst/>
              <a:rect l="l" t="t" r="r" b="b"/>
              <a:pathLst>
                <a:path w="751" h="394" extrusionOk="0">
                  <a:moveTo>
                    <a:pt x="0" y="24"/>
                  </a:moveTo>
                  <a:cubicBezTo>
                    <a:pt x="191" y="84"/>
                    <a:pt x="405" y="143"/>
                    <a:pt x="595" y="215"/>
                  </a:cubicBezTo>
                  <a:cubicBezTo>
                    <a:pt x="655" y="239"/>
                    <a:pt x="703" y="298"/>
                    <a:pt x="750" y="358"/>
                  </a:cubicBezTo>
                  <a:lnTo>
                    <a:pt x="750" y="358"/>
                  </a:lnTo>
                  <a:cubicBezTo>
                    <a:pt x="488" y="393"/>
                    <a:pt x="274" y="286"/>
                    <a:pt x="60" y="155"/>
                  </a:cubicBezTo>
                  <a:cubicBezTo>
                    <a:pt x="36" y="120"/>
                    <a:pt x="36" y="6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3918;p70">
              <a:extLst>
                <a:ext uri="{FF2B5EF4-FFF2-40B4-BE49-F238E27FC236}">
                  <a16:creationId xmlns:a16="http://schemas.microsoft.com/office/drawing/2014/main" id="{8C090005-AE56-6DD2-4B62-0CDA43B464E6}"/>
                </a:ext>
              </a:extLst>
            </p:cNvPr>
            <p:cNvSpPr/>
            <p:nvPr/>
          </p:nvSpPr>
          <p:spPr>
            <a:xfrm>
              <a:off x="7373225" y="1154450"/>
              <a:ext cx="6875" cy="18475"/>
            </a:xfrm>
            <a:custGeom>
              <a:avLst/>
              <a:gdLst/>
              <a:ahLst/>
              <a:cxnLst/>
              <a:rect l="l" t="t" r="r" b="b"/>
              <a:pathLst>
                <a:path w="275" h="739" extrusionOk="0">
                  <a:moveTo>
                    <a:pt x="1" y="738"/>
                  </a:moveTo>
                  <a:cubicBezTo>
                    <a:pt x="25" y="441"/>
                    <a:pt x="25" y="226"/>
                    <a:pt x="144" y="0"/>
                  </a:cubicBezTo>
                  <a:cubicBezTo>
                    <a:pt x="275" y="226"/>
                    <a:pt x="275" y="238"/>
                    <a:pt x="1" y="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3919;p70">
              <a:extLst>
                <a:ext uri="{FF2B5EF4-FFF2-40B4-BE49-F238E27FC236}">
                  <a16:creationId xmlns:a16="http://schemas.microsoft.com/office/drawing/2014/main" id="{8F492718-916F-0C05-0AFB-7A54067F26A2}"/>
                </a:ext>
              </a:extLst>
            </p:cNvPr>
            <p:cNvSpPr/>
            <p:nvPr/>
          </p:nvSpPr>
          <p:spPr>
            <a:xfrm>
              <a:off x="6909775" y="1385425"/>
              <a:ext cx="14025" cy="23525"/>
            </a:xfrm>
            <a:custGeom>
              <a:avLst/>
              <a:gdLst/>
              <a:ahLst/>
              <a:cxnLst/>
              <a:rect l="l" t="t" r="r" b="b"/>
              <a:pathLst>
                <a:path w="561" h="941" extrusionOk="0">
                  <a:moveTo>
                    <a:pt x="417" y="941"/>
                  </a:moveTo>
                  <a:cubicBezTo>
                    <a:pt x="286" y="655"/>
                    <a:pt x="144" y="369"/>
                    <a:pt x="1" y="96"/>
                  </a:cubicBezTo>
                  <a:cubicBezTo>
                    <a:pt x="60" y="0"/>
                    <a:pt x="120" y="96"/>
                    <a:pt x="144" y="131"/>
                  </a:cubicBezTo>
                  <a:cubicBezTo>
                    <a:pt x="322" y="369"/>
                    <a:pt x="560" y="596"/>
                    <a:pt x="41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3920;p70">
              <a:extLst>
                <a:ext uri="{FF2B5EF4-FFF2-40B4-BE49-F238E27FC236}">
                  <a16:creationId xmlns:a16="http://schemas.microsoft.com/office/drawing/2014/main" id="{078DC166-8274-6718-1057-7642CACA29AC}"/>
                </a:ext>
              </a:extLst>
            </p:cNvPr>
            <p:cNvSpPr/>
            <p:nvPr/>
          </p:nvSpPr>
          <p:spPr>
            <a:xfrm>
              <a:off x="6615700" y="1252950"/>
              <a:ext cx="17275" cy="7775"/>
            </a:xfrm>
            <a:custGeom>
              <a:avLst/>
              <a:gdLst/>
              <a:ahLst/>
              <a:cxnLst/>
              <a:rect l="l" t="t" r="r" b="b"/>
              <a:pathLst>
                <a:path w="691" h="311" extrusionOk="0">
                  <a:moveTo>
                    <a:pt x="691" y="311"/>
                  </a:moveTo>
                  <a:cubicBezTo>
                    <a:pt x="405" y="251"/>
                    <a:pt x="227" y="215"/>
                    <a:pt x="48" y="168"/>
                  </a:cubicBezTo>
                  <a:cubicBezTo>
                    <a:pt x="0" y="61"/>
                    <a:pt x="60" y="13"/>
                    <a:pt x="143" y="13"/>
                  </a:cubicBezTo>
                  <a:cubicBezTo>
                    <a:pt x="334" y="1"/>
                    <a:pt x="512" y="61"/>
                    <a:pt x="691"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3921;p70">
              <a:extLst>
                <a:ext uri="{FF2B5EF4-FFF2-40B4-BE49-F238E27FC236}">
                  <a16:creationId xmlns:a16="http://schemas.microsoft.com/office/drawing/2014/main" id="{A034C000-2192-82C6-A2A9-B85C28BF25C7}"/>
                </a:ext>
              </a:extLst>
            </p:cNvPr>
            <p:cNvSpPr/>
            <p:nvPr/>
          </p:nvSpPr>
          <p:spPr>
            <a:xfrm>
              <a:off x="6628200" y="1501800"/>
              <a:ext cx="8050" cy="15500"/>
            </a:xfrm>
            <a:custGeom>
              <a:avLst/>
              <a:gdLst/>
              <a:ahLst/>
              <a:cxnLst/>
              <a:rect l="l" t="t" r="r" b="b"/>
              <a:pathLst>
                <a:path w="322" h="620" extrusionOk="0">
                  <a:moveTo>
                    <a:pt x="322" y="1"/>
                  </a:moveTo>
                  <a:cubicBezTo>
                    <a:pt x="262" y="203"/>
                    <a:pt x="191" y="382"/>
                    <a:pt x="108" y="620"/>
                  </a:cubicBezTo>
                  <a:cubicBezTo>
                    <a:pt x="0" y="298"/>
                    <a:pt x="12" y="298"/>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3922;p70">
              <a:extLst>
                <a:ext uri="{FF2B5EF4-FFF2-40B4-BE49-F238E27FC236}">
                  <a16:creationId xmlns:a16="http://schemas.microsoft.com/office/drawing/2014/main" id="{803E5C17-1E03-5622-C915-AFD7C50FD899}"/>
                </a:ext>
              </a:extLst>
            </p:cNvPr>
            <p:cNvSpPr/>
            <p:nvPr/>
          </p:nvSpPr>
          <p:spPr>
            <a:xfrm>
              <a:off x="7448550" y="977625"/>
              <a:ext cx="17575" cy="6875"/>
            </a:xfrm>
            <a:custGeom>
              <a:avLst/>
              <a:gdLst/>
              <a:ahLst/>
              <a:cxnLst/>
              <a:rect l="l" t="t" r="r" b="b"/>
              <a:pathLst>
                <a:path w="703" h="275" extrusionOk="0">
                  <a:moveTo>
                    <a:pt x="0" y="167"/>
                  </a:moveTo>
                  <a:cubicBezTo>
                    <a:pt x="250" y="1"/>
                    <a:pt x="476" y="120"/>
                    <a:pt x="702" y="167"/>
                  </a:cubicBezTo>
                  <a:cubicBezTo>
                    <a:pt x="583" y="275"/>
                    <a:pt x="583" y="275"/>
                    <a:pt x="0"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3923;p70">
              <a:extLst>
                <a:ext uri="{FF2B5EF4-FFF2-40B4-BE49-F238E27FC236}">
                  <a16:creationId xmlns:a16="http://schemas.microsoft.com/office/drawing/2014/main" id="{8218836A-600A-4C17-4E77-C818317CEED0}"/>
                </a:ext>
              </a:extLst>
            </p:cNvPr>
            <p:cNvSpPr/>
            <p:nvPr/>
          </p:nvSpPr>
          <p:spPr>
            <a:xfrm>
              <a:off x="7274100" y="1093725"/>
              <a:ext cx="11350" cy="12225"/>
            </a:xfrm>
            <a:custGeom>
              <a:avLst/>
              <a:gdLst/>
              <a:ahLst/>
              <a:cxnLst/>
              <a:rect l="l" t="t" r="r" b="b"/>
              <a:pathLst>
                <a:path w="454" h="489" extrusionOk="0">
                  <a:moveTo>
                    <a:pt x="453" y="488"/>
                  </a:moveTo>
                  <a:cubicBezTo>
                    <a:pt x="382" y="476"/>
                    <a:pt x="311" y="453"/>
                    <a:pt x="215" y="429"/>
                  </a:cubicBezTo>
                  <a:cubicBezTo>
                    <a:pt x="180" y="393"/>
                    <a:pt x="96" y="357"/>
                    <a:pt x="72" y="310"/>
                  </a:cubicBezTo>
                  <a:cubicBezTo>
                    <a:pt x="37" y="214"/>
                    <a:pt x="25" y="107"/>
                    <a:pt x="13" y="0"/>
                  </a:cubicBezTo>
                  <a:lnTo>
                    <a:pt x="1" y="12"/>
                  </a:lnTo>
                  <a:cubicBezTo>
                    <a:pt x="239" y="12"/>
                    <a:pt x="358" y="167"/>
                    <a:pt x="430" y="357"/>
                  </a:cubicBezTo>
                  <a:cubicBezTo>
                    <a:pt x="453" y="405"/>
                    <a:pt x="453" y="453"/>
                    <a:pt x="453" y="4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3924;p70">
              <a:extLst>
                <a:ext uri="{FF2B5EF4-FFF2-40B4-BE49-F238E27FC236}">
                  <a16:creationId xmlns:a16="http://schemas.microsoft.com/office/drawing/2014/main" id="{9EAA5670-3C9D-9A58-F279-BF9946ACB293}"/>
                </a:ext>
              </a:extLst>
            </p:cNvPr>
            <p:cNvSpPr/>
            <p:nvPr/>
          </p:nvSpPr>
          <p:spPr>
            <a:xfrm>
              <a:off x="6941325" y="1167825"/>
              <a:ext cx="15200" cy="14625"/>
            </a:xfrm>
            <a:custGeom>
              <a:avLst/>
              <a:gdLst/>
              <a:ahLst/>
              <a:cxnLst/>
              <a:rect l="l" t="t" r="r" b="b"/>
              <a:pathLst>
                <a:path w="608" h="585" extrusionOk="0">
                  <a:moveTo>
                    <a:pt x="1" y="1"/>
                  </a:moveTo>
                  <a:cubicBezTo>
                    <a:pt x="275" y="132"/>
                    <a:pt x="477" y="298"/>
                    <a:pt x="596" y="584"/>
                  </a:cubicBezTo>
                  <a:lnTo>
                    <a:pt x="608" y="560"/>
                  </a:lnTo>
                  <a:cubicBezTo>
                    <a:pt x="275" y="429"/>
                    <a:pt x="179" y="34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3925;p70">
              <a:extLst>
                <a:ext uri="{FF2B5EF4-FFF2-40B4-BE49-F238E27FC236}">
                  <a16:creationId xmlns:a16="http://schemas.microsoft.com/office/drawing/2014/main" id="{92FA2A6A-8B9C-09E6-555F-C2ABAE727CD6}"/>
                </a:ext>
              </a:extLst>
            </p:cNvPr>
            <p:cNvSpPr/>
            <p:nvPr/>
          </p:nvSpPr>
          <p:spPr>
            <a:xfrm>
              <a:off x="7538425" y="1410425"/>
              <a:ext cx="17000" cy="8050"/>
            </a:xfrm>
            <a:custGeom>
              <a:avLst/>
              <a:gdLst/>
              <a:ahLst/>
              <a:cxnLst/>
              <a:rect l="l" t="t" r="r" b="b"/>
              <a:pathLst>
                <a:path w="680" h="322" extrusionOk="0">
                  <a:moveTo>
                    <a:pt x="25" y="298"/>
                  </a:moveTo>
                  <a:cubicBezTo>
                    <a:pt x="203" y="167"/>
                    <a:pt x="358" y="12"/>
                    <a:pt x="679" y="0"/>
                  </a:cubicBezTo>
                  <a:cubicBezTo>
                    <a:pt x="465" y="250"/>
                    <a:pt x="263" y="322"/>
                    <a:pt x="25" y="298"/>
                  </a:cubicBezTo>
                  <a:cubicBezTo>
                    <a:pt x="1" y="298"/>
                    <a:pt x="25" y="298"/>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3926;p70">
              <a:extLst>
                <a:ext uri="{FF2B5EF4-FFF2-40B4-BE49-F238E27FC236}">
                  <a16:creationId xmlns:a16="http://schemas.microsoft.com/office/drawing/2014/main" id="{A6471DC9-E259-C2FD-1CFB-558D11F988C3}"/>
                </a:ext>
              </a:extLst>
            </p:cNvPr>
            <p:cNvSpPr/>
            <p:nvPr/>
          </p:nvSpPr>
          <p:spPr>
            <a:xfrm>
              <a:off x="7148500" y="1149675"/>
              <a:ext cx="17300" cy="11325"/>
            </a:xfrm>
            <a:custGeom>
              <a:avLst/>
              <a:gdLst/>
              <a:ahLst/>
              <a:cxnLst/>
              <a:rect l="l" t="t" r="r" b="b"/>
              <a:pathLst>
                <a:path w="692" h="453" extrusionOk="0">
                  <a:moveTo>
                    <a:pt x="691" y="453"/>
                  </a:moveTo>
                  <a:cubicBezTo>
                    <a:pt x="382" y="441"/>
                    <a:pt x="143" y="310"/>
                    <a:pt x="24" y="1"/>
                  </a:cubicBezTo>
                  <a:lnTo>
                    <a:pt x="1" y="12"/>
                  </a:lnTo>
                  <a:cubicBezTo>
                    <a:pt x="239" y="143"/>
                    <a:pt x="524" y="215"/>
                    <a:pt x="691"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3927;p70">
              <a:extLst>
                <a:ext uri="{FF2B5EF4-FFF2-40B4-BE49-F238E27FC236}">
                  <a16:creationId xmlns:a16="http://schemas.microsoft.com/office/drawing/2014/main" id="{39460585-73C5-0CE5-15FA-D1B28823DAEE}"/>
                </a:ext>
              </a:extLst>
            </p:cNvPr>
            <p:cNvSpPr/>
            <p:nvPr/>
          </p:nvSpPr>
          <p:spPr>
            <a:xfrm>
              <a:off x="7051175" y="900550"/>
              <a:ext cx="19650" cy="8050"/>
            </a:xfrm>
            <a:custGeom>
              <a:avLst/>
              <a:gdLst/>
              <a:ahLst/>
              <a:cxnLst/>
              <a:rect l="l" t="t" r="r" b="b"/>
              <a:pathLst>
                <a:path w="786" h="322" extrusionOk="0">
                  <a:moveTo>
                    <a:pt x="786" y="321"/>
                  </a:moveTo>
                  <a:cubicBezTo>
                    <a:pt x="488" y="298"/>
                    <a:pt x="226" y="226"/>
                    <a:pt x="12" y="0"/>
                  </a:cubicBezTo>
                  <a:lnTo>
                    <a:pt x="0" y="24"/>
                  </a:lnTo>
                  <a:cubicBezTo>
                    <a:pt x="417" y="48"/>
                    <a:pt x="548" y="107"/>
                    <a:pt x="786" y="3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3928;p70">
              <a:extLst>
                <a:ext uri="{FF2B5EF4-FFF2-40B4-BE49-F238E27FC236}">
                  <a16:creationId xmlns:a16="http://schemas.microsoft.com/office/drawing/2014/main" id="{0F66528A-7966-9C54-D097-15E8D794DA31}"/>
                </a:ext>
              </a:extLst>
            </p:cNvPr>
            <p:cNvSpPr/>
            <p:nvPr/>
          </p:nvSpPr>
          <p:spPr>
            <a:xfrm>
              <a:off x="7042825" y="1277975"/>
              <a:ext cx="18775" cy="11625"/>
            </a:xfrm>
            <a:custGeom>
              <a:avLst/>
              <a:gdLst/>
              <a:ahLst/>
              <a:cxnLst/>
              <a:rect l="l" t="t" r="r" b="b"/>
              <a:pathLst>
                <a:path w="751" h="465" extrusionOk="0">
                  <a:moveTo>
                    <a:pt x="1" y="107"/>
                  </a:moveTo>
                  <a:cubicBezTo>
                    <a:pt x="108" y="107"/>
                    <a:pt x="179" y="0"/>
                    <a:pt x="298" y="83"/>
                  </a:cubicBezTo>
                  <a:cubicBezTo>
                    <a:pt x="441" y="203"/>
                    <a:pt x="596" y="298"/>
                    <a:pt x="751" y="405"/>
                  </a:cubicBezTo>
                  <a:lnTo>
                    <a:pt x="751" y="381"/>
                  </a:lnTo>
                  <a:cubicBezTo>
                    <a:pt x="596" y="464"/>
                    <a:pt x="525" y="322"/>
                    <a:pt x="418" y="262"/>
                  </a:cubicBezTo>
                  <a:cubicBezTo>
                    <a:pt x="298" y="167"/>
                    <a:pt x="179" y="24"/>
                    <a:pt x="1" y="107"/>
                  </a:cubicBezTo>
                  <a:cubicBezTo>
                    <a:pt x="1" y="83"/>
                    <a:pt x="1" y="107"/>
                    <a:pt x="1" y="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3929;p70">
              <a:extLst>
                <a:ext uri="{FF2B5EF4-FFF2-40B4-BE49-F238E27FC236}">
                  <a16:creationId xmlns:a16="http://schemas.microsoft.com/office/drawing/2014/main" id="{78B97E35-FB30-ABEA-FF4B-DBAE5FAEAFA3}"/>
                </a:ext>
              </a:extLst>
            </p:cNvPr>
            <p:cNvSpPr/>
            <p:nvPr/>
          </p:nvSpPr>
          <p:spPr>
            <a:xfrm>
              <a:off x="6517175" y="1168425"/>
              <a:ext cx="7750" cy="19075"/>
            </a:xfrm>
            <a:custGeom>
              <a:avLst/>
              <a:gdLst/>
              <a:ahLst/>
              <a:cxnLst/>
              <a:rect l="l" t="t" r="r" b="b"/>
              <a:pathLst>
                <a:path w="310" h="763" extrusionOk="0">
                  <a:moveTo>
                    <a:pt x="310" y="1"/>
                  </a:moveTo>
                  <a:cubicBezTo>
                    <a:pt x="298" y="322"/>
                    <a:pt x="215" y="560"/>
                    <a:pt x="0" y="763"/>
                  </a:cubicBezTo>
                  <a:lnTo>
                    <a:pt x="12" y="763"/>
                  </a:lnTo>
                  <a:cubicBezTo>
                    <a:pt x="36" y="477"/>
                    <a:pt x="72" y="203"/>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3930;p70">
              <a:extLst>
                <a:ext uri="{FF2B5EF4-FFF2-40B4-BE49-F238E27FC236}">
                  <a16:creationId xmlns:a16="http://schemas.microsoft.com/office/drawing/2014/main" id="{31D1FCB1-BA6F-9EFC-02ED-420B9063CF63}"/>
                </a:ext>
              </a:extLst>
            </p:cNvPr>
            <p:cNvSpPr/>
            <p:nvPr/>
          </p:nvSpPr>
          <p:spPr>
            <a:xfrm>
              <a:off x="7198800" y="1032700"/>
              <a:ext cx="17900" cy="9250"/>
            </a:xfrm>
            <a:custGeom>
              <a:avLst/>
              <a:gdLst/>
              <a:ahLst/>
              <a:cxnLst/>
              <a:rect l="l" t="t" r="r" b="b"/>
              <a:pathLst>
                <a:path w="716" h="370" extrusionOk="0">
                  <a:moveTo>
                    <a:pt x="715" y="358"/>
                  </a:moveTo>
                  <a:cubicBezTo>
                    <a:pt x="429" y="369"/>
                    <a:pt x="239" y="227"/>
                    <a:pt x="1" y="0"/>
                  </a:cubicBezTo>
                  <a:cubicBezTo>
                    <a:pt x="417" y="108"/>
                    <a:pt x="417" y="108"/>
                    <a:pt x="715"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3931;p70">
              <a:extLst>
                <a:ext uri="{FF2B5EF4-FFF2-40B4-BE49-F238E27FC236}">
                  <a16:creationId xmlns:a16="http://schemas.microsoft.com/office/drawing/2014/main" id="{55641C8B-4198-9259-F4E8-148F381057F8}"/>
                </a:ext>
              </a:extLst>
            </p:cNvPr>
            <p:cNvSpPr/>
            <p:nvPr/>
          </p:nvSpPr>
          <p:spPr>
            <a:xfrm>
              <a:off x="7304475" y="1117225"/>
              <a:ext cx="17875" cy="7775"/>
            </a:xfrm>
            <a:custGeom>
              <a:avLst/>
              <a:gdLst/>
              <a:ahLst/>
              <a:cxnLst/>
              <a:rect l="l" t="t" r="r" b="b"/>
              <a:pathLst>
                <a:path w="715" h="311" extrusionOk="0">
                  <a:moveTo>
                    <a:pt x="0" y="60"/>
                  </a:moveTo>
                  <a:cubicBezTo>
                    <a:pt x="96" y="48"/>
                    <a:pt x="191" y="1"/>
                    <a:pt x="250" y="25"/>
                  </a:cubicBezTo>
                  <a:cubicBezTo>
                    <a:pt x="405" y="96"/>
                    <a:pt x="548" y="215"/>
                    <a:pt x="703" y="310"/>
                  </a:cubicBezTo>
                  <a:lnTo>
                    <a:pt x="715" y="298"/>
                  </a:lnTo>
                  <a:cubicBezTo>
                    <a:pt x="584" y="251"/>
                    <a:pt x="453" y="227"/>
                    <a:pt x="310" y="179"/>
                  </a:cubicBezTo>
                  <a:cubicBezTo>
                    <a:pt x="191" y="132"/>
                    <a:pt x="108" y="84"/>
                    <a:pt x="0"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3932;p70">
              <a:extLst>
                <a:ext uri="{FF2B5EF4-FFF2-40B4-BE49-F238E27FC236}">
                  <a16:creationId xmlns:a16="http://schemas.microsoft.com/office/drawing/2014/main" id="{3E646A82-68C8-398A-3CEC-F195B7D38913}"/>
                </a:ext>
              </a:extLst>
            </p:cNvPr>
            <p:cNvSpPr/>
            <p:nvPr/>
          </p:nvSpPr>
          <p:spPr>
            <a:xfrm>
              <a:off x="7072600" y="791900"/>
              <a:ext cx="8650" cy="16975"/>
            </a:xfrm>
            <a:custGeom>
              <a:avLst/>
              <a:gdLst/>
              <a:ahLst/>
              <a:cxnLst/>
              <a:rect l="l" t="t" r="r" b="b"/>
              <a:pathLst>
                <a:path w="346" h="679" extrusionOk="0">
                  <a:moveTo>
                    <a:pt x="24" y="679"/>
                  </a:moveTo>
                  <a:cubicBezTo>
                    <a:pt x="0" y="393"/>
                    <a:pt x="143" y="179"/>
                    <a:pt x="346" y="12"/>
                  </a:cubicBezTo>
                  <a:lnTo>
                    <a:pt x="334" y="0"/>
                  </a:lnTo>
                  <a:cubicBezTo>
                    <a:pt x="334" y="274"/>
                    <a:pt x="227" y="488"/>
                    <a:pt x="24"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3933;p70">
              <a:extLst>
                <a:ext uri="{FF2B5EF4-FFF2-40B4-BE49-F238E27FC236}">
                  <a16:creationId xmlns:a16="http://schemas.microsoft.com/office/drawing/2014/main" id="{B4FDF0D9-2303-A564-707E-E917224966ED}"/>
                </a:ext>
              </a:extLst>
            </p:cNvPr>
            <p:cNvSpPr/>
            <p:nvPr/>
          </p:nvSpPr>
          <p:spPr>
            <a:xfrm>
              <a:off x="7389600" y="815400"/>
              <a:ext cx="11325" cy="9250"/>
            </a:xfrm>
            <a:custGeom>
              <a:avLst/>
              <a:gdLst/>
              <a:ahLst/>
              <a:cxnLst/>
              <a:rect l="l" t="t" r="r" b="b"/>
              <a:pathLst>
                <a:path w="453" h="370" extrusionOk="0">
                  <a:moveTo>
                    <a:pt x="1" y="370"/>
                  </a:moveTo>
                  <a:cubicBezTo>
                    <a:pt x="96" y="191"/>
                    <a:pt x="179" y="1"/>
                    <a:pt x="453" y="1"/>
                  </a:cubicBezTo>
                  <a:cubicBezTo>
                    <a:pt x="358" y="239"/>
                    <a:pt x="203" y="310"/>
                    <a:pt x="1" y="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3934;p70">
              <a:extLst>
                <a:ext uri="{FF2B5EF4-FFF2-40B4-BE49-F238E27FC236}">
                  <a16:creationId xmlns:a16="http://schemas.microsoft.com/office/drawing/2014/main" id="{C0E61A04-576C-018F-D250-6741858CE6DA}"/>
                </a:ext>
              </a:extLst>
            </p:cNvPr>
            <p:cNvSpPr/>
            <p:nvPr/>
          </p:nvSpPr>
          <p:spPr>
            <a:xfrm>
              <a:off x="6957400" y="941625"/>
              <a:ext cx="14625" cy="9250"/>
            </a:xfrm>
            <a:custGeom>
              <a:avLst/>
              <a:gdLst/>
              <a:ahLst/>
              <a:cxnLst/>
              <a:rect l="l" t="t" r="r" b="b"/>
              <a:pathLst>
                <a:path w="585" h="370" extrusionOk="0">
                  <a:moveTo>
                    <a:pt x="1" y="0"/>
                  </a:moveTo>
                  <a:cubicBezTo>
                    <a:pt x="251" y="0"/>
                    <a:pt x="358" y="202"/>
                    <a:pt x="584" y="369"/>
                  </a:cubicBezTo>
                  <a:cubicBezTo>
                    <a:pt x="239" y="286"/>
                    <a:pt x="239" y="286"/>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3935;p70">
              <a:extLst>
                <a:ext uri="{FF2B5EF4-FFF2-40B4-BE49-F238E27FC236}">
                  <a16:creationId xmlns:a16="http://schemas.microsoft.com/office/drawing/2014/main" id="{B943F8CD-5293-9702-BC5B-B74F1BDDC100}"/>
                </a:ext>
              </a:extLst>
            </p:cNvPr>
            <p:cNvSpPr/>
            <p:nvPr/>
          </p:nvSpPr>
          <p:spPr>
            <a:xfrm>
              <a:off x="6997600" y="962750"/>
              <a:ext cx="14000" cy="16700"/>
            </a:xfrm>
            <a:custGeom>
              <a:avLst/>
              <a:gdLst/>
              <a:ahLst/>
              <a:cxnLst/>
              <a:rect l="l" t="t" r="r" b="b"/>
              <a:pathLst>
                <a:path w="560" h="668" extrusionOk="0">
                  <a:moveTo>
                    <a:pt x="71" y="12"/>
                  </a:moveTo>
                  <a:cubicBezTo>
                    <a:pt x="191" y="119"/>
                    <a:pt x="298" y="250"/>
                    <a:pt x="429" y="346"/>
                  </a:cubicBezTo>
                  <a:cubicBezTo>
                    <a:pt x="560" y="429"/>
                    <a:pt x="548" y="548"/>
                    <a:pt x="548" y="667"/>
                  </a:cubicBezTo>
                  <a:lnTo>
                    <a:pt x="548" y="667"/>
                  </a:lnTo>
                  <a:cubicBezTo>
                    <a:pt x="524" y="477"/>
                    <a:pt x="322" y="429"/>
                    <a:pt x="202" y="346"/>
                  </a:cubicBezTo>
                  <a:cubicBezTo>
                    <a:pt x="83" y="250"/>
                    <a:pt x="0" y="167"/>
                    <a:pt x="71" y="12"/>
                  </a:cubicBezTo>
                  <a:cubicBezTo>
                    <a:pt x="71" y="0"/>
                    <a:pt x="71" y="12"/>
                    <a:pt x="71"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3936;p70">
              <a:extLst>
                <a:ext uri="{FF2B5EF4-FFF2-40B4-BE49-F238E27FC236}">
                  <a16:creationId xmlns:a16="http://schemas.microsoft.com/office/drawing/2014/main" id="{C16E6F88-A695-576F-B2A4-430C62BB6137}"/>
                </a:ext>
              </a:extLst>
            </p:cNvPr>
            <p:cNvSpPr/>
            <p:nvPr/>
          </p:nvSpPr>
          <p:spPr>
            <a:xfrm>
              <a:off x="6844300" y="1394350"/>
              <a:ext cx="10725" cy="15200"/>
            </a:xfrm>
            <a:custGeom>
              <a:avLst/>
              <a:gdLst/>
              <a:ahLst/>
              <a:cxnLst/>
              <a:rect l="l" t="t" r="r" b="b"/>
              <a:pathLst>
                <a:path w="429" h="608" extrusionOk="0">
                  <a:moveTo>
                    <a:pt x="417" y="0"/>
                  </a:moveTo>
                  <a:cubicBezTo>
                    <a:pt x="429" y="286"/>
                    <a:pt x="179" y="381"/>
                    <a:pt x="0" y="608"/>
                  </a:cubicBezTo>
                  <a:cubicBezTo>
                    <a:pt x="48" y="286"/>
                    <a:pt x="60" y="274"/>
                    <a:pt x="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3937;p70">
              <a:extLst>
                <a:ext uri="{FF2B5EF4-FFF2-40B4-BE49-F238E27FC236}">
                  <a16:creationId xmlns:a16="http://schemas.microsoft.com/office/drawing/2014/main" id="{9105017C-F3CD-C717-BD16-9E77E9375A7D}"/>
                </a:ext>
              </a:extLst>
            </p:cNvPr>
            <p:cNvSpPr/>
            <p:nvPr/>
          </p:nvSpPr>
          <p:spPr>
            <a:xfrm>
              <a:off x="7291975" y="1672350"/>
              <a:ext cx="9250" cy="5975"/>
            </a:xfrm>
            <a:custGeom>
              <a:avLst/>
              <a:gdLst/>
              <a:ahLst/>
              <a:cxnLst/>
              <a:rect l="l" t="t" r="r" b="b"/>
              <a:pathLst>
                <a:path w="370" h="239" extrusionOk="0">
                  <a:moveTo>
                    <a:pt x="369" y="239"/>
                  </a:moveTo>
                  <a:cubicBezTo>
                    <a:pt x="215" y="144"/>
                    <a:pt x="131" y="84"/>
                    <a:pt x="0" y="1"/>
                  </a:cubicBezTo>
                  <a:cubicBezTo>
                    <a:pt x="238" y="1"/>
                    <a:pt x="238" y="1"/>
                    <a:pt x="369"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3938;p70">
              <a:extLst>
                <a:ext uri="{FF2B5EF4-FFF2-40B4-BE49-F238E27FC236}">
                  <a16:creationId xmlns:a16="http://schemas.microsoft.com/office/drawing/2014/main" id="{87E956E0-17D1-3ADE-16AA-933264AAE955}"/>
                </a:ext>
              </a:extLst>
            </p:cNvPr>
            <p:cNvSpPr/>
            <p:nvPr/>
          </p:nvSpPr>
          <p:spPr>
            <a:xfrm>
              <a:off x="6919300" y="736525"/>
              <a:ext cx="11650" cy="4800"/>
            </a:xfrm>
            <a:custGeom>
              <a:avLst/>
              <a:gdLst/>
              <a:ahLst/>
              <a:cxnLst/>
              <a:rect l="l" t="t" r="r" b="b"/>
              <a:pathLst>
                <a:path w="466" h="192" extrusionOk="0">
                  <a:moveTo>
                    <a:pt x="465" y="108"/>
                  </a:moveTo>
                  <a:cubicBezTo>
                    <a:pt x="334" y="144"/>
                    <a:pt x="203" y="191"/>
                    <a:pt x="1" y="179"/>
                  </a:cubicBezTo>
                  <a:cubicBezTo>
                    <a:pt x="155" y="48"/>
                    <a:pt x="286" y="1"/>
                    <a:pt x="441" y="25"/>
                  </a:cubicBezTo>
                  <a:cubicBezTo>
                    <a:pt x="453" y="25"/>
                    <a:pt x="453" y="72"/>
                    <a:pt x="465" y="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3939;p70">
              <a:extLst>
                <a:ext uri="{FF2B5EF4-FFF2-40B4-BE49-F238E27FC236}">
                  <a16:creationId xmlns:a16="http://schemas.microsoft.com/office/drawing/2014/main" id="{CA8150F3-6521-C0E2-4798-449BD4A9F85B}"/>
                </a:ext>
              </a:extLst>
            </p:cNvPr>
            <p:cNvSpPr/>
            <p:nvPr/>
          </p:nvSpPr>
          <p:spPr>
            <a:xfrm>
              <a:off x="6952650" y="841300"/>
              <a:ext cx="10725" cy="10150"/>
            </a:xfrm>
            <a:custGeom>
              <a:avLst/>
              <a:gdLst/>
              <a:ahLst/>
              <a:cxnLst/>
              <a:rect l="l" t="t" r="r" b="b"/>
              <a:pathLst>
                <a:path w="429" h="406" extrusionOk="0">
                  <a:moveTo>
                    <a:pt x="12" y="406"/>
                  </a:moveTo>
                  <a:cubicBezTo>
                    <a:pt x="143" y="275"/>
                    <a:pt x="274" y="155"/>
                    <a:pt x="429" y="1"/>
                  </a:cubicBezTo>
                  <a:cubicBezTo>
                    <a:pt x="357" y="310"/>
                    <a:pt x="357" y="310"/>
                    <a:pt x="12" y="406"/>
                  </a:cubicBezTo>
                  <a:cubicBezTo>
                    <a:pt x="0" y="394"/>
                    <a:pt x="12" y="406"/>
                    <a:pt x="12" y="4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3940;p70">
              <a:extLst>
                <a:ext uri="{FF2B5EF4-FFF2-40B4-BE49-F238E27FC236}">
                  <a16:creationId xmlns:a16="http://schemas.microsoft.com/office/drawing/2014/main" id="{DCB3AF4D-25AB-BFD2-88A3-33F6BAF74638}"/>
                </a:ext>
              </a:extLst>
            </p:cNvPr>
            <p:cNvSpPr/>
            <p:nvPr/>
          </p:nvSpPr>
          <p:spPr>
            <a:xfrm>
              <a:off x="7020500" y="1258325"/>
              <a:ext cx="11950" cy="11025"/>
            </a:xfrm>
            <a:custGeom>
              <a:avLst/>
              <a:gdLst/>
              <a:ahLst/>
              <a:cxnLst/>
              <a:rect l="l" t="t" r="r" b="b"/>
              <a:pathLst>
                <a:path w="478" h="441" extrusionOk="0">
                  <a:moveTo>
                    <a:pt x="477" y="417"/>
                  </a:moveTo>
                  <a:cubicBezTo>
                    <a:pt x="346" y="298"/>
                    <a:pt x="191" y="155"/>
                    <a:pt x="1" y="0"/>
                  </a:cubicBezTo>
                  <a:cubicBezTo>
                    <a:pt x="358" y="131"/>
                    <a:pt x="358" y="131"/>
                    <a:pt x="465" y="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3941;p70">
              <a:extLst>
                <a:ext uri="{FF2B5EF4-FFF2-40B4-BE49-F238E27FC236}">
                  <a16:creationId xmlns:a16="http://schemas.microsoft.com/office/drawing/2014/main" id="{32C74616-D80D-BBBD-FA85-F0968BC5246D}"/>
                </a:ext>
              </a:extLst>
            </p:cNvPr>
            <p:cNvSpPr/>
            <p:nvPr/>
          </p:nvSpPr>
          <p:spPr>
            <a:xfrm>
              <a:off x="7469975" y="1752425"/>
              <a:ext cx="9850" cy="5975"/>
            </a:xfrm>
            <a:custGeom>
              <a:avLst/>
              <a:gdLst/>
              <a:ahLst/>
              <a:cxnLst/>
              <a:rect l="l" t="t" r="r" b="b"/>
              <a:pathLst>
                <a:path w="394" h="239" extrusionOk="0">
                  <a:moveTo>
                    <a:pt x="393" y="132"/>
                  </a:moveTo>
                  <a:cubicBezTo>
                    <a:pt x="274" y="239"/>
                    <a:pt x="155" y="203"/>
                    <a:pt x="0" y="96"/>
                  </a:cubicBezTo>
                  <a:cubicBezTo>
                    <a:pt x="155" y="1"/>
                    <a:pt x="274" y="13"/>
                    <a:pt x="393"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3942;p70">
              <a:extLst>
                <a:ext uri="{FF2B5EF4-FFF2-40B4-BE49-F238E27FC236}">
                  <a16:creationId xmlns:a16="http://schemas.microsoft.com/office/drawing/2014/main" id="{1E283030-3A0D-B4AA-6CCB-6467AB8D5D76}"/>
                </a:ext>
              </a:extLst>
            </p:cNvPr>
            <p:cNvSpPr/>
            <p:nvPr/>
          </p:nvSpPr>
          <p:spPr>
            <a:xfrm>
              <a:off x="7508675" y="1580675"/>
              <a:ext cx="17275" cy="6875"/>
            </a:xfrm>
            <a:custGeom>
              <a:avLst/>
              <a:gdLst/>
              <a:ahLst/>
              <a:cxnLst/>
              <a:rect l="l" t="t" r="r" b="b"/>
              <a:pathLst>
                <a:path w="691" h="275" extrusionOk="0">
                  <a:moveTo>
                    <a:pt x="691" y="179"/>
                  </a:moveTo>
                  <a:cubicBezTo>
                    <a:pt x="476" y="275"/>
                    <a:pt x="286" y="215"/>
                    <a:pt x="0" y="156"/>
                  </a:cubicBezTo>
                  <a:cubicBezTo>
                    <a:pt x="286" y="1"/>
                    <a:pt x="476" y="84"/>
                    <a:pt x="679" y="203"/>
                  </a:cubicBezTo>
                  <a:cubicBezTo>
                    <a:pt x="691" y="215"/>
                    <a:pt x="691" y="179"/>
                    <a:pt x="691"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3943;p70">
              <a:extLst>
                <a:ext uri="{FF2B5EF4-FFF2-40B4-BE49-F238E27FC236}">
                  <a16:creationId xmlns:a16="http://schemas.microsoft.com/office/drawing/2014/main" id="{7000E7FB-8CC4-0979-1E64-631FBC18B3F6}"/>
                </a:ext>
              </a:extLst>
            </p:cNvPr>
            <p:cNvSpPr/>
            <p:nvPr/>
          </p:nvSpPr>
          <p:spPr>
            <a:xfrm>
              <a:off x="6679100" y="1397925"/>
              <a:ext cx="8950" cy="15800"/>
            </a:xfrm>
            <a:custGeom>
              <a:avLst/>
              <a:gdLst/>
              <a:ahLst/>
              <a:cxnLst/>
              <a:rect l="l" t="t" r="r" b="b"/>
              <a:pathLst>
                <a:path w="358" h="632" extrusionOk="0">
                  <a:moveTo>
                    <a:pt x="250" y="0"/>
                  </a:moveTo>
                  <a:cubicBezTo>
                    <a:pt x="358" y="274"/>
                    <a:pt x="191" y="453"/>
                    <a:pt x="24" y="631"/>
                  </a:cubicBezTo>
                  <a:lnTo>
                    <a:pt x="48" y="631"/>
                  </a:lnTo>
                  <a:cubicBezTo>
                    <a:pt x="0" y="393"/>
                    <a:pt x="48" y="167"/>
                    <a:pt x="2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3944;p70">
              <a:extLst>
                <a:ext uri="{FF2B5EF4-FFF2-40B4-BE49-F238E27FC236}">
                  <a16:creationId xmlns:a16="http://schemas.microsoft.com/office/drawing/2014/main" id="{67065550-CED6-5A16-7A65-83F6EF4EFA09}"/>
                </a:ext>
              </a:extLst>
            </p:cNvPr>
            <p:cNvSpPr/>
            <p:nvPr/>
          </p:nvSpPr>
          <p:spPr>
            <a:xfrm>
              <a:off x="6866625" y="954125"/>
              <a:ext cx="10150" cy="9850"/>
            </a:xfrm>
            <a:custGeom>
              <a:avLst/>
              <a:gdLst/>
              <a:ahLst/>
              <a:cxnLst/>
              <a:rect l="l" t="t" r="r" b="b"/>
              <a:pathLst>
                <a:path w="406" h="394" extrusionOk="0">
                  <a:moveTo>
                    <a:pt x="310" y="393"/>
                  </a:moveTo>
                  <a:cubicBezTo>
                    <a:pt x="227" y="286"/>
                    <a:pt x="119" y="167"/>
                    <a:pt x="0" y="24"/>
                  </a:cubicBezTo>
                  <a:cubicBezTo>
                    <a:pt x="107" y="24"/>
                    <a:pt x="167" y="0"/>
                    <a:pt x="179" y="24"/>
                  </a:cubicBezTo>
                  <a:cubicBezTo>
                    <a:pt x="250" y="107"/>
                    <a:pt x="322" y="214"/>
                    <a:pt x="405" y="322"/>
                  </a:cubicBezTo>
                  <a:cubicBezTo>
                    <a:pt x="369" y="345"/>
                    <a:pt x="346" y="381"/>
                    <a:pt x="310" y="3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3945;p70">
              <a:extLst>
                <a:ext uri="{FF2B5EF4-FFF2-40B4-BE49-F238E27FC236}">
                  <a16:creationId xmlns:a16="http://schemas.microsoft.com/office/drawing/2014/main" id="{5291F34B-344D-3C42-90E9-6ADCCB61587E}"/>
                </a:ext>
              </a:extLst>
            </p:cNvPr>
            <p:cNvSpPr/>
            <p:nvPr/>
          </p:nvSpPr>
          <p:spPr>
            <a:xfrm>
              <a:off x="7314600" y="1311300"/>
              <a:ext cx="10125" cy="9850"/>
            </a:xfrm>
            <a:custGeom>
              <a:avLst/>
              <a:gdLst/>
              <a:ahLst/>
              <a:cxnLst/>
              <a:rect l="l" t="t" r="r" b="b"/>
              <a:pathLst>
                <a:path w="405" h="394" extrusionOk="0">
                  <a:moveTo>
                    <a:pt x="0" y="1"/>
                  </a:moveTo>
                  <a:cubicBezTo>
                    <a:pt x="226" y="48"/>
                    <a:pt x="286" y="239"/>
                    <a:pt x="405" y="394"/>
                  </a:cubicBezTo>
                  <a:cubicBezTo>
                    <a:pt x="203" y="322"/>
                    <a:pt x="48" y="21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3946;p70">
              <a:extLst>
                <a:ext uri="{FF2B5EF4-FFF2-40B4-BE49-F238E27FC236}">
                  <a16:creationId xmlns:a16="http://schemas.microsoft.com/office/drawing/2014/main" id="{F658BFD3-F7FE-BC7D-4B28-E415592BAB80}"/>
                </a:ext>
              </a:extLst>
            </p:cNvPr>
            <p:cNvSpPr/>
            <p:nvPr/>
          </p:nvSpPr>
          <p:spPr>
            <a:xfrm>
              <a:off x="6837150" y="1078250"/>
              <a:ext cx="9850" cy="9550"/>
            </a:xfrm>
            <a:custGeom>
              <a:avLst/>
              <a:gdLst/>
              <a:ahLst/>
              <a:cxnLst/>
              <a:rect l="l" t="t" r="r" b="b"/>
              <a:pathLst>
                <a:path w="394" h="382" extrusionOk="0">
                  <a:moveTo>
                    <a:pt x="12" y="0"/>
                  </a:moveTo>
                  <a:cubicBezTo>
                    <a:pt x="251" y="24"/>
                    <a:pt x="286" y="238"/>
                    <a:pt x="393" y="381"/>
                  </a:cubicBezTo>
                  <a:cubicBezTo>
                    <a:pt x="179" y="369"/>
                    <a:pt x="179" y="369"/>
                    <a:pt x="1"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3947;p70">
              <a:extLst>
                <a:ext uri="{FF2B5EF4-FFF2-40B4-BE49-F238E27FC236}">
                  <a16:creationId xmlns:a16="http://schemas.microsoft.com/office/drawing/2014/main" id="{A502CED3-D29F-FA18-961F-1137719551FA}"/>
                </a:ext>
              </a:extLst>
            </p:cNvPr>
            <p:cNvSpPr/>
            <p:nvPr/>
          </p:nvSpPr>
          <p:spPr>
            <a:xfrm>
              <a:off x="7410150" y="973475"/>
              <a:ext cx="15200" cy="5675"/>
            </a:xfrm>
            <a:custGeom>
              <a:avLst/>
              <a:gdLst/>
              <a:ahLst/>
              <a:cxnLst/>
              <a:rect l="l" t="t" r="r" b="b"/>
              <a:pathLst>
                <a:path w="608" h="227" extrusionOk="0">
                  <a:moveTo>
                    <a:pt x="0" y="226"/>
                  </a:moveTo>
                  <a:cubicBezTo>
                    <a:pt x="226" y="0"/>
                    <a:pt x="357" y="0"/>
                    <a:pt x="607" y="95"/>
                  </a:cubicBezTo>
                  <a:cubicBezTo>
                    <a:pt x="393" y="155"/>
                    <a:pt x="250" y="179"/>
                    <a:pt x="0"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3948;p70">
              <a:extLst>
                <a:ext uri="{FF2B5EF4-FFF2-40B4-BE49-F238E27FC236}">
                  <a16:creationId xmlns:a16="http://schemas.microsoft.com/office/drawing/2014/main" id="{510D8026-2D0C-19E6-9932-BBA1BECC921C}"/>
                </a:ext>
              </a:extLst>
            </p:cNvPr>
            <p:cNvSpPr/>
            <p:nvPr/>
          </p:nvSpPr>
          <p:spPr>
            <a:xfrm>
              <a:off x="7492300" y="983875"/>
              <a:ext cx="16975" cy="5975"/>
            </a:xfrm>
            <a:custGeom>
              <a:avLst/>
              <a:gdLst/>
              <a:ahLst/>
              <a:cxnLst/>
              <a:rect l="l" t="t" r="r" b="b"/>
              <a:pathLst>
                <a:path w="679" h="239" extrusionOk="0">
                  <a:moveTo>
                    <a:pt x="0" y="84"/>
                  </a:moveTo>
                  <a:cubicBezTo>
                    <a:pt x="238" y="48"/>
                    <a:pt x="476" y="1"/>
                    <a:pt x="655" y="227"/>
                  </a:cubicBezTo>
                  <a:lnTo>
                    <a:pt x="679" y="239"/>
                  </a:lnTo>
                  <a:cubicBezTo>
                    <a:pt x="536" y="215"/>
                    <a:pt x="405" y="167"/>
                    <a:pt x="274" y="132"/>
                  </a:cubicBezTo>
                  <a:cubicBezTo>
                    <a:pt x="179" y="108"/>
                    <a:pt x="107" y="84"/>
                    <a:pt x="24"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3949;p70">
              <a:extLst>
                <a:ext uri="{FF2B5EF4-FFF2-40B4-BE49-F238E27FC236}">
                  <a16:creationId xmlns:a16="http://schemas.microsoft.com/office/drawing/2014/main" id="{965200F1-2794-5A0E-DC7D-11CA22BCAB1D}"/>
                </a:ext>
              </a:extLst>
            </p:cNvPr>
            <p:cNvSpPr/>
            <p:nvPr/>
          </p:nvSpPr>
          <p:spPr>
            <a:xfrm>
              <a:off x="7285125" y="1102650"/>
              <a:ext cx="13125" cy="11325"/>
            </a:xfrm>
            <a:custGeom>
              <a:avLst/>
              <a:gdLst/>
              <a:ahLst/>
              <a:cxnLst/>
              <a:rect l="l" t="t" r="r" b="b"/>
              <a:pathLst>
                <a:path w="525" h="453" extrusionOk="0">
                  <a:moveTo>
                    <a:pt x="12" y="131"/>
                  </a:moveTo>
                  <a:cubicBezTo>
                    <a:pt x="12" y="96"/>
                    <a:pt x="0" y="48"/>
                    <a:pt x="0" y="0"/>
                  </a:cubicBezTo>
                  <a:cubicBezTo>
                    <a:pt x="191" y="0"/>
                    <a:pt x="334" y="131"/>
                    <a:pt x="465" y="250"/>
                  </a:cubicBezTo>
                  <a:cubicBezTo>
                    <a:pt x="512" y="286"/>
                    <a:pt x="489" y="393"/>
                    <a:pt x="512" y="453"/>
                  </a:cubicBezTo>
                  <a:lnTo>
                    <a:pt x="524" y="429"/>
                  </a:lnTo>
                  <a:cubicBezTo>
                    <a:pt x="346" y="346"/>
                    <a:pt x="179" y="238"/>
                    <a:pt x="12"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3950;p70">
              <a:extLst>
                <a:ext uri="{FF2B5EF4-FFF2-40B4-BE49-F238E27FC236}">
                  <a16:creationId xmlns:a16="http://schemas.microsoft.com/office/drawing/2014/main" id="{C40DC770-01DC-0158-CA2E-BC4CD60D5D25}"/>
                </a:ext>
              </a:extLst>
            </p:cNvPr>
            <p:cNvSpPr/>
            <p:nvPr/>
          </p:nvSpPr>
          <p:spPr>
            <a:xfrm>
              <a:off x="6758275" y="1232425"/>
              <a:ext cx="4200" cy="12825"/>
            </a:xfrm>
            <a:custGeom>
              <a:avLst/>
              <a:gdLst/>
              <a:ahLst/>
              <a:cxnLst/>
              <a:rect l="l" t="t" r="r" b="b"/>
              <a:pathLst>
                <a:path w="168" h="513" extrusionOk="0">
                  <a:moveTo>
                    <a:pt x="131" y="0"/>
                  </a:moveTo>
                  <a:cubicBezTo>
                    <a:pt x="167" y="167"/>
                    <a:pt x="119" y="322"/>
                    <a:pt x="12" y="512"/>
                  </a:cubicBezTo>
                  <a:cubicBezTo>
                    <a:pt x="0" y="203"/>
                    <a:pt x="0" y="203"/>
                    <a:pt x="131" y="0"/>
                  </a:cubicBezTo>
                  <a:cubicBezTo>
                    <a:pt x="155" y="24"/>
                    <a:pt x="131"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3951;p70">
              <a:extLst>
                <a:ext uri="{FF2B5EF4-FFF2-40B4-BE49-F238E27FC236}">
                  <a16:creationId xmlns:a16="http://schemas.microsoft.com/office/drawing/2014/main" id="{0AD4116B-A3CC-67E3-1817-2EF1DD602100}"/>
                </a:ext>
              </a:extLst>
            </p:cNvPr>
            <p:cNvSpPr/>
            <p:nvPr/>
          </p:nvSpPr>
          <p:spPr>
            <a:xfrm>
              <a:off x="6971100" y="1198800"/>
              <a:ext cx="8950" cy="14000"/>
            </a:xfrm>
            <a:custGeom>
              <a:avLst/>
              <a:gdLst/>
              <a:ahLst/>
              <a:cxnLst/>
              <a:rect l="l" t="t" r="r" b="b"/>
              <a:pathLst>
                <a:path w="358" h="560" extrusionOk="0">
                  <a:moveTo>
                    <a:pt x="36" y="0"/>
                  </a:moveTo>
                  <a:cubicBezTo>
                    <a:pt x="179" y="155"/>
                    <a:pt x="358" y="310"/>
                    <a:pt x="346" y="560"/>
                  </a:cubicBezTo>
                  <a:lnTo>
                    <a:pt x="358" y="548"/>
                  </a:lnTo>
                  <a:cubicBezTo>
                    <a:pt x="167" y="417"/>
                    <a:pt x="0" y="262"/>
                    <a:pt x="36" y="0"/>
                  </a:cubicBezTo>
                  <a:cubicBezTo>
                    <a:pt x="48" y="0"/>
                    <a:pt x="36" y="0"/>
                    <a:pt x="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3952;p70">
              <a:extLst>
                <a:ext uri="{FF2B5EF4-FFF2-40B4-BE49-F238E27FC236}">
                  <a16:creationId xmlns:a16="http://schemas.microsoft.com/office/drawing/2014/main" id="{BD6A3623-41A9-ECC1-CAD0-1BD4315F7358}"/>
                </a:ext>
              </a:extLst>
            </p:cNvPr>
            <p:cNvSpPr/>
            <p:nvPr/>
          </p:nvSpPr>
          <p:spPr>
            <a:xfrm>
              <a:off x="7307150" y="1146100"/>
              <a:ext cx="8950" cy="14625"/>
            </a:xfrm>
            <a:custGeom>
              <a:avLst/>
              <a:gdLst/>
              <a:ahLst/>
              <a:cxnLst/>
              <a:rect l="l" t="t" r="r" b="b"/>
              <a:pathLst>
                <a:path w="358" h="585" extrusionOk="0">
                  <a:moveTo>
                    <a:pt x="48" y="1"/>
                  </a:moveTo>
                  <a:cubicBezTo>
                    <a:pt x="143" y="203"/>
                    <a:pt x="239" y="394"/>
                    <a:pt x="346" y="584"/>
                  </a:cubicBezTo>
                  <a:lnTo>
                    <a:pt x="358" y="572"/>
                  </a:lnTo>
                  <a:cubicBezTo>
                    <a:pt x="48" y="441"/>
                    <a:pt x="1" y="358"/>
                    <a:pt x="48" y="1"/>
                  </a:cubicBezTo>
                  <a:cubicBezTo>
                    <a:pt x="60" y="1"/>
                    <a:pt x="48" y="1"/>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3953;p70">
              <a:extLst>
                <a:ext uri="{FF2B5EF4-FFF2-40B4-BE49-F238E27FC236}">
                  <a16:creationId xmlns:a16="http://schemas.microsoft.com/office/drawing/2014/main" id="{29BC75F7-F268-095E-7802-41F1121521FB}"/>
                </a:ext>
              </a:extLst>
            </p:cNvPr>
            <p:cNvSpPr/>
            <p:nvPr/>
          </p:nvSpPr>
          <p:spPr>
            <a:xfrm>
              <a:off x="7032125" y="1268150"/>
              <a:ext cx="10725" cy="11925"/>
            </a:xfrm>
            <a:custGeom>
              <a:avLst/>
              <a:gdLst/>
              <a:ahLst/>
              <a:cxnLst/>
              <a:rect l="l" t="t" r="r" b="b"/>
              <a:pathLst>
                <a:path w="429" h="477" extrusionOk="0">
                  <a:moveTo>
                    <a:pt x="0" y="36"/>
                  </a:moveTo>
                  <a:cubicBezTo>
                    <a:pt x="238" y="95"/>
                    <a:pt x="429" y="203"/>
                    <a:pt x="417" y="476"/>
                  </a:cubicBezTo>
                  <a:lnTo>
                    <a:pt x="417" y="476"/>
                  </a:lnTo>
                  <a:cubicBezTo>
                    <a:pt x="286" y="334"/>
                    <a:pt x="155" y="167"/>
                    <a:pt x="12" y="0"/>
                  </a:cubicBezTo>
                  <a:cubicBezTo>
                    <a:pt x="12" y="24"/>
                    <a:pt x="0" y="36"/>
                    <a:pt x="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3954;p70">
              <a:extLst>
                <a:ext uri="{FF2B5EF4-FFF2-40B4-BE49-F238E27FC236}">
                  <a16:creationId xmlns:a16="http://schemas.microsoft.com/office/drawing/2014/main" id="{C8079151-BA0B-1FF2-0399-E165D14F16CA}"/>
                </a:ext>
              </a:extLst>
            </p:cNvPr>
            <p:cNvSpPr/>
            <p:nvPr/>
          </p:nvSpPr>
          <p:spPr>
            <a:xfrm>
              <a:off x="7676550" y="1667600"/>
              <a:ext cx="5675" cy="13425"/>
            </a:xfrm>
            <a:custGeom>
              <a:avLst/>
              <a:gdLst/>
              <a:ahLst/>
              <a:cxnLst/>
              <a:rect l="l" t="t" r="r" b="b"/>
              <a:pathLst>
                <a:path w="227" h="537" extrusionOk="0">
                  <a:moveTo>
                    <a:pt x="226" y="536"/>
                  </a:moveTo>
                  <a:cubicBezTo>
                    <a:pt x="155" y="369"/>
                    <a:pt x="72" y="191"/>
                    <a:pt x="0" y="12"/>
                  </a:cubicBezTo>
                  <a:cubicBezTo>
                    <a:pt x="131" y="0"/>
                    <a:pt x="167" y="96"/>
                    <a:pt x="191" y="203"/>
                  </a:cubicBezTo>
                  <a:cubicBezTo>
                    <a:pt x="226" y="310"/>
                    <a:pt x="226" y="429"/>
                    <a:pt x="226" y="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3955;p70">
              <a:extLst>
                <a:ext uri="{FF2B5EF4-FFF2-40B4-BE49-F238E27FC236}">
                  <a16:creationId xmlns:a16="http://schemas.microsoft.com/office/drawing/2014/main" id="{94AB7CBC-EC69-C795-E8D1-32855756B8DD}"/>
                </a:ext>
              </a:extLst>
            </p:cNvPr>
            <p:cNvSpPr/>
            <p:nvPr/>
          </p:nvSpPr>
          <p:spPr>
            <a:xfrm>
              <a:off x="7277975" y="1574425"/>
              <a:ext cx="5400" cy="17300"/>
            </a:xfrm>
            <a:custGeom>
              <a:avLst/>
              <a:gdLst/>
              <a:ahLst/>
              <a:cxnLst/>
              <a:rect l="l" t="t" r="r" b="b"/>
              <a:pathLst>
                <a:path w="216" h="692" extrusionOk="0">
                  <a:moveTo>
                    <a:pt x="1" y="1"/>
                  </a:moveTo>
                  <a:cubicBezTo>
                    <a:pt x="60" y="167"/>
                    <a:pt x="144" y="346"/>
                    <a:pt x="179" y="513"/>
                  </a:cubicBezTo>
                  <a:cubicBezTo>
                    <a:pt x="215" y="608"/>
                    <a:pt x="108" y="656"/>
                    <a:pt x="25" y="691"/>
                  </a:cubicBezTo>
                  <a:lnTo>
                    <a:pt x="25" y="691"/>
                  </a:lnTo>
                  <a:cubicBezTo>
                    <a:pt x="120" y="465"/>
                    <a:pt x="36" y="23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3956;p70">
              <a:extLst>
                <a:ext uri="{FF2B5EF4-FFF2-40B4-BE49-F238E27FC236}">
                  <a16:creationId xmlns:a16="http://schemas.microsoft.com/office/drawing/2014/main" id="{F6CB0FEC-5186-9FF7-E97F-1DE234A0C98A}"/>
                </a:ext>
              </a:extLst>
            </p:cNvPr>
            <p:cNvSpPr/>
            <p:nvPr/>
          </p:nvSpPr>
          <p:spPr>
            <a:xfrm>
              <a:off x="6905900" y="1608650"/>
              <a:ext cx="8675" cy="14325"/>
            </a:xfrm>
            <a:custGeom>
              <a:avLst/>
              <a:gdLst/>
              <a:ahLst/>
              <a:cxnLst/>
              <a:rect l="l" t="t" r="r" b="b"/>
              <a:pathLst>
                <a:path w="347" h="573" extrusionOk="0">
                  <a:moveTo>
                    <a:pt x="346" y="549"/>
                  </a:moveTo>
                  <a:cubicBezTo>
                    <a:pt x="227" y="370"/>
                    <a:pt x="25" y="251"/>
                    <a:pt x="25" y="1"/>
                  </a:cubicBezTo>
                  <a:lnTo>
                    <a:pt x="1" y="13"/>
                  </a:lnTo>
                  <a:cubicBezTo>
                    <a:pt x="239" y="132"/>
                    <a:pt x="334" y="334"/>
                    <a:pt x="346" y="549"/>
                  </a:cubicBezTo>
                  <a:cubicBezTo>
                    <a:pt x="334" y="572"/>
                    <a:pt x="346" y="549"/>
                    <a:pt x="346" y="5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3957;p70">
              <a:extLst>
                <a:ext uri="{FF2B5EF4-FFF2-40B4-BE49-F238E27FC236}">
                  <a16:creationId xmlns:a16="http://schemas.microsoft.com/office/drawing/2014/main" id="{FB602A24-51AD-80A7-B36A-3790F3DDAB81}"/>
                </a:ext>
              </a:extLst>
            </p:cNvPr>
            <p:cNvSpPr/>
            <p:nvPr/>
          </p:nvSpPr>
          <p:spPr>
            <a:xfrm>
              <a:off x="7085100" y="711225"/>
              <a:ext cx="11325" cy="6575"/>
            </a:xfrm>
            <a:custGeom>
              <a:avLst/>
              <a:gdLst/>
              <a:ahLst/>
              <a:cxnLst/>
              <a:rect l="l" t="t" r="r" b="b"/>
              <a:pathLst>
                <a:path w="453" h="263" extrusionOk="0">
                  <a:moveTo>
                    <a:pt x="0" y="263"/>
                  </a:moveTo>
                  <a:cubicBezTo>
                    <a:pt x="155" y="24"/>
                    <a:pt x="262" y="1"/>
                    <a:pt x="453" y="132"/>
                  </a:cubicBezTo>
                  <a:cubicBezTo>
                    <a:pt x="310" y="179"/>
                    <a:pt x="203" y="203"/>
                    <a:pt x="0" y="2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3958;p70">
              <a:extLst>
                <a:ext uri="{FF2B5EF4-FFF2-40B4-BE49-F238E27FC236}">
                  <a16:creationId xmlns:a16="http://schemas.microsoft.com/office/drawing/2014/main" id="{2C103012-9AA1-882C-BA65-65FCE7FD1D5E}"/>
                </a:ext>
              </a:extLst>
            </p:cNvPr>
            <p:cNvSpPr/>
            <p:nvPr/>
          </p:nvSpPr>
          <p:spPr>
            <a:xfrm>
              <a:off x="6799350" y="788625"/>
              <a:ext cx="8350" cy="8650"/>
            </a:xfrm>
            <a:custGeom>
              <a:avLst/>
              <a:gdLst/>
              <a:ahLst/>
              <a:cxnLst/>
              <a:rect l="l" t="t" r="r" b="b"/>
              <a:pathLst>
                <a:path w="334" h="346" extrusionOk="0">
                  <a:moveTo>
                    <a:pt x="334" y="0"/>
                  </a:moveTo>
                  <a:cubicBezTo>
                    <a:pt x="322" y="167"/>
                    <a:pt x="215" y="250"/>
                    <a:pt x="96" y="346"/>
                  </a:cubicBezTo>
                  <a:cubicBezTo>
                    <a:pt x="0" y="298"/>
                    <a:pt x="24" y="227"/>
                    <a:pt x="84" y="179"/>
                  </a:cubicBezTo>
                  <a:cubicBezTo>
                    <a:pt x="155" y="119"/>
                    <a:pt x="262" y="72"/>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3959;p70">
              <a:extLst>
                <a:ext uri="{FF2B5EF4-FFF2-40B4-BE49-F238E27FC236}">
                  <a16:creationId xmlns:a16="http://schemas.microsoft.com/office/drawing/2014/main" id="{ED2466D0-4F01-E74D-641E-3CD3FB146252}"/>
                </a:ext>
              </a:extLst>
            </p:cNvPr>
            <p:cNvSpPr/>
            <p:nvPr/>
          </p:nvSpPr>
          <p:spPr>
            <a:xfrm>
              <a:off x="7237500" y="739200"/>
              <a:ext cx="7775" cy="11950"/>
            </a:xfrm>
            <a:custGeom>
              <a:avLst/>
              <a:gdLst/>
              <a:ahLst/>
              <a:cxnLst/>
              <a:rect l="l" t="t" r="r" b="b"/>
              <a:pathLst>
                <a:path w="311" h="478" extrusionOk="0">
                  <a:moveTo>
                    <a:pt x="0" y="1"/>
                  </a:moveTo>
                  <a:cubicBezTo>
                    <a:pt x="286" y="84"/>
                    <a:pt x="251" y="263"/>
                    <a:pt x="310" y="477"/>
                  </a:cubicBezTo>
                  <a:cubicBezTo>
                    <a:pt x="108" y="370"/>
                    <a:pt x="120" y="1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3960;p70">
              <a:extLst>
                <a:ext uri="{FF2B5EF4-FFF2-40B4-BE49-F238E27FC236}">
                  <a16:creationId xmlns:a16="http://schemas.microsoft.com/office/drawing/2014/main" id="{EA2B1AB2-7F51-F670-D2A3-315760B79A7E}"/>
                </a:ext>
              </a:extLst>
            </p:cNvPr>
            <p:cNvSpPr/>
            <p:nvPr/>
          </p:nvSpPr>
          <p:spPr>
            <a:xfrm>
              <a:off x="7070800" y="908875"/>
              <a:ext cx="13425" cy="4775"/>
            </a:xfrm>
            <a:custGeom>
              <a:avLst/>
              <a:gdLst/>
              <a:ahLst/>
              <a:cxnLst/>
              <a:rect l="l" t="t" r="r" b="b"/>
              <a:pathLst>
                <a:path w="537" h="191" extrusionOk="0">
                  <a:moveTo>
                    <a:pt x="1" y="0"/>
                  </a:moveTo>
                  <a:cubicBezTo>
                    <a:pt x="156" y="24"/>
                    <a:pt x="311" y="72"/>
                    <a:pt x="537" y="131"/>
                  </a:cubicBezTo>
                  <a:cubicBezTo>
                    <a:pt x="215" y="191"/>
                    <a:pt x="215" y="19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3961;p70">
              <a:extLst>
                <a:ext uri="{FF2B5EF4-FFF2-40B4-BE49-F238E27FC236}">
                  <a16:creationId xmlns:a16="http://schemas.microsoft.com/office/drawing/2014/main" id="{9479C572-A661-207F-024B-8175ED82EB80}"/>
                </a:ext>
              </a:extLst>
            </p:cNvPr>
            <p:cNvSpPr/>
            <p:nvPr/>
          </p:nvSpPr>
          <p:spPr>
            <a:xfrm>
              <a:off x="7103850" y="1486625"/>
              <a:ext cx="7475" cy="5975"/>
            </a:xfrm>
            <a:custGeom>
              <a:avLst/>
              <a:gdLst/>
              <a:ahLst/>
              <a:cxnLst/>
              <a:rect l="l" t="t" r="r" b="b"/>
              <a:pathLst>
                <a:path w="299" h="239" extrusionOk="0">
                  <a:moveTo>
                    <a:pt x="298" y="239"/>
                  </a:moveTo>
                  <a:cubicBezTo>
                    <a:pt x="203" y="191"/>
                    <a:pt x="108" y="155"/>
                    <a:pt x="1" y="108"/>
                  </a:cubicBezTo>
                  <a:cubicBezTo>
                    <a:pt x="108" y="0"/>
                    <a:pt x="108" y="0"/>
                    <a:pt x="298"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3962;p70">
              <a:extLst>
                <a:ext uri="{FF2B5EF4-FFF2-40B4-BE49-F238E27FC236}">
                  <a16:creationId xmlns:a16="http://schemas.microsoft.com/office/drawing/2014/main" id="{FC74500C-2CA0-DE2D-624F-1D50752128A2}"/>
                </a:ext>
              </a:extLst>
            </p:cNvPr>
            <p:cNvSpPr/>
            <p:nvPr/>
          </p:nvSpPr>
          <p:spPr>
            <a:xfrm>
              <a:off x="7442275" y="1677125"/>
              <a:ext cx="6000" cy="8650"/>
            </a:xfrm>
            <a:custGeom>
              <a:avLst/>
              <a:gdLst/>
              <a:ahLst/>
              <a:cxnLst/>
              <a:rect l="l" t="t" r="r" b="b"/>
              <a:pathLst>
                <a:path w="240" h="346" extrusionOk="0">
                  <a:moveTo>
                    <a:pt x="180" y="346"/>
                  </a:moveTo>
                  <a:cubicBezTo>
                    <a:pt x="1" y="286"/>
                    <a:pt x="13" y="167"/>
                    <a:pt x="37" y="0"/>
                  </a:cubicBezTo>
                  <a:cubicBezTo>
                    <a:pt x="203" y="96"/>
                    <a:pt x="239" y="191"/>
                    <a:pt x="180"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3963;p70">
              <a:extLst>
                <a:ext uri="{FF2B5EF4-FFF2-40B4-BE49-F238E27FC236}">
                  <a16:creationId xmlns:a16="http://schemas.microsoft.com/office/drawing/2014/main" id="{6DA2EA9A-71E4-BA99-3FAB-CA82069633A5}"/>
                </a:ext>
              </a:extLst>
            </p:cNvPr>
            <p:cNvSpPr/>
            <p:nvPr/>
          </p:nvSpPr>
          <p:spPr>
            <a:xfrm>
              <a:off x="7137200" y="1143725"/>
              <a:ext cx="11925" cy="7750"/>
            </a:xfrm>
            <a:custGeom>
              <a:avLst/>
              <a:gdLst/>
              <a:ahLst/>
              <a:cxnLst/>
              <a:rect l="l" t="t" r="r" b="b"/>
              <a:pathLst>
                <a:path w="477" h="310" extrusionOk="0">
                  <a:moveTo>
                    <a:pt x="476" y="239"/>
                  </a:moveTo>
                  <a:cubicBezTo>
                    <a:pt x="262" y="310"/>
                    <a:pt x="202" y="155"/>
                    <a:pt x="0" y="0"/>
                  </a:cubicBezTo>
                  <a:cubicBezTo>
                    <a:pt x="262" y="36"/>
                    <a:pt x="381" y="119"/>
                    <a:pt x="453" y="2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3964;p70">
              <a:extLst>
                <a:ext uri="{FF2B5EF4-FFF2-40B4-BE49-F238E27FC236}">
                  <a16:creationId xmlns:a16="http://schemas.microsoft.com/office/drawing/2014/main" id="{25CB2C51-BAA5-9266-8ACF-E0F6B1EED446}"/>
                </a:ext>
              </a:extLst>
            </p:cNvPr>
            <p:cNvSpPr/>
            <p:nvPr/>
          </p:nvSpPr>
          <p:spPr>
            <a:xfrm>
              <a:off x="6589800" y="1256825"/>
              <a:ext cx="7775" cy="5400"/>
            </a:xfrm>
            <a:custGeom>
              <a:avLst/>
              <a:gdLst/>
              <a:ahLst/>
              <a:cxnLst/>
              <a:rect l="l" t="t" r="r" b="b"/>
              <a:pathLst>
                <a:path w="311" h="216" extrusionOk="0">
                  <a:moveTo>
                    <a:pt x="0" y="84"/>
                  </a:moveTo>
                  <a:cubicBezTo>
                    <a:pt x="48" y="60"/>
                    <a:pt x="48" y="36"/>
                    <a:pt x="60" y="36"/>
                  </a:cubicBezTo>
                  <a:cubicBezTo>
                    <a:pt x="143" y="13"/>
                    <a:pt x="239" y="1"/>
                    <a:pt x="298" y="84"/>
                  </a:cubicBezTo>
                  <a:cubicBezTo>
                    <a:pt x="298" y="96"/>
                    <a:pt x="310" y="120"/>
                    <a:pt x="298" y="132"/>
                  </a:cubicBezTo>
                  <a:cubicBezTo>
                    <a:pt x="227" y="215"/>
                    <a:pt x="131" y="156"/>
                    <a:pt x="60" y="144"/>
                  </a:cubicBezTo>
                  <a:cubicBezTo>
                    <a:pt x="48" y="132"/>
                    <a:pt x="48" y="120"/>
                    <a:pt x="0"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3965;p70">
              <a:extLst>
                <a:ext uri="{FF2B5EF4-FFF2-40B4-BE49-F238E27FC236}">
                  <a16:creationId xmlns:a16="http://schemas.microsoft.com/office/drawing/2014/main" id="{A2B97E62-B311-231C-5611-B6622D5AF905}"/>
                </a:ext>
              </a:extLst>
            </p:cNvPr>
            <p:cNvSpPr/>
            <p:nvPr/>
          </p:nvSpPr>
          <p:spPr>
            <a:xfrm>
              <a:off x="6762150" y="1213675"/>
              <a:ext cx="5975" cy="12225"/>
            </a:xfrm>
            <a:custGeom>
              <a:avLst/>
              <a:gdLst/>
              <a:ahLst/>
              <a:cxnLst/>
              <a:rect l="l" t="t" r="r" b="b"/>
              <a:pathLst>
                <a:path w="239" h="489" extrusionOk="0">
                  <a:moveTo>
                    <a:pt x="155" y="0"/>
                  </a:moveTo>
                  <a:cubicBezTo>
                    <a:pt x="238" y="191"/>
                    <a:pt x="191" y="358"/>
                    <a:pt x="0" y="477"/>
                  </a:cubicBezTo>
                  <a:lnTo>
                    <a:pt x="12" y="489"/>
                  </a:lnTo>
                  <a:cubicBezTo>
                    <a:pt x="24" y="310"/>
                    <a:pt x="12" y="131"/>
                    <a:pt x="155" y="0"/>
                  </a:cubicBezTo>
                  <a:cubicBezTo>
                    <a:pt x="179" y="12"/>
                    <a:pt x="155"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3966;p70">
              <a:extLst>
                <a:ext uri="{FF2B5EF4-FFF2-40B4-BE49-F238E27FC236}">
                  <a16:creationId xmlns:a16="http://schemas.microsoft.com/office/drawing/2014/main" id="{2C007F4B-BC07-E074-E012-29167E7890E8}"/>
                </a:ext>
              </a:extLst>
            </p:cNvPr>
            <p:cNvSpPr/>
            <p:nvPr/>
          </p:nvSpPr>
          <p:spPr>
            <a:xfrm>
              <a:off x="7653025" y="1625925"/>
              <a:ext cx="4200" cy="5075"/>
            </a:xfrm>
            <a:custGeom>
              <a:avLst/>
              <a:gdLst/>
              <a:ahLst/>
              <a:cxnLst/>
              <a:rect l="l" t="t" r="r" b="b"/>
              <a:pathLst>
                <a:path w="168" h="203" extrusionOk="0">
                  <a:moveTo>
                    <a:pt x="155" y="203"/>
                  </a:moveTo>
                  <a:cubicBezTo>
                    <a:pt x="108" y="179"/>
                    <a:pt x="60" y="155"/>
                    <a:pt x="48" y="131"/>
                  </a:cubicBezTo>
                  <a:cubicBezTo>
                    <a:pt x="24" y="84"/>
                    <a:pt x="24" y="36"/>
                    <a:pt x="1" y="0"/>
                  </a:cubicBezTo>
                  <a:cubicBezTo>
                    <a:pt x="48" y="12"/>
                    <a:pt x="108" y="12"/>
                    <a:pt x="143" y="36"/>
                  </a:cubicBezTo>
                  <a:cubicBezTo>
                    <a:pt x="167" y="84"/>
                    <a:pt x="155" y="143"/>
                    <a:pt x="155"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3967;p70">
              <a:extLst>
                <a:ext uri="{FF2B5EF4-FFF2-40B4-BE49-F238E27FC236}">
                  <a16:creationId xmlns:a16="http://schemas.microsoft.com/office/drawing/2014/main" id="{DB594D40-6BD7-F721-FF20-4186988E5DCD}"/>
                </a:ext>
              </a:extLst>
            </p:cNvPr>
            <p:cNvSpPr/>
            <p:nvPr/>
          </p:nvSpPr>
          <p:spPr>
            <a:xfrm>
              <a:off x="7359550" y="1004725"/>
              <a:ext cx="10725" cy="6875"/>
            </a:xfrm>
            <a:custGeom>
              <a:avLst/>
              <a:gdLst/>
              <a:ahLst/>
              <a:cxnLst/>
              <a:rect l="l" t="t" r="r" b="b"/>
              <a:pathLst>
                <a:path w="429" h="275" extrusionOk="0">
                  <a:moveTo>
                    <a:pt x="0" y="107"/>
                  </a:moveTo>
                  <a:cubicBezTo>
                    <a:pt x="167" y="0"/>
                    <a:pt x="298" y="48"/>
                    <a:pt x="429" y="215"/>
                  </a:cubicBezTo>
                  <a:cubicBezTo>
                    <a:pt x="310" y="274"/>
                    <a:pt x="274" y="167"/>
                    <a:pt x="214" y="155"/>
                  </a:cubicBezTo>
                  <a:cubicBezTo>
                    <a:pt x="131" y="119"/>
                    <a:pt x="71" y="107"/>
                    <a:pt x="0" y="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3968;p70">
              <a:extLst>
                <a:ext uri="{FF2B5EF4-FFF2-40B4-BE49-F238E27FC236}">
                  <a16:creationId xmlns:a16="http://schemas.microsoft.com/office/drawing/2014/main" id="{34480A10-1824-80DF-29A6-E7A6FC021514}"/>
                </a:ext>
              </a:extLst>
            </p:cNvPr>
            <p:cNvSpPr/>
            <p:nvPr/>
          </p:nvSpPr>
          <p:spPr>
            <a:xfrm>
              <a:off x="7497950" y="1602100"/>
              <a:ext cx="1800" cy="5400"/>
            </a:xfrm>
            <a:custGeom>
              <a:avLst/>
              <a:gdLst/>
              <a:ahLst/>
              <a:cxnLst/>
              <a:rect l="l" t="t" r="r" b="b"/>
              <a:pathLst>
                <a:path w="72" h="216" extrusionOk="0">
                  <a:moveTo>
                    <a:pt x="48" y="215"/>
                  </a:moveTo>
                  <a:cubicBezTo>
                    <a:pt x="36" y="144"/>
                    <a:pt x="12" y="84"/>
                    <a:pt x="0" y="13"/>
                  </a:cubicBezTo>
                  <a:cubicBezTo>
                    <a:pt x="12" y="13"/>
                    <a:pt x="36" y="13"/>
                    <a:pt x="36" y="1"/>
                  </a:cubicBezTo>
                  <a:cubicBezTo>
                    <a:pt x="48" y="72"/>
                    <a:pt x="60" y="132"/>
                    <a:pt x="72" y="203"/>
                  </a:cubicBezTo>
                  <a:cubicBezTo>
                    <a:pt x="72" y="215"/>
                    <a:pt x="60" y="215"/>
                    <a:pt x="48" y="2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3969;p70">
              <a:extLst>
                <a:ext uri="{FF2B5EF4-FFF2-40B4-BE49-F238E27FC236}">
                  <a16:creationId xmlns:a16="http://schemas.microsoft.com/office/drawing/2014/main" id="{791D0E58-17E6-50EF-37BF-CA7B792BC002}"/>
                </a:ext>
              </a:extLst>
            </p:cNvPr>
            <p:cNvSpPr/>
            <p:nvPr/>
          </p:nvSpPr>
          <p:spPr>
            <a:xfrm>
              <a:off x="7499150" y="793075"/>
              <a:ext cx="11025" cy="5700"/>
            </a:xfrm>
            <a:custGeom>
              <a:avLst/>
              <a:gdLst/>
              <a:ahLst/>
              <a:cxnLst/>
              <a:rect l="l" t="t" r="r" b="b"/>
              <a:pathLst>
                <a:path w="441" h="228" extrusionOk="0">
                  <a:moveTo>
                    <a:pt x="441" y="179"/>
                  </a:moveTo>
                  <a:cubicBezTo>
                    <a:pt x="298" y="227"/>
                    <a:pt x="167" y="168"/>
                    <a:pt x="0" y="49"/>
                  </a:cubicBezTo>
                  <a:cubicBezTo>
                    <a:pt x="226" y="1"/>
                    <a:pt x="357" y="1"/>
                    <a:pt x="441"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3970;p70">
              <a:extLst>
                <a:ext uri="{FF2B5EF4-FFF2-40B4-BE49-F238E27FC236}">
                  <a16:creationId xmlns:a16="http://schemas.microsoft.com/office/drawing/2014/main" id="{3DF30D60-86EF-A6C3-FEAC-A9D79A15D1F0}"/>
                </a:ext>
              </a:extLst>
            </p:cNvPr>
            <p:cNvSpPr/>
            <p:nvPr/>
          </p:nvSpPr>
          <p:spPr>
            <a:xfrm>
              <a:off x="6858000" y="915125"/>
              <a:ext cx="4175" cy="7475"/>
            </a:xfrm>
            <a:custGeom>
              <a:avLst/>
              <a:gdLst/>
              <a:ahLst/>
              <a:cxnLst/>
              <a:rect l="l" t="t" r="r" b="b"/>
              <a:pathLst>
                <a:path w="167" h="299" extrusionOk="0">
                  <a:moveTo>
                    <a:pt x="95" y="0"/>
                  </a:moveTo>
                  <a:cubicBezTo>
                    <a:pt x="119" y="96"/>
                    <a:pt x="167" y="131"/>
                    <a:pt x="155" y="179"/>
                  </a:cubicBezTo>
                  <a:cubicBezTo>
                    <a:pt x="155" y="227"/>
                    <a:pt x="95" y="250"/>
                    <a:pt x="60" y="298"/>
                  </a:cubicBezTo>
                  <a:cubicBezTo>
                    <a:pt x="36" y="250"/>
                    <a:pt x="0" y="203"/>
                    <a:pt x="0" y="167"/>
                  </a:cubicBezTo>
                  <a:cubicBezTo>
                    <a:pt x="0" y="119"/>
                    <a:pt x="60" y="72"/>
                    <a:pt x="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3971;p70">
              <a:extLst>
                <a:ext uri="{FF2B5EF4-FFF2-40B4-BE49-F238E27FC236}">
                  <a16:creationId xmlns:a16="http://schemas.microsoft.com/office/drawing/2014/main" id="{B185131E-C998-C42E-432D-DBCEAD55C78C}"/>
                </a:ext>
              </a:extLst>
            </p:cNvPr>
            <p:cNvSpPr/>
            <p:nvPr/>
          </p:nvSpPr>
          <p:spPr>
            <a:xfrm>
              <a:off x="7252375" y="1500025"/>
              <a:ext cx="8950" cy="8650"/>
            </a:xfrm>
            <a:custGeom>
              <a:avLst/>
              <a:gdLst/>
              <a:ahLst/>
              <a:cxnLst/>
              <a:rect l="l" t="t" r="r" b="b"/>
              <a:pathLst>
                <a:path w="358" h="346" extrusionOk="0">
                  <a:moveTo>
                    <a:pt x="1" y="12"/>
                  </a:moveTo>
                  <a:lnTo>
                    <a:pt x="358" y="334"/>
                  </a:lnTo>
                  <a:lnTo>
                    <a:pt x="358" y="334"/>
                  </a:lnTo>
                  <a:cubicBezTo>
                    <a:pt x="108" y="345"/>
                    <a:pt x="72" y="310"/>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3972;p70">
              <a:extLst>
                <a:ext uri="{FF2B5EF4-FFF2-40B4-BE49-F238E27FC236}">
                  <a16:creationId xmlns:a16="http://schemas.microsoft.com/office/drawing/2014/main" id="{8B345CEB-0965-1214-D541-44499EDB5CAC}"/>
                </a:ext>
              </a:extLst>
            </p:cNvPr>
            <p:cNvSpPr/>
            <p:nvPr/>
          </p:nvSpPr>
          <p:spPr>
            <a:xfrm>
              <a:off x="7269950" y="1486325"/>
              <a:ext cx="11625" cy="6575"/>
            </a:xfrm>
            <a:custGeom>
              <a:avLst/>
              <a:gdLst/>
              <a:ahLst/>
              <a:cxnLst/>
              <a:rect l="l" t="t" r="r" b="b"/>
              <a:pathLst>
                <a:path w="465" h="263" extrusionOk="0">
                  <a:moveTo>
                    <a:pt x="0" y="72"/>
                  </a:moveTo>
                  <a:cubicBezTo>
                    <a:pt x="298" y="0"/>
                    <a:pt x="322" y="12"/>
                    <a:pt x="441" y="262"/>
                  </a:cubicBezTo>
                  <a:lnTo>
                    <a:pt x="465" y="251"/>
                  </a:lnTo>
                  <a:cubicBezTo>
                    <a:pt x="369" y="227"/>
                    <a:pt x="286" y="179"/>
                    <a:pt x="203" y="143"/>
                  </a:cubicBezTo>
                  <a:cubicBezTo>
                    <a:pt x="131" y="120"/>
                    <a:pt x="72" y="84"/>
                    <a:pt x="0" y="72"/>
                  </a:cubicBezTo>
                  <a:cubicBezTo>
                    <a:pt x="12" y="60"/>
                    <a:pt x="0" y="72"/>
                    <a:pt x="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3973;p70">
              <a:extLst>
                <a:ext uri="{FF2B5EF4-FFF2-40B4-BE49-F238E27FC236}">
                  <a16:creationId xmlns:a16="http://schemas.microsoft.com/office/drawing/2014/main" id="{663F9B83-F2D4-8F5A-D929-FA5572AB57E4}"/>
                </a:ext>
              </a:extLst>
            </p:cNvPr>
            <p:cNvSpPr/>
            <p:nvPr/>
          </p:nvSpPr>
          <p:spPr>
            <a:xfrm>
              <a:off x="6966325" y="1504775"/>
              <a:ext cx="7775" cy="9850"/>
            </a:xfrm>
            <a:custGeom>
              <a:avLst/>
              <a:gdLst/>
              <a:ahLst/>
              <a:cxnLst/>
              <a:rect l="l" t="t" r="r" b="b"/>
              <a:pathLst>
                <a:path w="311" h="394" extrusionOk="0">
                  <a:moveTo>
                    <a:pt x="1" y="24"/>
                  </a:moveTo>
                  <a:cubicBezTo>
                    <a:pt x="144" y="96"/>
                    <a:pt x="239" y="215"/>
                    <a:pt x="310" y="394"/>
                  </a:cubicBezTo>
                  <a:cubicBezTo>
                    <a:pt x="25" y="358"/>
                    <a:pt x="13" y="179"/>
                    <a:pt x="1" y="24"/>
                  </a:cubicBezTo>
                  <a:cubicBezTo>
                    <a:pt x="13" y="1"/>
                    <a:pt x="1" y="24"/>
                    <a:pt x="1"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3974;p70">
              <a:extLst>
                <a:ext uri="{FF2B5EF4-FFF2-40B4-BE49-F238E27FC236}">
                  <a16:creationId xmlns:a16="http://schemas.microsoft.com/office/drawing/2014/main" id="{032A0828-4F1F-56CD-7345-F4E10D9FBAB0}"/>
                </a:ext>
              </a:extLst>
            </p:cNvPr>
            <p:cNvSpPr/>
            <p:nvPr/>
          </p:nvSpPr>
          <p:spPr>
            <a:xfrm>
              <a:off x="7063375" y="1296425"/>
              <a:ext cx="8350" cy="8950"/>
            </a:xfrm>
            <a:custGeom>
              <a:avLst/>
              <a:gdLst/>
              <a:ahLst/>
              <a:cxnLst/>
              <a:rect l="l" t="t" r="r" b="b"/>
              <a:pathLst>
                <a:path w="334" h="358" extrusionOk="0">
                  <a:moveTo>
                    <a:pt x="0" y="0"/>
                  </a:moveTo>
                  <a:cubicBezTo>
                    <a:pt x="310" y="36"/>
                    <a:pt x="310" y="36"/>
                    <a:pt x="310" y="357"/>
                  </a:cubicBezTo>
                  <a:lnTo>
                    <a:pt x="334" y="357"/>
                  </a:lnTo>
                  <a:cubicBezTo>
                    <a:pt x="286" y="203"/>
                    <a:pt x="215" y="3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3975;p70">
              <a:extLst>
                <a:ext uri="{FF2B5EF4-FFF2-40B4-BE49-F238E27FC236}">
                  <a16:creationId xmlns:a16="http://schemas.microsoft.com/office/drawing/2014/main" id="{5B3B565E-880A-8BD9-43F0-449B74A76D12}"/>
                </a:ext>
              </a:extLst>
            </p:cNvPr>
            <p:cNvSpPr/>
            <p:nvPr/>
          </p:nvSpPr>
          <p:spPr>
            <a:xfrm>
              <a:off x="6766000" y="1478875"/>
              <a:ext cx="12825" cy="7775"/>
            </a:xfrm>
            <a:custGeom>
              <a:avLst/>
              <a:gdLst/>
              <a:ahLst/>
              <a:cxnLst/>
              <a:rect l="l" t="t" r="r" b="b"/>
              <a:pathLst>
                <a:path w="513" h="311" extrusionOk="0">
                  <a:moveTo>
                    <a:pt x="1" y="310"/>
                  </a:moveTo>
                  <a:cubicBezTo>
                    <a:pt x="156" y="1"/>
                    <a:pt x="156" y="1"/>
                    <a:pt x="513" y="60"/>
                  </a:cubicBezTo>
                  <a:lnTo>
                    <a:pt x="513" y="60"/>
                  </a:lnTo>
                  <a:cubicBezTo>
                    <a:pt x="418" y="108"/>
                    <a:pt x="322" y="144"/>
                    <a:pt x="227" y="191"/>
                  </a:cubicBezTo>
                  <a:cubicBezTo>
                    <a:pt x="156" y="239"/>
                    <a:pt x="61" y="263"/>
                    <a:pt x="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3976;p70">
              <a:extLst>
                <a:ext uri="{FF2B5EF4-FFF2-40B4-BE49-F238E27FC236}">
                  <a16:creationId xmlns:a16="http://schemas.microsoft.com/office/drawing/2014/main" id="{31485E6F-881E-2221-479D-74E3665CB1BB}"/>
                </a:ext>
              </a:extLst>
            </p:cNvPr>
            <p:cNvSpPr/>
            <p:nvPr/>
          </p:nvSpPr>
          <p:spPr>
            <a:xfrm>
              <a:off x="7500325" y="1742300"/>
              <a:ext cx="5100" cy="4200"/>
            </a:xfrm>
            <a:custGeom>
              <a:avLst/>
              <a:gdLst/>
              <a:ahLst/>
              <a:cxnLst/>
              <a:rect l="l" t="t" r="r" b="b"/>
              <a:pathLst>
                <a:path w="204" h="168" extrusionOk="0">
                  <a:moveTo>
                    <a:pt x="72" y="1"/>
                  </a:moveTo>
                  <a:cubicBezTo>
                    <a:pt x="120" y="13"/>
                    <a:pt x="155" y="25"/>
                    <a:pt x="203" y="60"/>
                  </a:cubicBezTo>
                  <a:cubicBezTo>
                    <a:pt x="179" y="84"/>
                    <a:pt x="144" y="144"/>
                    <a:pt x="120" y="168"/>
                  </a:cubicBezTo>
                  <a:cubicBezTo>
                    <a:pt x="72" y="168"/>
                    <a:pt x="25" y="120"/>
                    <a:pt x="1" y="96"/>
                  </a:cubicBezTo>
                  <a:cubicBezTo>
                    <a:pt x="13" y="72"/>
                    <a:pt x="36" y="48"/>
                    <a:pt x="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3977;p70">
              <a:extLst>
                <a:ext uri="{FF2B5EF4-FFF2-40B4-BE49-F238E27FC236}">
                  <a16:creationId xmlns:a16="http://schemas.microsoft.com/office/drawing/2014/main" id="{DF66655F-AE00-1D4E-EC01-C2554FF30C93}"/>
                </a:ext>
              </a:extLst>
            </p:cNvPr>
            <p:cNvSpPr/>
            <p:nvPr/>
          </p:nvSpPr>
          <p:spPr>
            <a:xfrm>
              <a:off x="7117850" y="831775"/>
              <a:ext cx="3300" cy="5100"/>
            </a:xfrm>
            <a:custGeom>
              <a:avLst/>
              <a:gdLst/>
              <a:ahLst/>
              <a:cxnLst/>
              <a:rect l="l" t="t" r="r" b="b"/>
              <a:pathLst>
                <a:path w="132" h="204" extrusionOk="0">
                  <a:moveTo>
                    <a:pt x="72" y="203"/>
                  </a:moveTo>
                  <a:cubicBezTo>
                    <a:pt x="24" y="191"/>
                    <a:pt x="0" y="179"/>
                    <a:pt x="0" y="179"/>
                  </a:cubicBezTo>
                  <a:lnTo>
                    <a:pt x="84" y="1"/>
                  </a:lnTo>
                  <a:cubicBezTo>
                    <a:pt x="95" y="13"/>
                    <a:pt x="131" y="13"/>
                    <a:pt x="131" y="25"/>
                  </a:cubicBezTo>
                  <a:cubicBezTo>
                    <a:pt x="119" y="72"/>
                    <a:pt x="95" y="132"/>
                    <a:pt x="72"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3978;p70">
              <a:extLst>
                <a:ext uri="{FF2B5EF4-FFF2-40B4-BE49-F238E27FC236}">
                  <a16:creationId xmlns:a16="http://schemas.microsoft.com/office/drawing/2014/main" id="{C9E3DB2F-2960-98EC-F2C8-D477D4B455E2}"/>
                </a:ext>
              </a:extLst>
            </p:cNvPr>
            <p:cNvSpPr/>
            <p:nvPr/>
          </p:nvSpPr>
          <p:spPr>
            <a:xfrm>
              <a:off x="7172900" y="868975"/>
              <a:ext cx="4800" cy="9850"/>
            </a:xfrm>
            <a:custGeom>
              <a:avLst/>
              <a:gdLst/>
              <a:ahLst/>
              <a:cxnLst/>
              <a:rect l="l" t="t" r="r" b="b"/>
              <a:pathLst>
                <a:path w="192" h="394" extrusionOk="0">
                  <a:moveTo>
                    <a:pt x="179" y="1"/>
                  </a:moveTo>
                  <a:cubicBezTo>
                    <a:pt x="144" y="108"/>
                    <a:pt x="96" y="191"/>
                    <a:pt x="37" y="394"/>
                  </a:cubicBezTo>
                  <a:cubicBezTo>
                    <a:pt x="1" y="156"/>
                    <a:pt x="25" y="49"/>
                    <a:pt x="191"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3979;p70">
              <a:extLst>
                <a:ext uri="{FF2B5EF4-FFF2-40B4-BE49-F238E27FC236}">
                  <a16:creationId xmlns:a16="http://schemas.microsoft.com/office/drawing/2014/main" id="{F74D25D0-675A-078A-B3F6-EBA4C4CB0748}"/>
                </a:ext>
              </a:extLst>
            </p:cNvPr>
            <p:cNvSpPr/>
            <p:nvPr/>
          </p:nvSpPr>
          <p:spPr>
            <a:xfrm>
              <a:off x="7158925" y="888025"/>
              <a:ext cx="5375" cy="7775"/>
            </a:xfrm>
            <a:custGeom>
              <a:avLst/>
              <a:gdLst/>
              <a:ahLst/>
              <a:cxnLst/>
              <a:rect l="l" t="t" r="r" b="b"/>
              <a:pathLst>
                <a:path w="215" h="311" extrusionOk="0">
                  <a:moveTo>
                    <a:pt x="0" y="311"/>
                  </a:moveTo>
                  <a:cubicBezTo>
                    <a:pt x="48" y="227"/>
                    <a:pt x="95" y="132"/>
                    <a:pt x="167" y="1"/>
                  </a:cubicBezTo>
                  <a:cubicBezTo>
                    <a:pt x="215" y="227"/>
                    <a:pt x="143" y="287"/>
                    <a:pt x="0"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3980;p70">
              <a:extLst>
                <a:ext uri="{FF2B5EF4-FFF2-40B4-BE49-F238E27FC236}">
                  <a16:creationId xmlns:a16="http://schemas.microsoft.com/office/drawing/2014/main" id="{B2274DC1-48C2-2B9A-E884-9AF3DAA22CFB}"/>
                </a:ext>
              </a:extLst>
            </p:cNvPr>
            <p:cNvSpPr/>
            <p:nvPr/>
          </p:nvSpPr>
          <p:spPr>
            <a:xfrm>
              <a:off x="7152075" y="895475"/>
              <a:ext cx="7475" cy="7775"/>
            </a:xfrm>
            <a:custGeom>
              <a:avLst/>
              <a:gdLst/>
              <a:ahLst/>
              <a:cxnLst/>
              <a:rect l="l" t="t" r="r" b="b"/>
              <a:pathLst>
                <a:path w="299" h="311" extrusionOk="0">
                  <a:moveTo>
                    <a:pt x="0" y="310"/>
                  </a:moveTo>
                  <a:cubicBezTo>
                    <a:pt x="0" y="120"/>
                    <a:pt x="119" y="36"/>
                    <a:pt x="298" y="13"/>
                  </a:cubicBezTo>
                  <a:lnTo>
                    <a:pt x="274" y="1"/>
                  </a:lnTo>
                  <a:cubicBezTo>
                    <a:pt x="274" y="203"/>
                    <a:pt x="143" y="263"/>
                    <a:pt x="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3981;p70">
              <a:extLst>
                <a:ext uri="{FF2B5EF4-FFF2-40B4-BE49-F238E27FC236}">
                  <a16:creationId xmlns:a16="http://schemas.microsoft.com/office/drawing/2014/main" id="{89AAF8DF-A97D-E2D6-2D5C-A73DD23389CC}"/>
                </a:ext>
              </a:extLst>
            </p:cNvPr>
            <p:cNvSpPr/>
            <p:nvPr/>
          </p:nvSpPr>
          <p:spPr>
            <a:xfrm>
              <a:off x="7542900" y="1066625"/>
              <a:ext cx="5675" cy="5100"/>
            </a:xfrm>
            <a:custGeom>
              <a:avLst/>
              <a:gdLst/>
              <a:ahLst/>
              <a:cxnLst/>
              <a:rect l="l" t="t" r="r" b="b"/>
              <a:pathLst>
                <a:path w="227" h="204" extrusionOk="0">
                  <a:moveTo>
                    <a:pt x="227" y="108"/>
                  </a:moveTo>
                  <a:cubicBezTo>
                    <a:pt x="179" y="132"/>
                    <a:pt x="155" y="179"/>
                    <a:pt x="107" y="191"/>
                  </a:cubicBezTo>
                  <a:cubicBezTo>
                    <a:pt x="84" y="203"/>
                    <a:pt x="48" y="191"/>
                    <a:pt x="24" y="179"/>
                  </a:cubicBezTo>
                  <a:cubicBezTo>
                    <a:pt x="24" y="179"/>
                    <a:pt x="0" y="132"/>
                    <a:pt x="24" y="132"/>
                  </a:cubicBezTo>
                  <a:lnTo>
                    <a:pt x="107" y="1"/>
                  </a:lnTo>
                  <a:cubicBezTo>
                    <a:pt x="119" y="13"/>
                    <a:pt x="155" y="48"/>
                    <a:pt x="227" y="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3982;p70">
              <a:extLst>
                <a:ext uri="{FF2B5EF4-FFF2-40B4-BE49-F238E27FC236}">
                  <a16:creationId xmlns:a16="http://schemas.microsoft.com/office/drawing/2014/main" id="{54B02009-5EDC-8AE7-63EF-E0CE01C06109}"/>
                </a:ext>
              </a:extLst>
            </p:cNvPr>
            <p:cNvSpPr/>
            <p:nvPr/>
          </p:nvSpPr>
          <p:spPr>
            <a:xfrm>
              <a:off x="7195825" y="1177350"/>
              <a:ext cx="5675" cy="5400"/>
            </a:xfrm>
            <a:custGeom>
              <a:avLst/>
              <a:gdLst/>
              <a:ahLst/>
              <a:cxnLst/>
              <a:rect l="l" t="t" r="r" b="b"/>
              <a:pathLst>
                <a:path w="227" h="216" extrusionOk="0">
                  <a:moveTo>
                    <a:pt x="1" y="25"/>
                  </a:moveTo>
                  <a:cubicBezTo>
                    <a:pt x="60" y="84"/>
                    <a:pt x="132" y="144"/>
                    <a:pt x="227" y="203"/>
                  </a:cubicBezTo>
                  <a:cubicBezTo>
                    <a:pt x="48" y="215"/>
                    <a:pt x="1" y="144"/>
                    <a:pt x="1" y="25"/>
                  </a:cubicBezTo>
                  <a:cubicBezTo>
                    <a:pt x="13" y="1"/>
                    <a:pt x="1" y="25"/>
                    <a:pt x="1" y="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3983;p70">
              <a:extLst>
                <a:ext uri="{FF2B5EF4-FFF2-40B4-BE49-F238E27FC236}">
                  <a16:creationId xmlns:a16="http://schemas.microsoft.com/office/drawing/2014/main" id="{7570B093-0E61-7E1E-9253-0AFC09004A0B}"/>
                </a:ext>
              </a:extLst>
            </p:cNvPr>
            <p:cNvSpPr/>
            <p:nvPr/>
          </p:nvSpPr>
          <p:spPr>
            <a:xfrm>
              <a:off x="6684150" y="1319925"/>
              <a:ext cx="2700" cy="7175"/>
            </a:xfrm>
            <a:custGeom>
              <a:avLst/>
              <a:gdLst/>
              <a:ahLst/>
              <a:cxnLst/>
              <a:rect l="l" t="t" r="r" b="b"/>
              <a:pathLst>
                <a:path w="108" h="287" extrusionOk="0">
                  <a:moveTo>
                    <a:pt x="96" y="287"/>
                  </a:moveTo>
                  <a:cubicBezTo>
                    <a:pt x="48" y="179"/>
                    <a:pt x="25" y="132"/>
                    <a:pt x="1" y="96"/>
                  </a:cubicBezTo>
                  <a:cubicBezTo>
                    <a:pt x="1" y="60"/>
                    <a:pt x="25" y="37"/>
                    <a:pt x="36" y="1"/>
                  </a:cubicBezTo>
                  <a:cubicBezTo>
                    <a:pt x="48" y="37"/>
                    <a:pt x="96" y="60"/>
                    <a:pt x="96" y="96"/>
                  </a:cubicBezTo>
                  <a:cubicBezTo>
                    <a:pt x="108" y="108"/>
                    <a:pt x="96" y="168"/>
                    <a:pt x="96"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3984;p70">
              <a:extLst>
                <a:ext uri="{FF2B5EF4-FFF2-40B4-BE49-F238E27FC236}">
                  <a16:creationId xmlns:a16="http://schemas.microsoft.com/office/drawing/2014/main" id="{2410A5A2-4D94-D489-9C6B-315452EE2D5E}"/>
                </a:ext>
              </a:extLst>
            </p:cNvPr>
            <p:cNvSpPr/>
            <p:nvPr/>
          </p:nvSpPr>
          <p:spPr>
            <a:xfrm>
              <a:off x="7365800" y="1205050"/>
              <a:ext cx="4475" cy="5675"/>
            </a:xfrm>
            <a:custGeom>
              <a:avLst/>
              <a:gdLst/>
              <a:ahLst/>
              <a:cxnLst/>
              <a:rect l="l" t="t" r="r" b="b"/>
              <a:pathLst>
                <a:path w="179" h="227" extrusionOk="0">
                  <a:moveTo>
                    <a:pt x="179" y="72"/>
                  </a:moveTo>
                  <a:cubicBezTo>
                    <a:pt x="155" y="131"/>
                    <a:pt x="143" y="179"/>
                    <a:pt x="119" y="226"/>
                  </a:cubicBezTo>
                  <a:cubicBezTo>
                    <a:pt x="95" y="191"/>
                    <a:pt x="36" y="179"/>
                    <a:pt x="24" y="131"/>
                  </a:cubicBezTo>
                  <a:cubicBezTo>
                    <a:pt x="0" y="83"/>
                    <a:pt x="36" y="48"/>
                    <a:pt x="48" y="0"/>
                  </a:cubicBezTo>
                  <a:cubicBezTo>
                    <a:pt x="83" y="24"/>
                    <a:pt x="119" y="48"/>
                    <a:pt x="179"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3985;p70">
              <a:extLst>
                <a:ext uri="{FF2B5EF4-FFF2-40B4-BE49-F238E27FC236}">
                  <a16:creationId xmlns:a16="http://schemas.microsoft.com/office/drawing/2014/main" id="{71310DD9-D7E3-C68D-899E-43D8E672F391}"/>
                </a:ext>
              </a:extLst>
            </p:cNvPr>
            <p:cNvSpPr/>
            <p:nvPr/>
          </p:nvSpPr>
          <p:spPr>
            <a:xfrm>
              <a:off x="7222625" y="1321725"/>
              <a:ext cx="8650" cy="6875"/>
            </a:xfrm>
            <a:custGeom>
              <a:avLst/>
              <a:gdLst/>
              <a:ahLst/>
              <a:cxnLst/>
              <a:rect l="l" t="t" r="r" b="b"/>
              <a:pathLst>
                <a:path w="346" h="275" extrusionOk="0">
                  <a:moveTo>
                    <a:pt x="0" y="96"/>
                  </a:moveTo>
                  <a:cubicBezTo>
                    <a:pt x="191" y="0"/>
                    <a:pt x="250" y="155"/>
                    <a:pt x="334" y="274"/>
                  </a:cubicBezTo>
                  <a:lnTo>
                    <a:pt x="345" y="262"/>
                  </a:lnTo>
                  <a:cubicBezTo>
                    <a:pt x="298" y="262"/>
                    <a:pt x="238" y="274"/>
                    <a:pt x="214" y="238"/>
                  </a:cubicBezTo>
                  <a:cubicBezTo>
                    <a:pt x="119" y="215"/>
                    <a:pt x="60" y="143"/>
                    <a:pt x="0" y="96"/>
                  </a:cubicBezTo>
                  <a:cubicBezTo>
                    <a:pt x="0" y="72"/>
                    <a:pt x="0" y="96"/>
                    <a:pt x="0"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3986;p70">
              <a:extLst>
                <a:ext uri="{FF2B5EF4-FFF2-40B4-BE49-F238E27FC236}">
                  <a16:creationId xmlns:a16="http://schemas.microsoft.com/office/drawing/2014/main" id="{FE2F0618-C3B3-0CCB-96FB-2C6A3C95419C}"/>
                </a:ext>
              </a:extLst>
            </p:cNvPr>
            <p:cNvSpPr/>
            <p:nvPr/>
          </p:nvSpPr>
          <p:spPr>
            <a:xfrm>
              <a:off x="7432750" y="1477100"/>
              <a:ext cx="11350" cy="5075"/>
            </a:xfrm>
            <a:custGeom>
              <a:avLst/>
              <a:gdLst/>
              <a:ahLst/>
              <a:cxnLst/>
              <a:rect l="l" t="t" r="r" b="b"/>
              <a:pathLst>
                <a:path w="454" h="203" extrusionOk="0">
                  <a:moveTo>
                    <a:pt x="453" y="0"/>
                  </a:moveTo>
                  <a:cubicBezTo>
                    <a:pt x="418" y="203"/>
                    <a:pt x="287" y="191"/>
                    <a:pt x="1" y="131"/>
                  </a:cubicBezTo>
                  <a:cubicBezTo>
                    <a:pt x="227" y="72"/>
                    <a:pt x="346" y="36"/>
                    <a:pt x="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3987;p70">
              <a:extLst>
                <a:ext uri="{FF2B5EF4-FFF2-40B4-BE49-F238E27FC236}">
                  <a16:creationId xmlns:a16="http://schemas.microsoft.com/office/drawing/2014/main" id="{49B69168-D1F6-FB82-B66C-C114EAECADD4}"/>
                </a:ext>
              </a:extLst>
            </p:cNvPr>
            <p:cNvSpPr/>
            <p:nvPr/>
          </p:nvSpPr>
          <p:spPr>
            <a:xfrm>
              <a:off x="6787750" y="1600925"/>
              <a:ext cx="7150" cy="9850"/>
            </a:xfrm>
            <a:custGeom>
              <a:avLst/>
              <a:gdLst/>
              <a:ahLst/>
              <a:cxnLst/>
              <a:rect l="l" t="t" r="r" b="b"/>
              <a:pathLst>
                <a:path w="286" h="394" extrusionOk="0">
                  <a:moveTo>
                    <a:pt x="203" y="0"/>
                  </a:moveTo>
                  <a:cubicBezTo>
                    <a:pt x="286" y="179"/>
                    <a:pt x="203" y="298"/>
                    <a:pt x="60" y="381"/>
                  </a:cubicBezTo>
                  <a:lnTo>
                    <a:pt x="72" y="393"/>
                  </a:lnTo>
                  <a:cubicBezTo>
                    <a:pt x="0" y="227"/>
                    <a:pt x="60" y="84"/>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3988;p70">
              <a:extLst>
                <a:ext uri="{FF2B5EF4-FFF2-40B4-BE49-F238E27FC236}">
                  <a16:creationId xmlns:a16="http://schemas.microsoft.com/office/drawing/2014/main" id="{E70326FE-765D-BC18-DEB0-8B43F926AC08}"/>
                </a:ext>
              </a:extLst>
            </p:cNvPr>
            <p:cNvSpPr/>
            <p:nvPr/>
          </p:nvSpPr>
          <p:spPr>
            <a:xfrm>
              <a:off x="7144025" y="1511925"/>
              <a:ext cx="5100" cy="4200"/>
            </a:xfrm>
            <a:custGeom>
              <a:avLst/>
              <a:gdLst/>
              <a:ahLst/>
              <a:cxnLst/>
              <a:rect l="l" t="t" r="r" b="b"/>
              <a:pathLst>
                <a:path w="204" h="168" extrusionOk="0">
                  <a:moveTo>
                    <a:pt x="1" y="12"/>
                  </a:moveTo>
                  <a:cubicBezTo>
                    <a:pt x="168" y="0"/>
                    <a:pt x="168" y="0"/>
                    <a:pt x="203" y="167"/>
                  </a:cubicBezTo>
                  <a:cubicBezTo>
                    <a:pt x="144" y="119"/>
                    <a:pt x="84" y="72"/>
                    <a:pt x="1"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3989;p70">
              <a:extLst>
                <a:ext uri="{FF2B5EF4-FFF2-40B4-BE49-F238E27FC236}">
                  <a16:creationId xmlns:a16="http://schemas.microsoft.com/office/drawing/2014/main" id="{02898244-1BEF-2619-B335-C58E47B91BC7}"/>
                </a:ext>
              </a:extLst>
            </p:cNvPr>
            <p:cNvSpPr/>
            <p:nvPr/>
          </p:nvSpPr>
          <p:spPr>
            <a:xfrm>
              <a:off x="7544075" y="1354475"/>
              <a:ext cx="2425" cy="2700"/>
            </a:xfrm>
            <a:custGeom>
              <a:avLst/>
              <a:gdLst/>
              <a:ahLst/>
              <a:cxnLst/>
              <a:rect l="l" t="t" r="r" b="b"/>
              <a:pathLst>
                <a:path w="97" h="108" extrusionOk="0">
                  <a:moveTo>
                    <a:pt x="96" y="36"/>
                  </a:moveTo>
                  <a:cubicBezTo>
                    <a:pt x="96" y="60"/>
                    <a:pt x="72" y="83"/>
                    <a:pt x="72" y="107"/>
                  </a:cubicBezTo>
                  <a:cubicBezTo>
                    <a:pt x="60" y="95"/>
                    <a:pt x="49" y="95"/>
                    <a:pt x="37" y="83"/>
                  </a:cubicBezTo>
                  <a:cubicBezTo>
                    <a:pt x="13" y="48"/>
                    <a:pt x="13" y="24"/>
                    <a:pt x="1" y="0"/>
                  </a:cubicBezTo>
                  <a:cubicBezTo>
                    <a:pt x="37" y="0"/>
                    <a:pt x="60" y="24"/>
                    <a:pt x="96"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3990;p70">
              <a:extLst>
                <a:ext uri="{FF2B5EF4-FFF2-40B4-BE49-F238E27FC236}">
                  <a16:creationId xmlns:a16="http://schemas.microsoft.com/office/drawing/2014/main" id="{EA0DD928-7202-8EF5-DB56-318C82572DCD}"/>
                </a:ext>
              </a:extLst>
            </p:cNvPr>
            <p:cNvSpPr/>
            <p:nvPr/>
          </p:nvSpPr>
          <p:spPr>
            <a:xfrm>
              <a:off x="7380375" y="1362500"/>
              <a:ext cx="6275" cy="1800"/>
            </a:xfrm>
            <a:custGeom>
              <a:avLst/>
              <a:gdLst/>
              <a:ahLst/>
              <a:cxnLst/>
              <a:rect l="l" t="t" r="r" b="b"/>
              <a:pathLst>
                <a:path w="251" h="72" extrusionOk="0">
                  <a:moveTo>
                    <a:pt x="0" y="36"/>
                  </a:moveTo>
                  <a:cubicBezTo>
                    <a:pt x="48" y="24"/>
                    <a:pt x="84" y="0"/>
                    <a:pt x="131" y="0"/>
                  </a:cubicBezTo>
                  <a:cubicBezTo>
                    <a:pt x="167" y="0"/>
                    <a:pt x="215" y="12"/>
                    <a:pt x="239" y="24"/>
                  </a:cubicBezTo>
                  <a:cubicBezTo>
                    <a:pt x="251" y="24"/>
                    <a:pt x="251" y="48"/>
                    <a:pt x="251" y="72"/>
                  </a:cubicBezTo>
                  <a:cubicBezTo>
                    <a:pt x="227" y="60"/>
                    <a:pt x="191" y="36"/>
                    <a:pt x="155"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3991;p70">
              <a:extLst>
                <a:ext uri="{FF2B5EF4-FFF2-40B4-BE49-F238E27FC236}">
                  <a16:creationId xmlns:a16="http://schemas.microsoft.com/office/drawing/2014/main" id="{4B2C4622-F19C-BDFE-494B-DEF67AFE2853}"/>
                </a:ext>
              </a:extLst>
            </p:cNvPr>
            <p:cNvSpPr/>
            <p:nvPr/>
          </p:nvSpPr>
          <p:spPr>
            <a:xfrm>
              <a:off x="7421750" y="1305950"/>
              <a:ext cx="10750" cy="4775"/>
            </a:xfrm>
            <a:custGeom>
              <a:avLst/>
              <a:gdLst/>
              <a:ahLst/>
              <a:cxnLst/>
              <a:rect l="l" t="t" r="r" b="b"/>
              <a:pathLst>
                <a:path w="430" h="191" extrusionOk="0">
                  <a:moveTo>
                    <a:pt x="429" y="96"/>
                  </a:moveTo>
                  <a:cubicBezTo>
                    <a:pt x="215" y="191"/>
                    <a:pt x="179" y="179"/>
                    <a:pt x="12" y="0"/>
                  </a:cubicBezTo>
                  <a:lnTo>
                    <a:pt x="0" y="12"/>
                  </a:lnTo>
                  <a:cubicBezTo>
                    <a:pt x="131" y="48"/>
                    <a:pt x="262" y="84"/>
                    <a:pt x="417" y="131"/>
                  </a:cubicBezTo>
                  <a:cubicBezTo>
                    <a:pt x="429" y="119"/>
                    <a:pt x="429" y="96"/>
                    <a:pt x="429"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3992;p70">
              <a:extLst>
                <a:ext uri="{FF2B5EF4-FFF2-40B4-BE49-F238E27FC236}">
                  <a16:creationId xmlns:a16="http://schemas.microsoft.com/office/drawing/2014/main" id="{954F9B50-5D25-1766-8648-4684D678E89B}"/>
                </a:ext>
              </a:extLst>
            </p:cNvPr>
            <p:cNvSpPr/>
            <p:nvPr/>
          </p:nvSpPr>
          <p:spPr>
            <a:xfrm>
              <a:off x="7516700" y="1690525"/>
              <a:ext cx="1525" cy="2700"/>
            </a:xfrm>
            <a:custGeom>
              <a:avLst/>
              <a:gdLst/>
              <a:ahLst/>
              <a:cxnLst/>
              <a:rect l="l" t="t" r="r" b="b"/>
              <a:pathLst>
                <a:path w="61" h="108" extrusionOk="0">
                  <a:moveTo>
                    <a:pt x="60" y="60"/>
                  </a:moveTo>
                  <a:cubicBezTo>
                    <a:pt x="60" y="72"/>
                    <a:pt x="36" y="83"/>
                    <a:pt x="36" y="107"/>
                  </a:cubicBezTo>
                  <a:cubicBezTo>
                    <a:pt x="24" y="95"/>
                    <a:pt x="12" y="60"/>
                    <a:pt x="1" y="48"/>
                  </a:cubicBezTo>
                  <a:cubicBezTo>
                    <a:pt x="1" y="36"/>
                    <a:pt x="1" y="12"/>
                    <a:pt x="12" y="0"/>
                  </a:cubicBezTo>
                  <a:cubicBezTo>
                    <a:pt x="24" y="12"/>
                    <a:pt x="36" y="48"/>
                    <a:pt x="60"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3993;p70">
              <a:extLst>
                <a:ext uri="{FF2B5EF4-FFF2-40B4-BE49-F238E27FC236}">
                  <a16:creationId xmlns:a16="http://schemas.microsoft.com/office/drawing/2014/main" id="{7FD4295A-D84B-CE90-3943-D51543E5527D}"/>
                </a:ext>
              </a:extLst>
            </p:cNvPr>
            <p:cNvSpPr/>
            <p:nvPr/>
          </p:nvSpPr>
          <p:spPr>
            <a:xfrm>
              <a:off x="7080050" y="784750"/>
              <a:ext cx="5675" cy="7475"/>
            </a:xfrm>
            <a:custGeom>
              <a:avLst/>
              <a:gdLst/>
              <a:ahLst/>
              <a:cxnLst/>
              <a:rect l="l" t="t" r="r" b="b"/>
              <a:pathLst>
                <a:path w="227" h="299" extrusionOk="0">
                  <a:moveTo>
                    <a:pt x="48" y="298"/>
                  </a:moveTo>
                  <a:cubicBezTo>
                    <a:pt x="0" y="155"/>
                    <a:pt x="60" y="60"/>
                    <a:pt x="202" y="1"/>
                  </a:cubicBezTo>
                  <a:lnTo>
                    <a:pt x="226" y="36"/>
                  </a:lnTo>
                  <a:cubicBezTo>
                    <a:pt x="226" y="155"/>
                    <a:pt x="167" y="262"/>
                    <a:pt x="48"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3994;p70">
              <a:extLst>
                <a:ext uri="{FF2B5EF4-FFF2-40B4-BE49-F238E27FC236}">
                  <a16:creationId xmlns:a16="http://schemas.microsoft.com/office/drawing/2014/main" id="{0C3F122A-077F-843A-E32C-6FCD325EA20A}"/>
                </a:ext>
              </a:extLst>
            </p:cNvPr>
            <p:cNvSpPr/>
            <p:nvPr/>
          </p:nvSpPr>
          <p:spPr>
            <a:xfrm>
              <a:off x="7176775" y="863025"/>
              <a:ext cx="4500" cy="6275"/>
            </a:xfrm>
            <a:custGeom>
              <a:avLst/>
              <a:gdLst/>
              <a:ahLst/>
              <a:cxnLst/>
              <a:rect l="l" t="t" r="r" b="b"/>
              <a:pathLst>
                <a:path w="180" h="251" extrusionOk="0">
                  <a:moveTo>
                    <a:pt x="36" y="251"/>
                  </a:moveTo>
                  <a:cubicBezTo>
                    <a:pt x="1" y="72"/>
                    <a:pt x="1" y="72"/>
                    <a:pt x="179" y="1"/>
                  </a:cubicBezTo>
                  <a:cubicBezTo>
                    <a:pt x="108" y="108"/>
                    <a:pt x="60" y="179"/>
                    <a:pt x="24"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3995;p70">
              <a:extLst>
                <a:ext uri="{FF2B5EF4-FFF2-40B4-BE49-F238E27FC236}">
                  <a16:creationId xmlns:a16="http://schemas.microsoft.com/office/drawing/2014/main" id="{EEC71C82-4099-75AE-D3A9-27BE8F2D51ED}"/>
                </a:ext>
              </a:extLst>
            </p:cNvPr>
            <p:cNvSpPr/>
            <p:nvPr/>
          </p:nvSpPr>
          <p:spPr>
            <a:xfrm>
              <a:off x="7536650" y="805875"/>
              <a:ext cx="3900" cy="3000"/>
            </a:xfrm>
            <a:custGeom>
              <a:avLst/>
              <a:gdLst/>
              <a:ahLst/>
              <a:cxnLst/>
              <a:rect l="l" t="t" r="r" b="b"/>
              <a:pathLst>
                <a:path w="156" h="120" extrusionOk="0">
                  <a:moveTo>
                    <a:pt x="119" y="120"/>
                  </a:moveTo>
                  <a:cubicBezTo>
                    <a:pt x="96" y="120"/>
                    <a:pt x="48" y="120"/>
                    <a:pt x="12" y="84"/>
                  </a:cubicBezTo>
                  <a:cubicBezTo>
                    <a:pt x="0" y="72"/>
                    <a:pt x="12" y="25"/>
                    <a:pt x="36" y="1"/>
                  </a:cubicBezTo>
                  <a:cubicBezTo>
                    <a:pt x="60" y="13"/>
                    <a:pt x="107" y="13"/>
                    <a:pt x="131" y="25"/>
                  </a:cubicBezTo>
                  <a:cubicBezTo>
                    <a:pt x="155" y="25"/>
                    <a:pt x="131" y="84"/>
                    <a:pt x="119"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3996;p70">
              <a:extLst>
                <a:ext uri="{FF2B5EF4-FFF2-40B4-BE49-F238E27FC236}">
                  <a16:creationId xmlns:a16="http://schemas.microsoft.com/office/drawing/2014/main" id="{2E377A87-FE97-9AD9-A5BB-330C51E8269F}"/>
                </a:ext>
              </a:extLst>
            </p:cNvPr>
            <p:cNvSpPr/>
            <p:nvPr/>
          </p:nvSpPr>
          <p:spPr>
            <a:xfrm>
              <a:off x="7486925" y="983575"/>
              <a:ext cx="6000" cy="3000"/>
            </a:xfrm>
            <a:custGeom>
              <a:avLst/>
              <a:gdLst/>
              <a:ahLst/>
              <a:cxnLst/>
              <a:rect l="l" t="t" r="r" b="b"/>
              <a:pathLst>
                <a:path w="240" h="120" extrusionOk="0">
                  <a:moveTo>
                    <a:pt x="239" y="72"/>
                  </a:moveTo>
                  <a:cubicBezTo>
                    <a:pt x="156" y="96"/>
                    <a:pt x="96" y="108"/>
                    <a:pt x="1" y="120"/>
                  </a:cubicBezTo>
                  <a:cubicBezTo>
                    <a:pt x="84" y="1"/>
                    <a:pt x="156" y="25"/>
                    <a:pt x="21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3997;p70">
              <a:extLst>
                <a:ext uri="{FF2B5EF4-FFF2-40B4-BE49-F238E27FC236}">
                  <a16:creationId xmlns:a16="http://schemas.microsoft.com/office/drawing/2014/main" id="{7048E7F4-AD6B-5F7C-6CD7-CA0D05E510AB}"/>
                </a:ext>
              </a:extLst>
            </p:cNvPr>
            <p:cNvSpPr/>
            <p:nvPr/>
          </p:nvSpPr>
          <p:spPr>
            <a:xfrm>
              <a:off x="7376200" y="1014250"/>
              <a:ext cx="4200" cy="3300"/>
            </a:xfrm>
            <a:custGeom>
              <a:avLst/>
              <a:gdLst/>
              <a:ahLst/>
              <a:cxnLst/>
              <a:rect l="l" t="t" r="r" b="b"/>
              <a:pathLst>
                <a:path w="168" h="132" extrusionOk="0">
                  <a:moveTo>
                    <a:pt x="167" y="72"/>
                  </a:moveTo>
                  <a:cubicBezTo>
                    <a:pt x="156" y="95"/>
                    <a:pt x="144" y="119"/>
                    <a:pt x="144" y="131"/>
                  </a:cubicBezTo>
                  <a:lnTo>
                    <a:pt x="1" y="36"/>
                  </a:lnTo>
                  <a:cubicBezTo>
                    <a:pt x="13" y="24"/>
                    <a:pt x="37" y="0"/>
                    <a:pt x="37" y="12"/>
                  </a:cubicBezTo>
                  <a:cubicBezTo>
                    <a:pt x="84" y="24"/>
                    <a:pt x="108" y="60"/>
                    <a:pt x="167"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3998;p70">
              <a:extLst>
                <a:ext uri="{FF2B5EF4-FFF2-40B4-BE49-F238E27FC236}">
                  <a16:creationId xmlns:a16="http://schemas.microsoft.com/office/drawing/2014/main" id="{706179BF-91A8-9170-EF4E-84CC2274F0A9}"/>
                </a:ext>
              </a:extLst>
            </p:cNvPr>
            <p:cNvSpPr/>
            <p:nvPr/>
          </p:nvSpPr>
          <p:spPr>
            <a:xfrm>
              <a:off x="6837450" y="1204750"/>
              <a:ext cx="3600" cy="4475"/>
            </a:xfrm>
            <a:custGeom>
              <a:avLst/>
              <a:gdLst/>
              <a:ahLst/>
              <a:cxnLst/>
              <a:rect l="l" t="t" r="r" b="b"/>
              <a:pathLst>
                <a:path w="144" h="179" extrusionOk="0">
                  <a:moveTo>
                    <a:pt x="0" y="12"/>
                  </a:moveTo>
                  <a:cubicBezTo>
                    <a:pt x="108" y="0"/>
                    <a:pt x="120" y="60"/>
                    <a:pt x="143" y="131"/>
                  </a:cubicBezTo>
                  <a:cubicBezTo>
                    <a:pt x="143" y="143"/>
                    <a:pt x="120" y="155"/>
                    <a:pt x="120" y="179"/>
                  </a:cubicBezTo>
                  <a:cubicBezTo>
                    <a:pt x="96" y="155"/>
                    <a:pt x="60" y="155"/>
                    <a:pt x="48" y="143"/>
                  </a:cubicBezTo>
                  <a:cubicBezTo>
                    <a:pt x="36" y="95"/>
                    <a:pt x="24" y="36"/>
                    <a:pt x="0"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3999;p70">
              <a:extLst>
                <a:ext uri="{FF2B5EF4-FFF2-40B4-BE49-F238E27FC236}">
                  <a16:creationId xmlns:a16="http://schemas.microsoft.com/office/drawing/2014/main" id="{C6CCB089-3FCC-1C3E-B7AA-E4AF0E3134E3}"/>
                </a:ext>
              </a:extLst>
            </p:cNvPr>
            <p:cNvSpPr/>
            <p:nvPr/>
          </p:nvSpPr>
          <p:spPr>
            <a:xfrm>
              <a:off x="7297325" y="1111275"/>
              <a:ext cx="7175" cy="7475"/>
            </a:xfrm>
            <a:custGeom>
              <a:avLst/>
              <a:gdLst/>
              <a:ahLst/>
              <a:cxnLst/>
              <a:rect l="l" t="t" r="r" b="b"/>
              <a:pathLst>
                <a:path w="287" h="299" extrusionOk="0">
                  <a:moveTo>
                    <a:pt x="286" y="298"/>
                  </a:moveTo>
                  <a:cubicBezTo>
                    <a:pt x="203" y="239"/>
                    <a:pt x="108" y="155"/>
                    <a:pt x="24" y="108"/>
                  </a:cubicBezTo>
                  <a:lnTo>
                    <a:pt x="1" y="120"/>
                  </a:lnTo>
                  <a:cubicBezTo>
                    <a:pt x="227" y="1"/>
                    <a:pt x="274" y="48"/>
                    <a:pt x="286"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4000;p70">
              <a:extLst>
                <a:ext uri="{FF2B5EF4-FFF2-40B4-BE49-F238E27FC236}">
                  <a16:creationId xmlns:a16="http://schemas.microsoft.com/office/drawing/2014/main" id="{C6A711FF-8176-CE0D-95E7-22D6866E5D3A}"/>
                </a:ext>
              </a:extLst>
            </p:cNvPr>
            <p:cNvSpPr/>
            <p:nvPr/>
          </p:nvSpPr>
          <p:spPr>
            <a:xfrm>
              <a:off x="6878825" y="1217250"/>
              <a:ext cx="2400" cy="3300"/>
            </a:xfrm>
            <a:custGeom>
              <a:avLst/>
              <a:gdLst/>
              <a:ahLst/>
              <a:cxnLst/>
              <a:rect l="l" t="t" r="r" b="b"/>
              <a:pathLst>
                <a:path w="96" h="132" extrusionOk="0">
                  <a:moveTo>
                    <a:pt x="96" y="48"/>
                  </a:moveTo>
                  <a:lnTo>
                    <a:pt x="48" y="131"/>
                  </a:lnTo>
                  <a:cubicBezTo>
                    <a:pt x="36" y="107"/>
                    <a:pt x="0" y="96"/>
                    <a:pt x="12" y="60"/>
                  </a:cubicBezTo>
                  <a:cubicBezTo>
                    <a:pt x="36" y="36"/>
                    <a:pt x="60" y="12"/>
                    <a:pt x="72" y="0"/>
                  </a:cubicBezTo>
                  <a:cubicBezTo>
                    <a:pt x="72" y="12"/>
                    <a:pt x="96" y="36"/>
                    <a:pt x="96"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4001;p70">
              <a:extLst>
                <a:ext uri="{FF2B5EF4-FFF2-40B4-BE49-F238E27FC236}">
                  <a16:creationId xmlns:a16="http://schemas.microsoft.com/office/drawing/2014/main" id="{EB9CE24D-BF3F-7401-3D88-CBEE344C6952}"/>
                </a:ext>
              </a:extLst>
            </p:cNvPr>
            <p:cNvSpPr/>
            <p:nvPr/>
          </p:nvSpPr>
          <p:spPr>
            <a:xfrm>
              <a:off x="7322025" y="1124675"/>
              <a:ext cx="4200" cy="2400"/>
            </a:xfrm>
            <a:custGeom>
              <a:avLst/>
              <a:gdLst/>
              <a:ahLst/>
              <a:cxnLst/>
              <a:rect l="l" t="t" r="r" b="b"/>
              <a:pathLst>
                <a:path w="168" h="96" extrusionOk="0">
                  <a:moveTo>
                    <a:pt x="1" y="12"/>
                  </a:moveTo>
                  <a:cubicBezTo>
                    <a:pt x="25" y="12"/>
                    <a:pt x="72" y="0"/>
                    <a:pt x="108" y="12"/>
                  </a:cubicBezTo>
                  <a:cubicBezTo>
                    <a:pt x="132" y="12"/>
                    <a:pt x="132" y="60"/>
                    <a:pt x="168" y="84"/>
                  </a:cubicBezTo>
                  <a:cubicBezTo>
                    <a:pt x="132" y="84"/>
                    <a:pt x="84" y="96"/>
                    <a:pt x="72" y="84"/>
                  </a:cubicBezTo>
                  <a:cubicBezTo>
                    <a:pt x="48" y="72"/>
                    <a:pt x="48" y="24"/>
                    <a:pt x="13" y="0"/>
                  </a:cubicBezTo>
                  <a:cubicBezTo>
                    <a:pt x="1" y="0"/>
                    <a:pt x="1" y="12"/>
                    <a:pt x="1"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4002;p70">
              <a:extLst>
                <a:ext uri="{FF2B5EF4-FFF2-40B4-BE49-F238E27FC236}">
                  <a16:creationId xmlns:a16="http://schemas.microsoft.com/office/drawing/2014/main" id="{52F60EAB-C6AE-FFE9-65FD-0BFBAD74979E}"/>
                </a:ext>
              </a:extLst>
            </p:cNvPr>
            <p:cNvSpPr/>
            <p:nvPr/>
          </p:nvSpPr>
          <p:spPr>
            <a:xfrm>
              <a:off x="7215475" y="1313375"/>
              <a:ext cx="5075" cy="1825"/>
            </a:xfrm>
            <a:custGeom>
              <a:avLst/>
              <a:gdLst/>
              <a:ahLst/>
              <a:cxnLst/>
              <a:rect l="l" t="t" r="r" b="b"/>
              <a:pathLst>
                <a:path w="203" h="73" extrusionOk="0">
                  <a:moveTo>
                    <a:pt x="203" y="25"/>
                  </a:moveTo>
                  <a:cubicBezTo>
                    <a:pt x="155" y="37"/>
                    <a:pt x="108" y="72"/>
                    <a:pt x="60" y="72"/>
                  </a:cubicBezTo>
                  <a:cubicBezTo>
                    <a:pt x="48" y="72"/>
                    <a:pt x="24" y="25"/>
                    <a:pt x="0" y="1"/>
                  </a:cubicBezTo>
                  <a:lnTo>
                    <a:pt x="60" y="1"/>
                  </a:lnTo>
                  <a:cubicBezTo>
                    <a:pt x="108" y="13"/>
                    <a:pt x="155" y="25"/>
                    <a:pt x="203" y="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4003;p70">
              <a:extLst>
                <a:ext uri="{FF2B5EF4-FFF2-40B4-BE49-F238E27FC236}">
                  <a16:creationId xmlns:a16="http://schemas.microsoft.com/office/drawing/2014/main" id="{B1C303F9-1D39-B2E8-63E2-D2E422E13442}"/>
                </a:ext>
              </a:extLst>
            </p:cNvPr>
            <p:cNvSpPr/>
            <p:nvPr/>
          </p:nvSpPr>
          <p:spPr>
            <a:xfrm>
              <a:off x="6704100" y="1728625"/>
              <a:ext cx="3000" cy="4475"/>
            </a:xfrm>
            <a:custGeom>
              <a:avLst/>
              <a:gdLst/>
              <a:ahLst/>
              <a:cxnLst/>
              <a:rect l="l" t="t" r="r" b="b"/>
              <a:pathLst>
                <a:path w="120" h="179" extrusionOk="0">
                  <a:moveTo>
                    <a:pt x="0" y="0"/>
                  </a:moveTo>
                  <a:cubicBezTo>
                    <a:pt x="60" y="12"/>
                    <a:pt x="96" y="24"/>
                    <a:pt x="96" y="36"/>
                  </a:cubicBezTo>
                  <a:cubicBezTo>
                    <a:pt x="120" y="83"/>
                    <a:pt x="96" y="131"/>
                    <a:pt x="84" y="179"/>
                  </a:cubicBezTo>
                  <a:cubicBezTo>
                    <a:pt x="60" y="155"/>
                    <a:pt x="12" y="155"/>
                    <a:pt x="0"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4004;p70">
              <a:extLst>
                <a:ext uri="{FF2B5EF4-FFF2-40B4-BE49-F238E27FC236}">
                  <a16:creationId xmlns:a16="http://schemas.microsoft.com/office/drawing/2014/main" id="{62AB3256-51BE-B211-719C-5473E29E89E3}"/>
                </a:ext>
              </a:extLst>
            </p:cNvPr>
            <p:cNvSpPr/>
            <p:nvPr/>
          </p:nvSpPr>
          <p:spPr>
            <a:xfrm>
              <a:off x="7278575" y="1592000"/>
              <a:ext cx="3300" cy="7150"/>
            </a:xfrm>
            <a:custGeom>
              <a:avLst/>
              <a:gdLst/>
              <a:ahLst/>
              <a:cxnLst/>
              <a:rect l="l" t="t" r="r" b="b"/>
              <a:pathLst>
                <a:path w="132" h="286" extrusionOk="0">
                  <a:moveTo>
                    <a:pt x="1" y="0"/>
                  </a:moveTo>
                  <a:cubicBezTo>
                    <a:pt x="36" y="84"/>
                    <a:pt x="84" y="167"/>
                    <a:pt x="132" y="250"/>
                  </a:cubicBezTo>
                  <a:cubicBezTo>
                    <a:pt x="120" y="262"/>
                    <a:pt x="84" y="262"/>
                    <a:pt x="72" y="286"/>
                  </a:cubicBezTo>
                  <a:cubicBezTo>
                    <a:pt x="60" y="179"/>
                    <a:pt x="24" y="84"/>
                    <a:pt x="1" y="0"/>
                  </a:cubicBezTo>
                  <a:cubicBezTo>
                    <a:pt x="12" y="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4005;p70">
              <a:extLst>
                <a:ext uri="{FF2B5EF4-FFF2-40B4-BE49-F238E27FC236}">
                  <a16:creationId xmlns:a16="http://schemas.microsoft.com/office/drawing/2014/main" id="{A29853E7-1A3D-B43F-2044-689F020AD943}"/>
                </a:ext>
              </a:extLst>
            </p:cNvPr>
            <p:cNvSpPr/>
            <p:nvPr/>
          </p:nvSpPr>
          <p:spPr>
            <a:xfrm>
              <a:off x="7105050" y="1424400"/>
              <a:ext cx="3000" cy="3025"/>
            </a:xfrm>
            <a:custGeom>
              <a:avLst/>
              <a:gdLst/>
              <a:ahLst/>
              <a:cxnLst/>
              <a:rect l="l" t="t" r="r" b="b"/>
              <a:pathLst>
                <a:path w="120" h="121" extrusionOk="0">
                  <a:moveTo>
                    <a:pt x="119" y="25"/>
                  </a:moveTo>
                  <a:cubicBezTo>
                    <a:pt x="119" y="49"/>
                    <a:pt x="107" y="96"/>
                    <a:pt x="107" y="120"/>
                  </a:cubicBezTo>
                  <a:cubicBezTo>
                    <a:pt x="72" y="120"/>
                    <a:pt x="36" y="120"/>
                    <a:pt x="12" y="108"/>
                  </a:cubicBezTo>
                  <a:cubicBezTo>
                    <a:pt x="0" y="84"/>
                    <a:pt x="12" y="37"/>
                    <a:pt x="12" y="1"/>
                  </a:cubicBezTo>
                  <a:cubicBezTo>
                    <a:pt x="60" y="1"/>
                    <a:pt x="95" y="25"/>
                    <a:pt x="119" y="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4006;p70">
              <a:extLst>
                <a:ext uri="{FF2B5EF4-FFF2-40B4-BE49-F238E27FC236}">
                  <a16:creationId xmlns:a16="http://schemas.microsoft.com/office/drawing/2014/main" id="{1EB53E43-F505-0FC3-757A-CCB9D466E9BC}"/>
                </a:ext>
              </a:extLst>
            </p:cNvPr>
            <p:cNvSpPr/>
            <p:nvPr/>
          </p:nvSpPr>
          <p:spPr>
            <a:xfrm>
              <a:off x="6889250" y="1470250"/>
              <a:ext cx="4175" cy="7175"/>
            </a:xfrm>
            <a:custGeom>
              <a:avLst/>
              <a:gdLst/>
              <a:ahLst/>
              <a:cxnLst/>
              <a:rect l="l" t="t" r="r" b="b"/>
              <a:pathLst>
                <a:path w="167" h="287" extrusionOk="0">
                  <a:moveTo>
                    <a:pt x="12" y="286"/>
                  </a:moveTo>
                  <a:cubicBezTo>
                    <a:pt x="12" y="215"/>
                    <a:pt x="12" y="132"/>
                    <a:pt x="36" y="1"/>
                  </a:cubicBezTo>
                  <a:cubicBezTo>
                    <a:pt x="131" y="167"/>
                    <a:pt x="167" y="239"/>
                    <a:pt x="0" y="274"/>
                  </a:cubicBezTo>
                  <a:cubicBezTo>
                    <a:pt x="0" y="286"/>
                    <a:pt x="12" y="286"/>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4007;p70">
              <a:extLst>
                <a:ext uri="{FF2B5EF4-FFF2-40B4-BE49-F238E27FC236}">
                  <a16:creationId xmlns:a16="http://schemas.microsoft.com/office/drawing/2014/main" id="{10B6693A-ACF2-3421-4B7F-A4893E7B47D8}"/>
                </a:ext>
              </a:extLst>
            </p:cNvPr>
            <p:cNvSpPr/>
            <p:nvPr/>
          </p:nvSpPr>
          <p:spPr>
            <a:xfrm>
              <a:off x="7378300" y="1358325"/>
              <a:ext cx="2100" cy="5100"/>
            </a:xfrm>
            <a:custGeom>
              <a:avLst/>
              <a:gdLst/>
              <a:ahLst/>
              <a:cxnLst/>
              <a:rect l="l" t="t" r="r" b="b"/>
              <a:pathLst>
                <a:path w="84" h="204" extrusionOk="0">
                  <a:moveTo>
                    <a:pt x="83" y="203"/>
                  </a:moveTo>
                  <a:cubicBezTo>
                    <a:pt x="60" y="144"/>
                    <a:pt x="24" y="72"/>
                    <a:pt x="0" y="13"/>
                  </a:cubicBezTo>
                  <a:cubicBezTo>
                    <a:pt x="12" y="13"/>
                    <a:pt x="24" y="1"/>
                    <a:pt x="36" y="1"/>
                  </a:cubicBezTo>
                  <a:cubicBezTo>
                    <a:pt x="60" y="72"/>
                    <a:pt x="72" y="132"/>
                    <a:pt x="8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4008;p70">
              <a:extLst>
                <a:ext uri="{FF2B5EF4-FFF2-40B4-BE49-F238E27FC236}">
                  <a16:creationId xmlns:a16="http://schemas.microsoft.com/office/drawing/2014/main" id="{ABE7957C-01FC-425E-52E7-AFAA3EE2B12C}"/>
                </a:ext>
              </a:extLst>
            </p:cNvPr>
            <p:cNvSpPr/>
            <p:nvPr/>
          </p:nvSpPr>
          <p:spPr>
            <a:xfrm>
              <a:off x="7357450" y="1349100"/>
              <a:ext cx="5975" cy="5975"/>
            </a:xfrm>
            <a:custGeom>
              <a:avLst/>
              <a:gdLst/>
              <a:ahLst/>
              <a:cxnLst/>
              <a:rect l="l" t="t" r="r" b="b"/>
              <a:pathLst>
                <a:path w="239" h="239" extrusionOk="0">
                  <a:moveTo>
                    <a:pt x="239" y="239"/>
                  </a:moveTo>
                  <a:cubicBezTo>
                    <a:pt x="155" y="155"/>
                    <a:pt x="84" y="84"/>
                    <a:pt x="13" y="1"/>
                  </a:cubicBezTo>
                  <a:lnTo>
                    <a:pt x="1" y="13"/>
                  </a:lnTo>
                  <a:cubicBezTo>
                    <a:pt x="191" y="1"/>
                    <a:pt x="191" y="1"/>
                    <a:pt x="239"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4009;p70">
              <a:extLst>
                <a:ext uri="{FF2B5EF4-FFF2-40B4-BE49-F238E27FC236}">
                  <a16:creationId xmlns:a16="http://schemas.microsoft.com/office/drawing/2014/main" id="{D1F2CCBE-00D9-C9FA-BC3A-3D4A68F71054}"/>
                </a:ext>
              </a:extLst>
            </p:cNvPr>
            <p:cNvSpPr/>
            <p:nvPr/>
          </p:nvSpPr>
          <p:spPr>
            <a:xfrm>
              <a:off x="6826150" y="1426200"/>
              <a:ext cx="6275" cy="6875"/>
            </a:xfrm>
            <a:custGeom>
              <a:avLst/>
              <a:gdLst/>
              <a:ahLst/>
              <a:cxnLst/>
              <a:rect l="l" t="t" r="r" b="b"/>
              <a:pathLst>
                <a:path w="251" h="275" extrusionOk="0">
                  <a:moveTo>
                    <a:pt x="95" y="274"/>
                  </a:moveTo>
                  <a:cubicBezTo>
                    <a:pt x="0" y="155"/>
                    <a:pt x="83" y="96"/>
                    <a:pt x="202" y="0"/>
                  </a:cubicBezTo>
                  <a:cubicBezTo>
                    <a:pt x="250" y="143"/>
                    <a:pt x="155" y="203"/>
                    <a:pt x="83" y="2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4010;p70">
              <a:extLst>
                <a:ext uri="{FF2B5EF4-FFF2-40B4-BE49-F238E27FC236}">
                  <a16:creationId xmlns:a16="http://schemas.microsoft.com/office/drawing/2014/main" id="{9EA1DDD4-0A08-41AB-C22B-AFD7F180B949}"/>
                </a:ext>
              </a:extLst>
            </p:cNvPr>
            <p:cNvSpPr/>
            <p:nvPr/>
          </p:nvSpPr>
          <p:spPr>
            <a:xfrm>
              <a:off x="7230950" y="1328275"/>
              <a:ext cx="2100" cy="3000"/>
            </a:xfrm>
            <a:custGeom>
              <a:avLst/>
              <a:gdLst/>
              <a:ahLst/>
              <a:cxnLst/>
              <a:rect l="l" t="t" r="r" b="b"/>
              <a:pathLst>
                <a:path w="84" h="120" extrusionOk="0">
                  <a:moveTo>
                    <a:pt x="1" y="12"/>
                  </a:moveTo>
                  <a:cubicBezTo>
                    <a:pt x="24" y="24"/>
                    <a:pt x="60" y="60"/>
                    <a:pt x="84" y="72"/>
                  </a:cubicBezTo>
                  <a:cubicBezTo>
                    <a:pt x="84" y="72"/>
                    <a:pt x="72" y="96"/>
                    <a:pt x="72" y="119"/>
                  </a:cubicBezTo>
                  <a:cubicBezTo>
                    <a:pt x="36" y="84"/>
                    <a:pt x="24" y="36"/>
                    <a:pt x="1" y="12"/>
                  </a:cubicBezTo>
                  <a:cubicBezTo>
                    <a:pt x="12" y="0"/>
                    <a:pt x="1" y="12"/>
                    <a:pt x="1"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4011;p70">
              <a:extLst>
                <a:ext uri="{FF2B5EF4-FFF2-40B4-BE49-F238E27FC236}">
                  <a16:creationId xmlns:a16="http://schemas.microsoft.com/office/drawing/2014/main" id="{2EE853C8-ECB0-91B6-F584-118EB1E76217}"/>
                </a:ext>
              </a:extLst>
            </p:cNvPr>
            <p:cNvSpPr/>
            <p:nvPr/>
          </p:nvSpPr>
          <p:spPr>
            <a:xfrm>
              <a:off x="7220525" y="1313975"/>
              <a:ext cx="2125" cy="10150"/>
            </a:xfrm>
            <a:custGeom>
              <a:avLst/>
              <a:gdLst/>
              <a:ahLst/>
              <a:cxnLst/>
              <a:rect l="l" t="t" r="r" b="b"/>
              <a:pathLst>
                <a:path w="85" h="406" extrusionOk="0">
                  <a:moveTo>
                    <a:pt x="1" y="13"/>
                  </a:moveTo>
                  <a:cubicBezTo>
                    <a:pt x="25" y="156"/>
                    <a:pt x="60" y="275"/>
                    <a:pt x="84" y="406"/>
                  </a:cubicBezTo>
                  <a:cubicBezTo>
                    <a:pt x="84" y="406"/>
                    <a:pt x="84" y="394"/>
                    <a:pt x="84" y="406"/>
                  </a:cubicBezTo>
                  <a:cubicBezTo>
                    <a:pt x="60" y="275"/>
                    <a:pt x="25" y="132"/>
                    <a:pt x="1" y="13"/>
                  </a:cubicBezTo>
                  <a:cubicBezTo>
                    <a:pt x="1" y="1"/>
                    <a:pt x="1" y="13"/>
                    <a:pt x="1"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4012;p70">
              <a:extLst>
                <a:ext uri="{FF2B5EF4-FFF2-40B4-BE49-F238E27FC236}">
                  <a16:creationId xmlns:a16="http://schemas.microsoft.com/office/drawing/2014/main" id="{B7156D22-3D27-FD96-47CC-3E945CDF9DF3}"/>
                </a:ext>
              </a:extLst>
            </p:cNvPr>
            <p:cNvSpPr/>
            <p:nvPr/>
          </p:nvSpPr>
          <p:spPr>
            <a:xfrm>
              <a:off x="6676725" y="1413700"/>
              <a:ext cx="4175" cy="6575"/>
            </a:xfrm>
            <a:custGeom>
              <a:avLst/>
              <a:gdLst/>
              <a:ahLst/>
              <a:cxnLst/>
              <a:rect l="l" t="t" r="r" b="b"/>
              <a:pathLst>
                <a:path w="167" h="263" extrusionOk="0">
                  <a:moveTo>
                    <a:pt x="95" y="262"/>
                  </a:moveTo>
                  <a:cubicBezTo>
                    <a:pt x="48" y="167"/>
                    <a:pt x="0" y="72"/>
                    <a:pt x="143" y="0"/>
                  </a:cubicBezTo>
                  <a:lnTo>
                    <a:pt x="119" y="0"/>
                  </a:lnTo>
                  <a:cubicBezTo>
                    <a:pt x="167" y="108"/>
                    <a:pt x="167" y="191"/>
                    <a:pt x="95" y="262"/>
                  </a:cubicBezTo>
                  <a:cubicBezTo>
                    <a:pt x="83" y="262"/>
                    <a:pt x="95" y="262"/>
                    <a:pt x="95" y="2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4013;p70">
              <a:extLst>
                <a:ext uri="{FF2B5EF4-FFF2-40B4-BE49-F238E27FC236}">
                  <a16:creationId xmlns:a16="http://schemas.microsoft.com/office/drawing/2014/main" id="{6A26CC94-6F43-1671-05AF-7613107A97BD}"/>
                </a:ext>
              </a:extLst>
            </p:cNvPr>
            <p:cNvSpPr/>
            <p:nvPr/>
          </p:nvSpPr>
          <p:spPr>
            <a:xfrm>
              <a:off x="7071700" y="1305050"/>
              <a:ext cx="3300" cy="925"/>
            </a:xfrm>
            <a:custGeom>
              <a:avLst/>
              <a:gdLst/>
              <a:ahLst/>
              <a:cxnLst/>
              <a:rect l="l" t="t" r="r" b="b"/>
              <a:pathLst>
                <a:path w="132" h="37" extrusionOk="0">
                  <a:moveTo>
                    <a:pt x="1" y="12"/>
                  </a:moveTo>
                  <a:cubicBezTo>
                    <a:pt x="36" y="12"/>
                    <a:pt x="84" y="1"/>
                    <a:pt x="132" y="1"/>
                  </a:cubicBezTo>
                  <a:cubicBezTo>
                    <a:pt x="120" y="12"/>
                    <a:pt x="120" y="36"/>
                    <a:pt x="96" y="36"/>
                  </a:cubicBezTo>
                  <a:cubicBezTo>
                    <a:pt x="72" y="36"/>
                    <a:pt x="36" y="12"/>
                    <a:pt x="1"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4014;p70">
              <a:extLst>
                <a:ext uri="{FF2B5EF4-FFF2-40B4-BE49-F238E27FC236}">
                  <a16:creationId xmlns:a16="http://schemas.microsoft.com/office/drawing/2014/main" id="{C4A1BF73-47C0-1EF5-B4D7-7280158D5039}"/>
                </a:ext>
              </a:extLst>
            </p:cNvPr>
            <p:cNvSpPr/>
            <p:nvPr/>
          </p:nvSpPr>
          <p:spPr>
            <a:xfrm>
              <a:off x="7061575" y="1287500"/>
              <a:ext cx="2725" cy="8950"/>
            </a:xfrm>
            <a:custGeom>
              <a:avLst/>
              <a:gdLst/>
              <a:ahLst/>
              <a:cxnLst/>
              <a:rect l="l" t="t" r="r" b="b"/>
              <a:pathLst>
                <a:path w="109" h="358" extrusionOk="0">
                  <a:moveTo>
                    <a:pt x="72" y="357"/>
                  </a:moveTo>
                  <a:cubicBezTo>
                    <a:pt x="49" y="238"/>
                    <a:pt x="25" y="119"/>
                    <a:pt x="1" y="0"/>
                  </a:cubicBezTo>
                  <a:lnTo>
                    <a:pt x="1" y="24"/>
                  </a:lnTo>
                  <a:cubicBezTo>
                    <a:pt x="84" y="107"/>
                    <a:pt x="108" y="226"/>
                    <a:pt x="72" y="3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4015;p70">
              <a:extLst>
                <a:ext uri="{FF2B5EF4-FFF2-40B4-BE49-F238E27FC236}">
                  <a16:creationId xmlns:a16="http://schemas.microsoft.com/office/drawing/2014/main" id="{D743F2CC-2FDD-A557-A461-D257A015BC03}"/>
                </a:ext>
              </a:extLst>
            </p:cNvPr>
            <p:cNvSpPr/>
            <p:nvPr/>
          </p:nvSpPr>
          <p:spPr>
            <a:xfrm>
              <a:off x="6786550" y="1305950"/>
              <a:ext cx="3900" cy="3300"/>
            </a:xfrm>
            <a:custGeom>
              <a:avLst/>
              <a:gdLst/>
              <a:ahLst/>
              <a:cxnLst/>
              <a:rect l="l" t="t" r="r" b="b"/>
              <a:pathLst>
                <a:path w="156" h="132" extrusionOk="0">
                  <a:moveTo>
                    <a:pt x="96" y="0"/>
                  </a:moveTo>
                  <a:cubicBezTo>
                    <a:pt x="155" y="60"/>
                    <a:pt x="108" y="96"/>
                    <a:pt x="48" y="131"/>
                  </a:cubicBezTo>
                  <a:cubicBezTo>
                    <a:pt x="36" y="131"/>
                    <a:pt x="12" y="119"/>
                    <a:pt x="1" y="119"/>
                  </a:cubicBezTo>
                  <a:cubicBezTo>
                    <a:pt x="36" y="72"/>
                    <a:pt x="60" y="24"/>
                    <a:pt x="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4016;p70">
              <a:extLst>
                <a:ext uri="{FF2B5EF4-FFF2-40B4-BE49-F238E27FC236}">
                  <a16:creationId xmlns:a16="http://schemas.microsoft.com/office/drawing/2014/main" id="{D4AB417D-2DD6-48F5-B2FC-A11BA4AEF0AF}"/>
                </a:ext>
              </a:extLst>
            </p:cNvPr>
            <p:cNvSpPr/>
            <p:nvPr/>
          </p:nvSpPr>
          <p:spPr>
            <a:xfrm>
              <a:off x="6788925" y="1301475"/>
              <a:ext cx="5100" cy="4500"/>
            </a:xfrm>
            <a:custGeom>
              <a:avLst/>
              <a:gdLst/>
              <a:ahLst/>
              <a:cxnLst/>
              <a:rect l="l" t="t" r="r" b="b"/>
              <a:pathLst>
                <a:path w="204" h="180" extrusionOk="0">
                  <a:moveTo>
                    <a:pt x="1" y="179"/>
                  </a:moveTo>
                  <a:cubicBezTo>
                    <a:pt x="1" y="36"/>
                    <a:pt x="84" y="13"/>
                    <a:pt x="203" y="13"/>
                  </a:cubicBezTo>
                  <a:lnTo>
                    <a:pt x="191" y="1"/>
                  </a:lnTo>
                  <a:cubicBezTo>
                    <a:pt x="203" y="144"/>
                    <a:pt x="96" y="179"/>
                    <a:pt x="1"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4017;p70">
              <a:extLst>
                <a:ext uri="{FF2B5EF4-FFF2-40B4-BE49-F238E27FC236}">
                  <a16:creationId xmlns:a16="http://schemas.microsoft.com/office/drawing/2014/main" id="{8A856E94-AEB4-8CE9-CFC2-EEBFC79A2905}"/>
                </a:ext>
              </a:extLst>
            </p:cNvPr>
            <p:cNvSpPr/>
            <p:nvPr/>
          </p:nvSpPr>
          <p:spPr>
            <a:xfrm>
              <a:off x="6793700" y="1299100"/>
              <a:ext cx="3300" cy="2700"/>
            </a:xfrm>
            <a:custGeom>
              <a:avLst/>
              <a:gdLst/>
              <a:ahLst/>
              <a:cxnLst/>
              <a:rect l="l" t="t" r="r" b="b"/>
              <a:pathLst>
                <a:path w="132" h="108" extrusionOk="0">
                  <a:moveTo>
                    <a:pt x="12" y="108"/>
                  </a:moveTo>
                  <a:cubicBezTo>
                    <a:pt x="48" y="72"/>
                    <a:pt x="60" y="36"/>
                    <a:pt x="84" y="0"/>
                  </a:cubicBezTo>
                  <a:cubicBezTo>
                    <a:pt x="107" y="12"/>
                    <a:pt x="119" y="36"/>
                    <a:pt x="131" y="36"/>
                  </a:cubicBezTo>
                  <a:cubicBezTo>
                    <a:pt x="84" y="60"/>
                    <a:pt x="48" y="72"/>
                    <a:pt x="12" y="108"/>
                  </a:cubicBezTo>
                  <a:cubicBezTo>
                    <a:pt x="0" y="108"/>
                    <a:pt x="12" y="108"/>
                    <a:pt x="12" y="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4018;p70">
              <a:extLst>
                <a:ext uri="{FF2B5EF4-FFF2-40B4-BE49-F238E27FC236}">
                  <a16:creationId xmlns:a16="http://schemas.microsoft.com/office/drawing/2014/main" id="{E9C40059-CFF1-BCA6-2BCC-51C79764E42B}"/>
                </a:ext>
              </a:extLst>
            </p:cNvPr>
            <p:cNvSpPr/>
            <p:nvPr/>
          </p:nvSpPr>
          <p:spPr>
            <a:xfrm>
              <a:off x="7015750" y="1249700"/>
              <a:ext cx="925" cy="2100"/>
            </a:xfrm>
            <a:custGeom>
              <a:avLst/>
              <a:gdLst/>
              <a:ahLst/>
              <a:cxnLst/>
              <a:rect l="l" t="t" r="r" b="b"/>
              <a:pathLst>
                <a:path w="37" h="84" extrusionOk="0">
                  <a:moveTo>
                    <a:pt x="0" y="0"/>
                  </a:moveTo>
                  <a:cubicBezTo>
                    <a:pt x="12" y="12"/>
                    <a:pt x="36" y="24"/>
                    <a:pt x="36" y="48"/>
                  </a:cubicBezTo>
                  <a:cubicBezTo>
                    <a:pt x="36" y="60"/>
                    <a:pt x="12" y="71"/>
                    <a:pt x="0" y="83"/>
                  </a:cubicBezTo>
                  <a:cubicBezTo>
                    <a:pt x="12" y="60"/>
                    <a:pt x="12" y="2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4019;p70">
              <a:extLst>
                <a:ext uri="{FF2B5EF4-FFF2-40B4-BE49-F238E27FC236}">
                  <a16:creationId xmlns:a16="http://schemas.microsoft.com/office/drawing/2014/main" id="{EB7D8413-8D93-E22C-4C10-71FD6A89E238}"/>
                </a:ext>
              </a:extLst>
            </p:cNvPr>
            <p:cNvSpPr/>
            <p:nvPr/>
          </p:nvSpPr>
          <p:spPr>
            <a:xfrm>
              <a:off x="7005625" y="1242250"/>
              <a:ext cx="3900" cy="2400"/>
            </a:xfrm>
            <a:custGeom>
              <a:avLst/>
              <a:gdLst/>
              <a:ahLst/>
              <a:cxnLst/>
              <a:rect l="l" t="t" r="r" b="b"/>
              <a:pathLst>
                <a:path w="156" h="96" extrusionOk="0">
                  <a:moveTo>
                    <a:pt x="1" y="48"/>
                  </a:moveTo>
                  <a:cubicBezTo>
                    <a:pt x="36" y="24"/>
                    <a:pt x="60" y="0"/>
                    <a:pt x="108" y="0"/>
                  </a:cubicBezTo>
                  <a:cubicBezTo>
                    <a:pt x="120" y="0"/>
                    <a:pt x="143" y="60"/>
                    <a:pt x="155" y="84"/>
                  </a:cubicBezTo>
                  <a:cubicBezTo>
                    <a:pt x="143" y="84"/>
                    <a:pt x="120" y="96"/>
                    <a:pt x="108" y="96"/>
                  </a:cubicBezTo>
                  <a:cubicBezTo>
                    <a:pt x="84" y="84"/>
                    <a:pt x="48" y="60"/>
                    <a:pt x="1" y="48"/>
                  </a:cubicBezTo>
                  <a:cubicBezTo>
                    <a:pt x="24" y="24"/>
                    <a:pt x="1" y="48"/>
                    <a:pt x="1"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4020;p70">
              <a:extLst>
                <a:ext uri="{FF2B5EF4-FFF2-40B4-BE49-F238E27FC236}">
                  <a16:creationId xmlns:a16="http://schemas.microsoft.com/office/drawing/2014/main" id="{7F50F555-0F99-6CB7-D704-793445EF89F0}"/>
                </a:ext>
              </a:extLst>
            </p:cNvPr>
            <p:cNvSpPr/>
            <p:nvPr/>
          </p:nvSpPr>
          <p:spPr>
            <a:xfrm>
              <a:off x="7002650" y="1236900"/>
              <a:ext cx="4200" cy="6550"/>
            </a:xfrm>
            <a:custGeom>
              <a:avLst/>
              <a:gdLst/>
              <a:ahLst/>
              <a:cxnLst/>
              <a:rect l="l" t="t" r="r" b="b"/>
              <a:pathLst>
                <a:path w="168" h="262" extrusionOk="0">
                  <a:moveTo>
                    <a:pt x="0" y="24"/>
                  </a:moveTo>
                  <a:cubicBezTo>
                    <a:pt x="167" y="36"/>
                    <a:pt x="167" y="143"/>
                    <a:pt x="143" y="262"/>
                  </a:cubicBezTo>
                  <a:cubicBezTo>
                    <a:pt x="143" y="262"/>
                    <a:pt x="155" y="238"/>
                    <a:pt x="143" y="238"/>
                  </a:cubicBezTo>
                  <a:lnTo>
                    <a:pt x="0" y="24"/>
                  </a:lnTo>
                  <a:cubicBezTo>
                    <a:pt x="0" y="0"/>
                    <a:pt x="0" y="24"/>
                    <a:pt x="0"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4021;p70">
              <a:extLst>
                <a:ext uri="{FF2B5EF4-FFF2-40B4-BE49-F238E27FC236}">
                  <a16:creationId xmlns:a16="http://schemas.microsoft.com/office/drawing/2014/main" id="{5548FB0B-B773-7B3A-89C2-5F1CD3C51024}"/>
                </a:ext>
              </a:extLst>
            </p:cNvPr>
            <p:cNvSpPr/>
            <p:nvPr/>
          </p:nvSpPr>
          <p:spPr>
            <a:xfrm>
              <a:off x="6999075" y="1230650"/>
              <a:ext cx="4200" cy="6850"/>
            </a:xfrm>
            <a:custGeom>
              <a:avLst/>
              <a:gdLst/>
              <a:ahLst/>
              <a:cxnLst/>
              <a:rect l="l" t="t" r="r" b="b"/>
              <a:pathLst>
                <a:path w="168" h="274" extrusionOk="0">
                  <a:moveTo>
                    <a:pt x="12" y="12"/>
                  </a:moveTo>
                  <a:cubicBezTo>
                    <a:pt x="60" y="107"/>
                    <a:pt x="108" y="179"/>
                    <a:pt x="143" y="274"/>
                  </a:cubicBezTo>
                  <a:lnTo>
                    <a:pt x="167" y="250"/>
                  </a:lnTo>
                  <a:cubicBezTo>
                    <a:pt x="24" y="226"/>
                    <a:pt x="1" y="119"/>
                    <a:pt x="12" y="12"/>
                  </a:cubicBezTo>
                  <a:cubicBezTo>
                    <a:pt x="24" y="0"/>
                    <a:pt x="12" y="12"/>
                    <a:pt x="12"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4022;p70">
              <a:extLst>
                <a:ext uri="{FF2B5EF4-FFF2-40B4-BE49-F238E27FC236}">
                  <a16:creationId xmlns:a16="http://schemas.microsoft.com/office/drawing/2014/main" id="{813040CE-2CA6-5558-1174-4BB81354CED5}"/>
                </a:ext>
              </a:extLst>
            </p:cNvPr>
            <p:cNvSpPr/>
            <p:nvPr/>
          </p:nvSpPr>
          <p:spPr>
            <a:xfrm>
              <a:off x="7315775" y="1160400"/>
              <a:ext cx="2125" cy="3600"/>
            </a:xfrm>
            <a:custGeom>
              <a:avLst/>
              <a:gdLst/>
              <a:ahLst/>
              <a:cxnLst/>
              <a:rect l="l" t="t" r="r" b="b"/>
              <a:pathLst>
                <a:path w="85" h="144" extrusionOk="0">
                  <a:moveTo>
                    <a:pt x="1" y="12"/>
                  </a:moveTo>
                  <a:cubicBezTo>
                    <a:pt x="25" y="48"/>
                    <a:pt x="37" y="72"/>
                    <a:pt x="72" y="107"/>
                  </a:cubicBezTo>
                  <a:cubicBezTo>
                    <a:pt x="84" y="119"/>
                    <a:pt x="72" y="131"/>
                    <a:pt x="72" y="143"/>
                  </a:cubicBezTo>
                  <a:cubicBezTo>
                    <a:pt x="37" y="131"/>
                    <a:pt x="1" y="131"/>
                    <a:pt x="1" y="107"/>
                  </a:cubicBezTo>
                  <a:cubicBezTo>
                    <a:pt x="1" y="72"/>
                    <a:pt x="13" y="24"/>
                    <a:pt x="1" y="12"/>
                  </a:cubicBezTo>
                  <a:cubicBezTo>
                    <a:pt x="13" y="0"/>
                    <a:pt x="1" y="12"/>
                    <a:pt x="1"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4023;p70">
              <a:extLst>
                <a:ext uri="{FF2B5EF4-FFF2-40B4-BE49-F238E27FC236}">
                  <a16:creationId xmlns:a16="http://schemas.microsoft.com/office/drawing/2014/main" id="{640922D7-21CD-9484-DBD3-C22A6FA7D8FC}"/>
                </a:ext>
              </a:extLst>
            </p:cNvPr>
            <p:cNvSpPr/>
            <p:nvPr/>
          </p:nvSpPr>
          <p:spPr>
            <a:xfrm>
              <a:off x="6760050" y="1225575"/>
              <a:ext cx="4500" cy="6875"/>
            </a:xfrm>
            <a:custGeom>
              <a:avLst/>
              <a:gdLst/>
              <a:ahLst/>
              <a:cxnLst/>
              <a:rect l="l" t="t" r="r" b="b"/>
              <a:pathLst>
                <a:path w="180" h="275" extrusionOk="0">
                  <a:moveTo>
                    <a:pt x="84" y="1"/>
                  </a:moveTo>
                  <a:cubicBezTo>
                    <a:pt x="144" y="96"/>
                    <a:pt x="179" y="191"/>
                    <a:pt x="60" y="274"/>
                  </a:cubicBezTo>
                  <a:lnTo>
                    <a:pt x="84" y="274"/>
                  </a:lnTo>
                  <a:cubicBezTo>
                    <a:pt x="1" y="179"/>
                    <a:pt x="48" y="84"/>
                    <a:pt x="96" y="1"/>
                  </a:cubicBezTo>
                  <a:cubicBezTo>
                    <a:pt x="96" y="13"/>
                    <a:pt x="84" y="1"/>
                    <a:pt x="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4024;p70">
              <a:extLst>
                <a:ext uri="{FF2B5EF4-FFF2-40B4-BE49-F238E27FC236}">
                  <a16:creationId xmlns:a16="http://schemas.microsoft.com/office/drawing/2014/main" id="{4D9A131C-231A-E84D-4C10-3B32816917B3}"/>
                </a:ext>
              </a:extLst>
            </p:cNvPr>
            <p:cNvSpPr/>
            <p:nvPr/>
          </p:nvSpPr>
          <p:spPr>
            <a:xfrm>
              <a:off x="6834175" y="1198200"/>
              <a:ext cx="3900" cy="6875"/>
            </a:xfrm>
            <a:custGeom>
              <a:avLst/>
              <a:gdLst/>
              <a:ahLst/>
              <a:cxnLst/>
              <a:rect l="l" t="t" r="r" b="b"/>
              <a:pathLst>
                <a:path w="156" h="275" extrusionOk="0">
                  <a:moveTo>
                    <a:pt x="155" y="262"/>
                  </a:moveTo>
                  <a:cubicBezTo>
                    <a:pt x="1" y="226"/>
                    <a:pt x="1" y="119"/>
                    <a:pt x="12" y="0"/>
                  </a:cubicBezTo>
                  <a:lnTo>
                    <a:pt x="1" y="24"/>
                  </a:lnTo>
                  <a:cubicBezTo>
                    <a:pt x="48" y="107"/>
                    <a:pt x="96" y="179"/>
                    <a:pt x="155" y="262"/>
                  </a:cubicBezTo>
                  <a:cubicBezTo>
                    <a:pt x="131" y="274"/>
                    <a:pt x="155" y="262"/>
                    <a:pt x="155" y="2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4025;p70">
              <a:extLst>
                <a:ext uri="{FF2B5EF4-FFF2-40B4-BE49-F238E27FC236}">
                  <a16:creationId xmlns:a16="http://schemas.microsoft.com/office/drawing/2014/main" id="{EB41FB19-B6A1-0107-12AB-EFFC1AB0D9B4}"/>
                </a:ext>
              </a:extLst>
            </p:cNvPr>
            <p:cNvSpPr/>
            <p:nvPr/>
          </p:nvSpPr>
          <p:spPr>
            <a:xfrm>
              <a:off x="7508375" y="988350"/>
              <a:ext cx="2400" cy="2100"/>
            </a:xfrm>
            <a:custGeom>
              <a:avLst/>
              <a:gdLst/>
              <a:ahLst/>
              <a:cxnLst/>
              <a:rect l="l" t="t" r="r" b="b"/>
              <a:pathLst>
                <a:path w="96" h="84" extrusionOk="0">
                  <a:moveTo>
                    <a:pt x="0" y="60"/>
                  </a:moveTo>
                  <a:cubicBezTo>
                    <a:pt x="36" y="60"/>
                    <a:pt x="60" y="48"/>
                    <a:pt x="95" y="48"/>
                  </a:cubicBezTo>
                  <a:cubicBezTo>
                    <a:pt x="95" y="36"/>
                    <a:pt x="72" y="12"/>
                    <a:pt x="72" y="0"/>
                  </a:cubicBezTo>
                  <a:cubicBezTo>
                    <a:pt x="60" y="24"/>
                    <a:pt x="36" y="48"/>
                    <a:pt x="0" y="60"/>
                  </a:cubicBezTo>
                  <a:cubicBezTo>
                    <a:pt x="12" y="84"/>
                    <a:pt x="0" y="60"/>
                    <a:pt x="0"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4026;p70">
              <a:extLst>
                <a:ext uri="{FF2B5EF4-FFF2-40B4-BE49-F238E27FC236}">
                  <a16:creationId xmlns:a16="http://schemas.microsoft.com/office/drawing/2014/main" id="{346738C8-827E-BF48-58EC-DE2F3E0C54D1}"/>
                </a:ext>
              </a:extLst>
            </p:cNvPr>
            <p:cNvSpPr/>
            <p:nvPr/>
          </p:nvSpPr>
          <p:spPr>
            <a:xfrm>
              <a:off x="6514500" y="1187775"/>
              <a:ext cx="4475" cy="6575"/>
            </a:xfrm>
            <a:custGeom>
              <a:avLst/>
              <a:gdLst/>
              <a:ahLst/>
              <a:cxnLst/>
              <a:rect l="l" t="t" r="r" b="b"/>
              <a:pathLst>
                <a:path w="179" h="263" extrusionOk="0">
                  <a:moveTo>
                    <a:pt x="60" y="262"/>
                  </a:moveTo>
                  <a:cubicBezTo>
                    <a:pt x="0" y="155"/>
                    <a:pt x="24" y="60"/>
                    <a:pt x="107" y="1"/>
                  </a:cubicBezTo>
                  <a:lnTo>
                    <a:pt x="95" y="1"/>
                  </a:lnTo>
                  <a:cubicBezTo>
                    <a:pt x="155" y="96"/>
                    <a:pt x="179" y="179"/>
                    <a:pt x="60" y="262"/>
                  </a:cubicBezTo>
                  <a:cubicBezTo>
                    <a:pt x="48" y="239"/>
                    <a:pt x="60" y="262"/>
                    <a:pt x="60" y="2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4027;p70">
              <a:extLst>
                <a:ext uri="{FF2B5EF4-FFF2-40B4-BE49-F238E27FC236}">
                  <a16:creationId xmlns:a16="http://schemas.microsoft.com/office/drawing/2014/main" id="{B09636ED-6062-608D-7435-14681F843A7A}"/>
                </a:ext>
              </a:extLst>
            </p:cNvPr>
            <p:cNvSpPr/>
            <p:nvPr/>
          </p:nvSpPr>
          <p:spPr>
            <a:xfrm>
              <a:off x="7030625" y="989825"/>
              <a:ext cx="1225" cy="2125"/>
            </a:xfrm>
            <a:custGeom>
              <a:avLst/>
              <a:gdLst/>
              <a:ahLst/>
              <a:cxnLst/>
              <a:rect l="l" t="t" r="r" b="b"/>
              <a:pathLst>
                <a:path w="49" h="85" extrusionOk="0">
                  <a:moveTo>
                    <a:pt x="13" y="1"/>
                  </a:moveTo>
                  <a:cubicBezTo>
                    <a:pt x="36" y="25"/>
                    <a:pt x="36" y="37"/>
                    <a:pt x="48" y="49"/>
                  </a:cubicBezTo>
                  <a:cubicBezTo>
                    <a:pt x="36" y="60"/>
                    <a:pt x="13" y="60"/>
                    <a:pt x="1" y="84"/>
                  </a:cubicBezTo>
                  <a:lnTo>
                    <a:pt x="1" y="37"/>
                  </a:lnTo>
                  <a:cubicBezTo>
                    <a:pt x="1" y="1"/>
                    <a:pt x="13" y="1"/>
                    <a:pt x="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4028;p70">
              <a:extLst>
                <a:ext uri="{FF2B5EF4-FFF2-40B4-BE49-F238E27FC236}">
                  <a16:creationId xmlns:a16="http://schemas.microsoft.com/office/drawing/2014/main" id="{29D2DFB5-FB04-881B-399C-2605C85958F0}"/>
                </a:ext>
              </a:extLst>
            </p:cNvPr>
            <p:cNvSpPr/>
            <p:nvPr/>
          </p:nvSpPr>
          <p:spPr>
            <a:xfrm>
              <a:off x="7211000" y="934175"/>
              <a:ext cx="3900" cy="2100"/>
            </a:xfrm>
            <a:custGeom>
              <a:avLst/>
              <a:gdLst/>
              <a:ahLst/>
              <a:cxnLst/>
              <a:rect l="l" t="t" r="r" b="b"/>
              <a:pathLst>
                <a:path w="156" h="84" extrusionOk="0">
                  <a:moveTo>
                    <a:pt x="1" y="24"/>
                  </a:moveTo>
                  <a:cubicBezTo>
                    <a:pt x="13" y="12"/>
                    <a:pt x="37" y="0"/>
                    <a:pt x="48" y="0"/>
                  </a:cubicBezTo>
                  <a:cubicBezTo>
                    <a:pt x="84" y="0"/>
                    <a:pt x="108" y="12"/>
                    <a:pt x="156" y="12"/>
                  </a:cubicBezTo>
                  <a:cubicBezTo>
                    <a:pt x="144" y="48"/>
                    <a:pt x="144" y="60"/>
                    <a:pt x="120" y="84"/>
                  </a:cubicBezTo>
                  <a:cubicBezTo>
                    <a:pt x="84" y="60"/>
                    <a:pt x="48" y="48"/>
                    <a:pt x="1"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4029;p70">
              <a:extLst>
                <a:ext uri="{FF2B5EF4-FFF2-40B4-BE49-F238E27FC236}">
                  <a16:creationId xmlns:a16="http://schemas.microsoft.com/office/drawing/2014/main" id="{6773DCDB-219B-A06E-2276-A5C275E72704}"/>
                </a:ext>
              </a:extLst>
            </p:cNvPr>
            <p:cNvSpPr/>
            <p:nvPr/>
          </p:nvSpPr>
          <p:spPr>
            <a:xfrm>
              <a:off x="7010975" y="977025"/>
              <a:ext cx="3300" cy="2425"/>
            </a:xfrm>
            <a:custGeom>
              <a:avLst/>
              <a:gdLst/>
              <a:ahLst/>
              <a:cxnLst/>
              <a:rect l="l" t="t" r="r" b="b"/>
              <a:pathLst>
                <a:path w="132" h="97" extrusionOk="0">
                  <a:moveTo>
                    <a:pt x="1" y="96"/>
                  </a:moveTo>
                  <a:cubicBezTo>
                    <a:pt x="25" y="72"/>
                    <a:pt x="48" y="37"/>
                    <a:pt x="72" y="13"/>
                  </a:cubicBezTo>
                  <a:cubicBezTo>
                    <a:pt x="84" y="1"/>
                    <a:pt x="108" y="1"/>
                    <a:pt x="132" y="1"/>
                  </a:cubicBezTo>
                  <a:cubicBezTo>
                    <a:pt x="132" y="25"/>
                    <a:pt x="120" y="60"/>
                    <a:pt x="108" y="72"/>
                  </a:cubicBezTo>
                  <a:cubicBezTo>
                    <a:pt x="72" y="84"/>
                    <a:pt x="25" y="84"/>
                    <a:pt x="1"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4030;p70">
              <a:extLst>
                <a:ext uri="{FF2B5EF4-FFF2-40B4-BE49-F238E27FC236}">
                  <a16:creationId xmlns:a16="http://schemas.microsoft.com/office/drawing/2014/main" id="{CF9EDA26-9624-4274-0DB2-69E245FD2A31}"/>
                </a:ext>
              </a:extLst>
            </p:cNvPr>
            <p:cNvSpPr/>
            <p:nvPr/>
          </p:nvSpPr>
          <p:spPr>
            <a:xfrm>
              <a:off x="7510150" y="797550"/>
              <a:ext cx="3900" cy="1525"/>
            </a:xfrm>
            <a:custGeom>
              <a:avLst/>
              <a:gdLst/>
              <a:ahLst/>
              <a:cxnLst/>
              <a:rect l="l" t="t" r="r" b="b"/>
              <a:pathLst>
                <a:path w="156" h="61" extrusionOk="0">
                  <a:moveTo>
                    <a:pt x="1" y="12"/>
                  </a:moveTo>
                  <a:lnTo>
                    <a:pt x="155" y="12"/>
                  </a:lnTo>
                  <a:cubicBezTo>
                    <a:pt x="155" y="24"/>
                    <a:pt x="143" y="48"/>
                    <a:pt x="143" y="60"/>
                  </a:cubicBezTo>
                  <a:cubicBezTo>
                    <a:pt x="96" y="48"/>
                    <a:pt x="60" y="12"/>
                    <a:pt x="24" y="0"/>
                  </a:cubicBezTo>
                  <a:cubicBezTo>
                    <a:pt x="1" y="0"/>
                    <a:pt x="1" y="12"/>
                    <a:pt x="1"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4031;p70">
              <a:extLst>
                <a:ext uri="{FF2B5EF4-FFF2-40B4-BE49-F238E27FC236}">
                  <a16:creationId xmlns:a16="http://schemas.microsoft.com/office/drawing/2014/main" id="{E729F43F-0861-BF51-9C5E-920B46F5070A}"/>
                </a:ext>
              </a:extLst>
            </p:cNvPr>
            <p:cNvSpPr/>
            <p:nvPr/>
          </p:nvSpPr>
          <p:spPr>
            <a:xfrm>
              <a:off x="7061575" y="845775"/>
              <a:ext cx="3600" cy="2400"/>
            </a:xfrm>
            <a:custGeom>
              <a:avLst/>
              <a:gdLst/>
              <a:ahLst/>
              <a:cxnLst/>
              <a:rect l="l" t="t" r="r" b="b"/>
              <a:pathLst>
                <a:path w="144" h="96" extrusionOk="0">
                  <a:moveTo>
                    <a:pt x="144" y="36"/>
                  </a:moveTo>
                  <a:cubicBezTo>
                    <a:pt x="120" y="48"/>
                    <a:pt x="108" y="96"/>
                    <a:pt x="72" y="96"/>
                  </a:cubicBezTo>
                  <a:cubicBezTo>
                    <a:pt x="60" y="96"/>
                    <a:pt x="13" y="84"/>
                    <a:pt x="1" y="72"/>
                  </a:cubicBezTo>
                  <a:cubicBezTo>
                    <a:pt x="13" y="48"/>
                    <a:pt x="49" y="0"/>
                    <a:pt x="60" y="0"/>
                  </a:cubicBezTo>
                  <a:cubicBezTo>
                    <a:pt x="84" y="0"/>
                    <a:pt x="120" y="24"/>
                    <a:pt x="144"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4032;p70">
              <a:extLst>
                <a:ext uri="{FF2B5EF4-FFF2-40B4-BE49-F238E27FC236}">
                  <a16:creationId xmlns:a16="http://schemas.microsoft.com/office/drawing/2014/main" id="{6410FF01-D4D7-6D5A-8AD8-76784450DC27}"/>
                </a:ext>
              </a:extLst>
            </p:cNvPr>
            <p:cNvSpPr/>
            <p:nvPr/>
          </p:nvSpPr>
          <p:spPr>
            <a:xfrm>
              <a:off x="6777925" y="848450"/>
              <a:ext cx="2400" cy="925"/>
            </a:xfrm>
            <a:custGeom>
              <a:avLst/>
              <a:gdLst/>
              <a:ahLst/>
              <a:cxnLst/>
              <a:rect l="l" t="t" r="r" b="b"/>
              <a:pathLst>
                <a:path w="96" h="37" extrusionOk="0">
                  <a:moveTo>
                    <a:pt x="0" y="36"/>
                  </a:moveTo>
                  <a:cubicBezTo>
                    <a:pt x="36" y="36"/>
                    <a:pt x="60" y="24"/>
                    <a:pt x="95" y="24"/>
                  </a:cubicBezTo>
                  <a:lnTo>
                    <a:pt x="95" y="0"/>
                  </a:lnTo>
                  <a:cubicBezTo>
                    <a:pt x="60" y="24"/>
                    <a:pt x="36" y="36"/>
                    <a:pt x="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4033;p70">
              <a:extLst>
                <a:ext uri="{FF2B5EF4-FFF2-40B4-BE49-F238E27FC236}">
                  <a16:creationId xmlns:a16="http://schemas.microsoft.com/office/drawing/2014/main" id="{2501D243-2A1B-BBE9-8443-B70EA38702D4}"/>
                </a:ext>
              </a:extLst>
            </p:cNvPr>
            <p:cNvSpPr/>
            <p:nvPr/>
          </p:nvSpPr>
          <p:spPr>
            <a:xfrm>
              <a:off x="6855900" y="817200"/>
              <a:ext cx="2400" cy="2700"/>
            </a:xfrm>
            <a:custGeom>
              <a:avLst/>
              <a:gdLst/>
              <a:ahLst/>
              <a:cxnLst/>
              <a:rect l="l" t="t" r="r" b="b"/>
              <a:pathLst>
                <a:path w="96" h="108" extrusionOk="0">
                  <a:moveTo>
                    <a:pt x="1" y="107"/>
                  </a:moveTo>
                  <a:cubicBezTo>
                    <a:pt x="13" y="72"/>
                    <a:pt x="24" y="36"/>
                    <a:pt x="36" y="0"/>
                  </a:cubicBezTo>
                  <a:cubicBezTo>
                    <a:pt x="48" y="12"/>
                    <a:pt x="84" y="36"/>
                    <a:pt x="96" y="48"/>
                  </a:cubicBezTo>
                  <a:cubicBezTo>
                    <a:pt x="60" y="60"/>
                    <a:pt x="13" y="72"/>
                    <a:pt x="1" y="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4034;p70">
              <a:extLst>
                <a:ext uri="{FF2B5EF4-FFF2-40B4-BE49-F238E27FC236}">
                  <a16:creationId xmlns:a16="http://schemas.microsoft.com/office/drawing/2014/main" id="{581FA190-4DEE-F45A-23A8-DC87ADDEA6CB}"/>
                </a:ext>
              </a:extLst>
            </p:cNvPr>
            <p:cNvSpPr/>
            <p:nvPr/>
          </p:nvSpPr>
          <p:spPr>
            <a:xfrm>
              <a:off x="6880025" y="747550"/>
              <a:ext cx="2100" cy="1500"/>
            </a:xfrm>
            <a:custGeom>
              <a:avLst/>
              <a:gdLst/>
              <a:ahLst/>
              <a:cxnLst/>
              <a:rect l="l" t="t" r="r" b="b"/>
              <a:pathLst>
                <a:path w="84" h="60" extrusionOk="0">
                  <a:moveTo>
                    <a:pt x="83" y="36"/>
                  </a:moveTo>
                  <a:cubicBezTo>
                    <a:pt x="72" y="48"/>
                    <a:pt x="60" y="60"/>
                    <a:pt x="48" y="60"/>
                  </a:cubicBezTo>
                  <a:lnTo>
                    <a:pt x="0" y="24"/>
                  </a:lnTo>
                  <a:cubicBezTo>
                    <a:pt x="12" y="24"/>
                    <a:pt x="24" y="0"/>
                    <a:pt x="48" y="0"/>
                  </a:cubicBezTo>
                  <a:cubicBezTo>
                    <a:pt x="60" y="0"/>
                    <a:pt x="72" y="24"/>
                    <a:pt x="8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4035;p70">
              <a:extLst>
                <a:ext uri="{FF2B5EF4-FFF2-40B4-BE49-F238E27FC236}">
                  <a16:creationId xmlns:a16="http://schemas.microsoft.com/office/drawing/2014/main" id="{E788AA05-3081-FEE7-E08B-D8BCB4B6F3B3}"/>
                </a:ext>
              </a:extLst>
            </p:cNvPr>
            <p:cNvSpPr/>
            <p:nvPr/>
          </p:nvSpPr>
          <p:spPr>
            <a:xfrm>
              <a:off x="7605100" y="1589325"/>
              <a:ext cx="3300" cy="1800"/>
            </a:xfrm>
            <a:custGeom>
              <a:avLst/>
              <a:gdLst/>
              <a:ahLst/>
              <a:cxnLst/>
              <a:rect l="l" t="t" r="r" b="b"/>
              <a:pathLst>
                <a:path w="132" h="72" extrusionOk="0">
                  <a:moveTo>
                    <a:pt x="1" y="36"/>
                  </a:moveTo>
                  <a:cubicBezTo>
                    <a:pt x="48" y="12"/>
                    <a:pt x="96" y="0"/>
                    <a:pt x="132" y="0"/>
                  </a:cubicBezTo>
                  <a:lnTo>
                    <a:pt x="132" y="71"/>
                  </a:lnTo>
                  <a:cubicBezTo>
                    <a:pt x="96" y="60"/>
                    <a:pt x="48" y="48"/>
                    <a:pt x="13" y="36"/>
                  </a:cubicBezTo>
                  <a:cubicBezTo>
                    <a:pt x="13" y="12"/>
                    <a:pt x="1" y="36"/>
                    <a:pt x="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4036;p70">
              <a:extLst>
                <a:ext uri="{FF2B5EF4-FFF2-40B4-BE49-F238E27FC236}">
                  <a16:creationId xmlns:a16="http://schemas.microsoft.com/office/drawing/2014/main" id="{E636AFAF-A46C-97B3-003E-3D75D5EC2381}"/>
                </a:ext>
              </a:extLst>
            </p:cNvPr>
            <p:cNvSpPr/>
            <p:nvPr/>
          </p:nvSpPr>
          <p:spPr>
            <a:xfrm>
              <a:off x="7665525" y="1507150"/>
              <a:ext cx="2400" cy="9275"/>
            </a:xfrm>
            <a:custGeom>
              <a:avLst/>
              <a:gdLst/>
              <a:ahLst/>
              <a:cxnLst/>
              <a:rect l="l" t="t" r="r" b="b"/>
              <a:pathLst>
                <a:path w="96" h="371" extrusionOk="0">
                  <a:moveTo>
                    <a:pt x="13" y="1"/>
                  </a:moveTo>
                  <a:cubicBezTo>
                    <a:pt x="36" y="120"/>
                    <a:pt x="72" y="251"/>
                    <a:pt x="96" y="370"/>
                  </a:cubicBezTo>
                  <a:lnTo>
                    <a:pt x="96" y="370"/>
                  </a:lnTo>
                  <a:cubicBezTo>
                    <a:pt x="60" y="251"/>
                    <a:pt x="24" y="132"/>
                    <a:pt x="13" y="1"/>
                  </a:cubicBezTo>
                  <a:cubicBezTo>
                    <a:pt x="1" y="1"/>
                    <a:pt x="13" y="1"/>
                    <a:pt x="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4037;p70">
              <a:extLst>
                <a:ext uri="{FF2B5EF4-FFF2-40B4-BE49-F238E27FC236}">
                  <a16:creationId xmlns:a16="http://schemas.microsoft.com/office/drawing/2014/main" id="{96710A04-DB8E-8828-6E9F-51947E87FF17}"/>
                </a:ext>
              </a:extLst>
            </p:cNvPr>
            <p:cNvSpPr/>
            <p:nvPr/>
          </p:nvSpPr>
          <p:spPr>
            <a:xfrm>
              <a:off x="7300300" y="1564300"/>
              <a:ext cx="3000" cy="1225"/>
            </a:xfrm>
            <a:custGeom>
              <a:avLst/>
              <a:gdLst/>
              <a:ahLst/>
              <a:cxnLst/>
              <a:rect l="l" t="t" r="r" b="b"/>
              <a:pathLst>
                <a:path w="120" h="49" extrusionOk="0">
                  <a:moveTo>
                    <a:pt x="1" y="49"/>
                  </a:moveTo>
                  <a:lnTo>
                    <a:pt x="96" y="1"/>
                  </a:lnTo>
                  <a:cubicBezTo>
                    <a:pt x="96" y="1"/>
                    <a:pt x="108" y="13"/>
                    <a:pt x="120" y="13"/>
                  </a:cubicBezTo>
                  <a:cubicBezTo>
                    <a:pt x="84" y="37"/>
                    <a:pt x="36" y="49"/>
                    <a:pt x="1" y="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4038;p70">
              <a:extLst>
                <a:ext uri="{FF2B5EF4-FFF2-40B4-BE49-F238E27FC236}">
                  <a16:creationId xmlns:a16="http://schemas.microsoft.com/office/drawing/2014/main" id="{2DD35FC3-4DAD-E1C7-3229-D5EF6299C9D8}"/>
                </a:ext>
              </a:extLst>
            </p:cNvPr>
            <p:cNvSpPr/>
            <p:nvPr/>
          </p:nvSpPr>
          <p:spPr>
            <a:xfrm>
              <a:off x="7295850" y="1560450"/>
              <a:ext cx="4475" cy="5075"/>
            </a:xfrm>
            <a:custGeom>
              <a:avLst/>
              <a:gdLst/>
              <a:ahLst/>
              <a:cxnLst/>
              <a:rect l="l" t="t" r="r" b="b"/>
              <a:pathLst>
                <a:path w="179" h="203" extrusionOk="0">
                  <a:moveTo>
                    <a:pt x="167" y="203"/>
                  </a:moveTo>
                  <a:cubicBezTo>
                    <a:pt x="167" y="95"/>
                    <a:pt x="119" y="12"/>
                    <a:pt x="0" y="0"/>
                  </a:cubicBezTo>
                  <a:lnTo>
                    <a:pt x="0" y="0"/>
                  </a:lnTo>
                  <a:cubicBezTo>
                    <a:pt x="60" y="72"/>
                    <a:pt x="119" y="143"/>
                    <a:pt x="167" y="203"/>
                  </a:cubicBezTo>
                  <a:cubicBezTo>
                    <a:pt x="179" y="203"/>
                    <a:pt x="167" y="203"/>
                    <a:pt x="167"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4039;p70">
              <a:extLst>
                <a:ext uri="{FF2B5EF4-FFF2-40B4-BE49-F238E27FC236}">
                  <a16:creationId xmlns:a16="http://schemas.microsoft.com/office/drawing/2014/main" id="{2E8076E6-F7DF-9AF2-8DD1-1E55B45BD5ED}"/>
                </a:ext>
              </a:extLst>
            </p:cNvPr>
            <p:cNvSpPr/>
            <p:nvPr/>
          </p:nvSpPr>
          <p:spPr>
            <a:xfrm>
              <a:off x="7294950" y="1556875"/>
              <a:ext cx="925" cy="3600"/>
            </a:xfrm>
            <a:custGeom>
              <a:avLst/>
              <a:gdLst/>
              <a:ahLst/>
              <a:cxnLst/>
              <a:rect l="l" t="t" r="r" b="b"/>
              <a:pathLst>
                <a:path w="37" h="144" extrusionOk="0">
                  <a:moveTo>
                    <a:pt x="36" y="143"/>
                  </a:moveTo>
                  <a:cubicBezTo>
                    <a:pt x="36" y="107"/>
                    <a:pt x="36" y="84"/>
                    <a:pt x="24" y="48"/>
                  </a:cubicBezTo>
                  <a:cubicBezTo>
                    <a:pt x="24" y="36"/>
                    <a:pt x="12" y="24"/>
                    <a:pt x="0" y="0"/>
                  </a:cubicBezTo>
                  <a:cubicBezTo>
                    <a:pt x="12" y="24"/>
                    <a:pt x="24" y="36"/>
                    <a:pt x="24" y="48"/>
                  </a:cubicBezTo>
                  <a:cubicBezTo>
                    <a:pt x="36" y="84"/>
                    <a:pt x="36" y="107"/>
                    <a:pt x="3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4040;p70">
              <a:extLst>
                <a:ext uri="{FF2B5EF4-FFF2-40B4-BE49-F238E27FC236}">
                  <a16:creationId xmlns:a16="http://schemas.microsoft.com/office/drawing/2014/main" id="{0E0BF5DD-7188-26C2-3846-496940BBBA26}"/>
                </a:ext>
              </a:extLst>
            </p:cNvPr>
            <p:cNvSpPr/>
            <p:nvPr/>
          </p:nvSpPr>
          <p:spPr>
            <a:xfrm>
              <a:off x="6928225" y="1605975"/>
              <a:ext cx="925" cy="3000"/>
            </a:xfrm>
            <a:custGeom>
              <a:avLst/>
              <a:gdLst/>
              <a:ahLst/>
              <a:cxnLst/>
              <a:rect l="l" t="t" r="r" b="b"/>
              <a:pathLst>
                <a:path w="37" h="120" extrusionOk="0">
                  <a:moveTo>
                    <a:pt x="1" y="1"/>
                  </a:moveTo>
                  <a:cubicBezTo>
                    <a:pt x="13" y="48"/>
                    <a:pt x="13" y="96"/>
                    <a:pt x="37" y="120"/>
                  </a:cubicBezTo>
                  <a:cubicBezTo>
                    <a:pt x="25" y="108"/>
                    <a:pt x="1" y="108"/>
                    <a:pt x="1" y="96"/>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4041;p70">
              <a:extLst>
                <a:ext uri="{FF2B5EF4-FFF2-40B4-BE49-F238E27FC236}">
                  <a16:creationId xmlns:a16="http://schemas.microsoft.com/office/drawing/2014/main" id="{ABEE7036-9945-E4D3-3D49-8AF4D53F4D99}"/>
                </a:ext>
              </a:extLst>
            </p:cNvPr>
            <p:cNvSpPr/>
            <p:nvPr/>
          </p:nvSpPr>
          <p:spPr>
            <a:xfrm>
              <a:off x="7638150" y="1450900"/>
              <a:ext cx="3900" cy="8375"/>
            </a:xfrm>
            <a:custGeom>
              <a:avLst/>
              <a:gdLst/>
              <a:ahLst/>
              <a:cxnLst/>
              <a:rect l="l" t="t" r="r" b="b"/>
              <a:pathLst>
                <a:path w="156" h="335" extrusionOk="0">
                  <a:moveTo>
                    <a:pt x="155" y="310"/>
                  </a:moveTo>
                  <a:cubicBezTo>
                    <a:pt x="24" y="239"/>
                    <a:pt x="0" y="132"/>
                    <a:pt x="60" y="1"/>
                  </a:cubicBezTo>
                  <a:lnTo>
                    <a:pt x="60" y="1"/>
                  </a:lnTo>
                  <a:cubicBezTo>
                    <a:pt x="96" y="120"/>
                    <a:pt x="119" y="227"/>
                    <a:pt x="155" y="310"/>
                  </a:cubicBezTo>
                  <a:cubicBezTo>
                    <a:pt x="143" y="334"/>
                    <a:pt x="155" y="310"/>
                    <a:pt x="155"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4042;p70">
              <a:extLst>
                <a:ext uri="{FF2B5EF4-FFF2-40B4-BE49-F238E27FC236}">
                  <a16:creationId xmlns:a16="http://schemas.microsoft.com/office/drawing/2014/main" id="{E58094D6-C807-A509-E61E-4489D01DF418}"/>
                </a:ext>
              </a:extLst>
            </p:cNvPr>
            <p:cNvSpPr/>
            <p:nvPr/>
          </p:nvSpPr>
          <p:spPr>
            <a:xfrm>
              <a:off x="6921400" y="1605100"/>
              <a:ext cx="6850" cy="2400"/>
            </a:xfrm>
            <a:custGeom>
              <a:avLst/>
              <a:gdLst/>
              <a:ahLst/>
              <a:cxnLst/>
              <a:rect l="l" t="t" r="r" b="b"/>
              <a:pathLst>
                <a:path w="274" h="96" extrusionOk="0">
                  <a:moveTo>
                    <a:pt x="0" y="0"/>
                  </a:moveTo>
                  <a:cubicBezTo>
                    <a:pt x="83" y="12"/>
                    <a:pt x="191" y="24"/>
                    <a:pt x="274" y="36"/>
                  </a:cubicBezTo>
                  <a:lnTo>
                    <a:pt x="274" y="36"/>
                  </a:lnTo>
                  <a:cubicBezTo>
                    <a:pt x="238" y="60"/>
                    <a:pt x="179" y="71"/>
                    <a:pt x="131" y="83"/>
                  </a:cubicBezTo>
                  <a:cubicBezTo>
                    <a:pt x="36" y="95"/>
                    <a:pt x="0" y="6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4043;p70">
              <a:extLst>
                <a:ext uri="{FF2B5EF4-FFF2-40B4-BE49-F238E27FC236}">
                  <a16:creationId xmlns:a16="http://schemas.microsoft.com/office/drawing/2014/main" id="{A362CD62-9AC2-4ECC-8915-6B1B0446B41F}"/>
                </a:ext>
              </a:extLst>
            </p:cNvPr>
            <p:cNvSpPr/>
            <p:nvPr/>
          </p:nvSpPr>
          <p:spPr>
            <a:xfrm>
              <a:off x="6913950" y="1604500"/>
              <a:ext cx="7475" cy="3600"/>
            </a:xfrm>
            <a:custGeom>
              <a:avLst/>
              <a:gdLst/>
              <a:ahLst/>
              <a:cxnLst/>
              <a:rect l="l" t="t" r="r" b="b"/>
              <a:pathLst>
                <a:path w="299" h="144" extrusionOk="0">
                  <a:moveTo>
                    <a:pt x="298" y="0"/>
                  </a:moveTo>
                  <a:cubicBezTo>
                    <a:pt x="203" y="95"/>
                    <a:pt x="96" y="143"/>
                    <a:pt x="0" y="0"/>
                  </a:cubicBezTo>
                  <a:lnTo>
                    <a:pt x="0" y="24"/>
                  </a:lnTo>
                  <a:lnTo>
                    <a:pt x="298" y="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4044;p70">
              <a:extLst>
                <a:ext uri="{FF2B5EF4-FFF2-40B4-BE49-F238E27FC236}">
                  <a16:creationId xmlns:a16="http://schemas.microsoft.com/office/drawing/2014/main" id="{351C5B54-89B4-1934-8261-33A9F9AD46B1}"/>
                </a:ext>
              </a:extLst>
            </p:cNvPr>
            <p:cNvSpPr/>
            <p:nvPr/>
          </p:nvSpPr>
          <p:spPr>
            <a:xfrm>
              <a:off x="7266975" y="1519650"/>
              <a:ext cx="600" cy="2125"/>
            </a:xfrm>
            <a:custGeom>
              <a:avLst/>
              <a:gdLst/>
              <a:ahLst/>
              <a:cxnLst/>
              <a:rect l="l" t="t" r="r" b="b"/>
              <a:pathLst>
                <a:path w="24" h="85" extrusionOk="0">
                  <a:moveTo>
                    <a:pt x="24" y="37"/>
                  </a:moveTo>
                  <a:cubicBezTo>
                    <a:pt x="24" y="49"/>
                    <a:pt x="12" y="61"/>
                    <a:pt x="12" y="84"/>
                  </a:cubicBezTo>
                  <a:lnTo>
                    <a:pt x="12" y="1"/>
                  </a:lnTo>
                  <a:cubicBezTo>
                    <a:pt x="0" y="1"/>
                    <a:pt x="12" y="25"/>
                    <a:pt x="24"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4045;p70">
              <a:extLst>
                <a:ext uri="{FF2B5EF4-FFF2-40B4-BE49-F238E27FC236}">
                  <a16:creationId xmlns:a16="http://schemas.microsoft.com/office/drawing/2014/main" id="{C4498897-E55A-E939-DAF8-AF499633FE59}"/>
                </a:ext>
              </a:extLst>
            </p:cNvPr>
            <p:cNvSpPr/>
            <p:nvPr/>
          </p:nvSpPr>
          <p:spPr>
            <a:xfrm>
              <a:off x="7559275" y="1446150"/>
              <a:ext cx="5075" cy="3000"/>
            </a:xfrm>
            <a:custGeom>
              <a:avLst/>
              <a:gdLst/>
              <a:ahLst/>
              <a:cxnLst/>
              <a:rect l="l" t="t" r="r" b="b"/>
              <a:pathLst>
                <a:path w="203" h="120" extrusionOk="0">
                  <a:moveTo>
                    <a:pt x="0" y="119"/>
                  </a:moveTo>
                  <a:cubicBezTo>
                    <a:pt x="36" y="83"/>
                    <a:pt x="83" y="48"/>
                    <a:pt x="119" y="12"/>
                  </a:cubicBezTo>
                  <a:cubicBezTo>
                    <a:pt x="143" y="0"/>
                    <a:pt x="167" y="48"/>
                    <a:pt x="203" y="60"/>
                  </a:cubicBezTo>
                  <a:cubicBezTo>
                    <a:pt x="179" y="72"/>
                    <a:pt x="179" y="83"/>
                    <a:pt x="167" y="83"/>
                  </a:cubicBezTo>
                  <a:cubicBezTo>
                    <a:pt x="107" y="83"/>
                    <a:pt x="48" y="83"/>
                    <a:pt x="0" y="119"/>
                  </a:cubicBezTo>
                  <a:cubicBezTo>
                    <a:pt x="0" y="107"/>
                    <a:pt x="0" y="119"/>
                    <a:pt x="0" y="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4046;p70">
              <a:extLst>
                <a:ext uri="{FF2B5EF4-FFF2-40B4-BE49-F238E27FC236}">
                  <a16:creationId xmlns:a16="http://schemas.microsoft.com/office/drawing/2014/main" id="{79431B70-1138-1392-81A0-5C3DCE05416E}"/>
                </a:ext>
              </a:extLst>
            </p:cNvPr>
            <p:cNvSpPr/>
            <p:nvPr/>
          </p:nvSpPr>
          <p:spPr>
            <a:xfrm>
              <a:off x="7261300" y="1507750"/>
              <a:ext cx="325" cy="3900"/>
            </a:xfrm>
            <a:custGeom>
              <a:avLst/>
              <a:gdLst/>
              <a:ahLst/>
              <a:cxnLst/>
              <a:rect l="l" t="t" r="r" b="b"/>
              <a:pathLst>
                <a:path w="13" h="156" extrusionOk="0">
                  <a:moveTo>
                    <a:pt x="13" y="25"/>
                  </a:moveTo>
                  <a:lnTo>
                    <a:pt x="13" y="156"/>
                  </a:lnTo>
                  <a:lnTo>
                    <a:pt x="13" y="25"/>
                  </a:lnTo>
                  <a:cubicBezTo>
                    <a:pt x="1" y="1"/>
                    <a:pt x="13" y="25"/>
                    <a:pt x="13" y="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4047;p70">
              <a:extLst>
                <a:ext uri="{FF2B5EF4-FFF2-40B4-BE49-F238E27FC236}">
                  <a16:creationId xmlns:a16="http://schemas.microsoft.com/office/drawing/2014/main" id="{A5781B6A-8EA9-DC33-B8E7-81A13A48C535}"/>
                </a:ext>
              </a:extLst>
            </p:cNvPr>
            <p:cNvSpPr/>
            <p:nvPr/>
          </p:nvSpPr>
          <p:spPr>
            <a:xfrm>
              <a:off x="6786550" y="1609850"/>
              <a:ext cx="2700" cy="3300"/>
            </a:xfrm>
            <a:custGeom>
              <a:avLst/>
              <a:gdLst/>
              <a:ahLst/>
              <a:cxnLst/>
              <a:rect l="l" t="t" r="r" b="b"/>
              <a:pathLst>
                <a:path w="108" h="132" extrusionOk="0">
                  <a:moveTo>
                    <a:pt x="108" y="24"/>
                  </a:moveTo>
                  <a:cubicBezTo>
                    <a:pt x="72" y="60"/>
                    <a:pt x="60" y="108"/>
                    <a:pt x="48" y="132"/>
                  </a:cubicBezTo>
                  <a:cubicBezTo>
                    <a:pt x="36" y="120"/>
                    <a:pt x="1" y="108"/>
                    <a:pt x="1" y="84"/>
                  </a:cubicBezTo>
                  <a:cubicBezTo>
                    <a:pt x="12" y="48"/>
                    <a:pt x="48" y="1"/>
                    <a:pt x="108"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4048;p70">
              <a:extLst>
                <a:ext uri="{FF2B5EF4-FFF2-40B4-BE49-F238E27FC236}">
                  <a16:creationId xmlns:a16="http://schemas.microsoft.com/office/drawing/2014/main" id="{A3BC12D3-0406-0179-5E47-EBD541515E8C}"/>
                </a:ext>
              </a:extLst>
            </p:cNvPr>
            <p:cNvSpPr/>
            <p:nvPr/>
          </p:nvSpPr>
          <p:spPr>
            <a:xfrm>
              <a:off x="7290475" y="1491075"/>
              <a:ext cx="1825" cy="1525"/>
            </a:xfrm>
            <a:custGeom>
              <a:avLst/>
              <a:gdLst/>
              <a:ahLst/>
              <a:cxnLst/>
              <a:rect l="l" t="t" r="r" b="b"/>
              <a:pathLst>
                <a:path w="73" h="61" extrusionOk="0">
                  <a:moveTo>
                    <a:pt x="1" y="1"/>
                  </a:moveTo>
                  <a:cubicBezTo>
                    <a:pt x="13" y="13"/>
                    <a:pt x="13" y="49"/>
                    <a:pt x="25" y="61"/>
                  </a:cubicBezTo>
                  <a:cubicBezTo>
                    <a:pt x="37" y="49"/>
                    <a:pt x="60" y="49"/>
                    <a:pt x="72" y="37"/>
                  </a:cubicBezTo>
                  <a:cubicBezTo>
                    <a:pt x="37" y="13"/>
                    <a:pt x="25"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4049;p70">
              <a:extLst>
                <a:ext uri="{FF2B5EF4-FFF2-40B4-BE49-F238E27FC236}">
                  <a16:creationId xmlns:a16="http://schemas.microsoft.com/office/drawing/2014/main" id="{3EA510DE-FDB5-ABB2-34D1-7C0F90826C8A}"/>
                </a:ext>
              </a:extLst>
            </p:cNvPr>
            <p:cNvSpPr/>
            <p:nvPr/>
          </p:nvSpPr>
          <p:spPr>
            <a:xfrm>
              <a:off x="7281550" y="1490800"/>
              <a:ext cx="9250" cy="1800"/>
            </a:xfrm>
            <a:custGeom>
              <a:avLst/>
              <a:gdLst/>
              <a:ahLst/>
              <a:cxnLst/>
              <a:rect l="l" t="t" r="r" b="b"/>
              <a:pathLst>
                <a:path w="370" h="72" extrusionOk="0">
                  <a:moveTo>
                    <a:pt x="370" y="0"/>
                  </a:moveTo>
                  <a:cubicBezTo>
                    <a:pt x="251" y="12"/>
                    <a:pt x="132" y="48"/>
                    <a:pt x="13" y="60"/>
                  </a:cubicBezTo>
                  <a:lnTo>
                    <a:pt x="1" y="72"/>
                  </a:lnTo>
                  <a:cubicBezTo>
                    <a:pt x="96" y="60"/>
                    <a:pt x="239" y="48"/>
                    <a:pt x="370" y="0"/>
                  </a:cubicBezTo>
                  <a:cubicBezTo>
                    <a:pt x="358" y="12"/>
                    <a:pt x="370" y="0"/>
                    <a:pt x="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4050;p70">
              <a:extLst>
                <a:ext uri="{FF2B5EF4-FFF2-40B4-BE49-F238E27FC236}">
                  <a16:creationId xmlns:a16="http://schemas.microsoft.com/office/drawing/2014/main" id="{651B121E-DD7B-CB2C-839A-41426C11DE07}"/>
                </a:ext>
              </a:extLst>
            </p:cNvPr>
            <p:cNvSpPr/>
            <p:nvPr/>
          </p:nvSpPr>
          <p:spPr>
            <a:xfrm>
              <a:off x="7154150" y="1519375"/>
              <a:ext cx="3300" cy="4475"/>
            </a:xfrm>
            <a:custGeom>
              <a:avLst/>
              <a:gdLst/>
              <a:ahLst/>
              <a:cxnLst/>
              <a:rect l="l" t="t" r="r" b="b"/>
              <a:pathLst>
                <a:path w="132" h="179" extrusionOk="0">
                  <a:moveTo>
                    <a:pt x="132" y="167"/>
                  </a:moveTo>
                  <a:cubicBezTo>
                    <a:pt x="96" y="131"/>
                    <a:pt x="48" y="119"/>
                    <a:pt x="13" y="72"/>
                  </a:cubicBezTo>
                  <a:cubicBezTo>
                    <a:pt x="1" y="60"/>
                    <a:pt x="36" y="36"/>
                    <a:pt x="48" y="0"/>
                  </a:cubicBezTo>
                  <a:cubicBezTo>
                    <a:pt x="60" y="12"/>
                    <a:pt x="72" y="12"/>
                    <a:pt x="72" y="36"/>
                  </a:cubicBezTo>
                  <a:cubicBezTo>
                    <a:pt x="120" y="72"/>
                    <a:pt x="120" y="119"/>
                    <a:pt x="132" y="167"/>
                  </a:cubicBezTo>
                  <a:cubicBezTo>
                    <a:pt x="132" y="179"/>
                    <a:pt x="132" y="167"/>
                    <a:pt x="13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4051;p70">
              <a:extLst>
                <a:ext uri="{FF2B5EF4-FFF2-40B4-BE49-F238E27FC236}">
                  <a16:creationId xmlns:a16="http://schemas.microsoft.com/office/drawing/2014/main" id="{0D98E115-E758-3683-CEA6-6A556B9D51D6}"/>
                </a:ext>
              </a:extLst>
            </p:cNvPr>
            <p:cNvSpPr/>
            <p:nvPr/>
          </p:nvSpPr>
          <p:spPr>
            <a:xfrm>
              <a:off x="7247625" y="1495850"/>
              <a:ext cx="5075" cy="5075"/>
            </a:xfrm>
            <a:custGeom>
              <a:avLst/>
              <a:gdLst/>
              <a:ahLst/>
              <a:cxnLst/>
              <a:rect l="l" t="t" r="r" b="b"/>
              <a:pathLst>
                <a:path w="203" h="203" extrusionOk="0">
                  <a:moveTo>
                    <a:pt x="203" y="167"/>
                  </a:moveTo>
                  <a:cubicBezTo>
                    <a:pt x="72" y="203"/>
                    <a:pt x="72" y="84"/>
                    <a:pt x="12" y="0"/>
                  </a:cubicBezTo>
                  <a:lnTo>
                    <a:pt x="0" y="24"/>
                  </a:lnTo>
                  <a:cubicBezTo>
                    <a:pt x="119" y="0"/>
                    <a:pt x="167" y="96"/>
                    <a:pt x="191"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4052;p70">
              <a:extLst>
                <a:ext uri="{FF2B5EF4-FFF2-40B4-BE49-F238E27FC236}">
                  <a16:creationId xmlns:a16="http://schemas.microsoft.com/office/drawing/2014/main" id="{935487A8-0153-4AEE-7FCA-D64AB9B1C2BC}"/>
                </a:ext>
              </a:extLst>
            </p:cNvPr>
            <p:cNvSpPr/>
            <p:nvPr/>
          </p:nvSpPr>
          <p:spPr>
            <a:xfrm>
              <a:off x="7613450" y="1414000"/>
              <a:ext cx="2100" cy="3900"/>
            </a:xfrm>
            <a:custGeom>
              <a:avLst/>
              <a:gdLst/>
              <a:ahLst/>
              <a:cxnLst/>
              <a:rect l="l" t="t" r="r" b="b"/>
              <a:pathLst>
                <a:path w="84" h="156" extrusionOk="0">
                  <a:moveTo>
                    <a:pt x="83" y="143"/>
                  </a:moveTo>
                  <a:cubicBezTo>
                    <a:pt x="60" y="119"/>
                    <a:pt x="24" y="96"/>
                    <a:pt x="12" y="84"/>
                  </a:cubicBezTo>
                  <a:cubicBezTo>
                    <a:pt x="0" y="60"/>
                    <a:pt x="24" y="36"/>
                    <a:pt x="24" y="0"/>
                  </a:cubicBezTo>
                  <a:cubicBezTo>
                    <a:pt x="36" y="24"/>
                    <a:pt x="83" y="36"/>
                    <a:pt x="83" y="60"/>
                  </a:cubicBezTo>
                  <a:cubicBezTo>
                    <a:pt x="83" y="96"/>
                    <a:pt x="72" y="119"/>
                    <a:pt x="83" y="143"/>
                  </a:cubicBezTo>
                  <a:cubicBezTo>
                    <a:pt x="72" y="155"/>
                    <a:pt x="83" y="143"/>
                    <a:pt x="8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4053;p70">
              <a:extLst>
                <a:ext uri="{FF2B5EF4-FFF2-40B4-BE49-F238E27FC236}">
                  <a16:creationId xmlns:a16="http://schemas.microsoft.com/office/drawing/2014/main" id="{75FA9C28-BD19-5560-75E2-C4D51434F05B}"/>
                </a:ext>
              </a:extLst>
            </p:cNvPr>
            <p:cNvSpPr/>
            <p:nvPr/>
          </p:nvSpPr>
          <p:spPr>
            <a:xfrm>
              <a:off x="7244350" y="1489900"/>
              <a:ext cx="3900" cy="6575"/>
            </a:xfrm>
            <a:custGeom>
              <a:avLst/>
              <a:gdLst/>
              <a:ahLst/>
              <a:cxnLst/>
              <a:rect l="l" t="t" r="r" b="b"/>
              <a:pathLst>
                <a:path w="156" h="263" extrusionOk="0">
                  <a:moveTo>
                    <a:pt x="143" y="238"/>
                  </a:moveTo>
                  <a:cubicBezTo>
                    <a:pt x="96" y="167"/>
                    <a:pt x="60" y="84"/>
                    <a:pt x="12" y="0"/>
                  </a:cubicBezTo>
                  <a:lnTo>
                    <a:pt x="0" y="24"/>
                  </a:lnTo>
                  <a:cubicBezTo>
                    <a:pt x="143" y="36"/>
                    <a:pt x="155" y="143"/>
                    <a:pt x="143" y="238"/>
                  </a:cubicBezTo>
                  <a:cubicBezTo>
                    <a:pt x="143" y="262"/>
                    <a:pt x="143" y="238"/>
                    <a:pt x="143"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4054;p70">
              <a:extLst>
                <a:ext uri="{FF2B5EF4-FFF2-40B4-BE49-F238E27FC236}">
                  <a16:creationId xmlns:a16="http://schemas.microsoft.com/office/drawing/2014/main" id="{FBBE09B8-ADCF-CF54-F234-3A7EA22419A4}"/>
                </a:ext>
              </a:extLst>
            </p:cNvPr>
            <p:cNvSpPr/>
            <p:nvPr/>
          </p:nvSpPr>
          <p:spPr>
            <a:xfrm>
              <a:off x="6767200" y="1582175"/>
              <a:ext cx="4200" cy="3600"/>
            </a:xfrm>
            <a:custGeom>
              <a:avLst/>
              <a:gdLst/>
              <a:ahLst/>
              <a:cxnLst/>
              <a:rect l="l" t="t" r="r" b="b"/>
              <a:pathLst>
                <a:path w="168" h="144" extrusionOk="0">
                  <a:moveTo>
                    <a:pt x="167" y="0"/>
                  </a:moveTo>
                  <a:cubicBezTo>
                    <a:pt x="132" y="48"/>
                    <a:pt x="120" y="96"/>
                    <a:pt x="96" y="119"/>
                  </a:cubicBezTo>
                  <a:cubicBezTo>
                    <a:pt x="72" y="143"/>
                    <a:pt x="36" y="107"/>
                    <a:pt x="1" y="96"/>
                  </a:cubicBezTo>
                  <a:cubicBezTo>
                    <a:pt x="13" y="84"/>
                    <a:pt x="13" y="60"/>
                    <a:pt x="36" y="48"/>
                  </a:cubicBezTo>
                  <a:cubicBezTo>
                    <a:pt x="72" y="36"/>
                    <a:pt x="132" y="24"/>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4055;p70">
              <a:extLst>
                <a:ext uri="{FF2B5EF4-FFF2-40B4-BE49-F238E27FC236}">
                  <a16:creationId xmlns:a16="http://schemas.microsoft.com/office/drawing/2014/main" id="{4DCA71C3-E892-4988-85AC-9AB47A542481}"/>
                </a:ext>
              </a:extLst>
            </p:cNvPr>
            <p:cNvSpPr/>
            <p:nvPr/>
          </p:nvSpPr>
          <p:spPr>
            <a:xfrm>
              <a:off x="7416400" y="1381250"/>
              <a:ext cx="25" cy="2700"/>
            </a:xfrm>
            <a:custGeom>
              <a:avLst/>
              <a:gdLst/>
              <a:ahLst/>
              <a:cxnLst/>
              <a:rect l="l" t="t" r="r" b="b"/>
              <a:pathLst>
                <a:path w="1" h="108" extrusionOk="0">
                  <a:moveTo>
                    <a:pt x="0" y="1"/>
                  </a:moveTo>
                  <a:lnTo>
                    <a:pt x="0" y="10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4056;p70">
              <a:extLst>
                <a:ext uri="{FF2B5EF4-FFF2-40B4-BE49-F238E27FC236}">
                  <a16:creationId xmlns:a16="http://schemas.microsoft.com/office/drawing/2014/main" id="{B357EE5A-C6BF-F061-58C4-C3EC9F280203}"/>
                </a:ext>
              </a:extLst>
            </p:cNvPr>
            <p:cNvSpPr/>
            <p:nvPr/>
          </p:nvSpPr>
          <p:spPr>
            <a:xfrm>
              <a:off x="6887450" y="1477100"/>
              <a:ext cx="4200" cy="7475"/>
            </a:xfrm>
            <a:custGeom>
              <a:avLst/>
              <a:gdLst/>
              <a:ahLst/>
              <a:cxnLst/>
              <a:rect l="l" t="t" r="r" b="b"/>
              <a:pathLst>
                <a:path w="168" h="299" extrusionOk="0">
                  <a:moveTo>
                    <a:pt x="60" y="298"/>
                  </a:moveTo>
                  <a:cubicBezTo>
                    <a:pt x="13" y="191"/>
                    <a:pt x="1" y="96"/>
                    <a:pt x="84" y="12"/>
                  </a:cubicBezTo>
                  <a:lnTo>
                    <a:pt x="72" y="0"/>
                  </a:lnTo>
                  <a:cubicBezTo>
                    <a:pt x="144" y="96"/>
                    <a:pt x="167" y="191"/>
                    <a:pt x="48" y="2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4057;p70">
              <a:extLst>
                <a:ext uri="{FF2B5EF4-FFF2-40B4-BE49-F238E27FC236}">
                  <a16:creationId xmlns:a16="http://schemas.microsoft.com/office/drawing/2014/main" id="{2D537595-AE4F-4C5A-EC33-AEDBA2E31E8F}"/>
                </a:ext>
              </a:extLst>
            </p:cNvPr>
            <p:cNvSpPr/>
            <p:nvPr/>
          </p:nvSpPr>
          <p:spPr>
            <a:xfrm>
              <a:off x="6760050" y="1486325"/>
              <a:ext cx="5975" cy="4500"/>
            </a:xfrm>
            <a:custGeom>
              <a:avLst/>
              <a:gdLst/>
              <a:ahLst/>
              <a:cxnLst/>
              <a:rect l="l" t="t" r="r" b="b"/>
              <a:pathLst>
                <a:path w="239" h="180" extrusionOk="0">
                  <a:moveTo>
                    <a:pt x="25" y="167"/>
                  </a:moveTo>
                  <a:cubicBezTo>
                    <a:pt x="60" y="60"/>
                    <a:pt x="144" y="12"/>
                    <a:pt x="239" y="12"/>
                  </a:cubicBezTo>
                  <a:lnTo>
                    <a:pt x="227" y="0"/>
                  </a:lnTo>
                  <a:cubicBezTo>
                    <a:pt x="215" y="167"/>
                    <a:pt x="120" y="179"/>
                    <a:pt x="25" y="167"/>
                  </a:cubicBezTo>
                  <a:cubicBezTo>
                    <a:pt x="1" y="143"/>
                    <a:pt x="25" y="167"/>
                    <a:pt x="25"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4058;p70">
              <a:extLst>
                <a:ext uri="{FF2B5EF4-FFF2-40B4-BE49-F238E27FC236}">
                  <a16:creationId xmlns:a16="http://schemas.microsoft.com/office/drawing/2014/main" id="{15F6566B-6EE9-5B7E-985A-ADC635D6CF64}"/>
                </a:ext>
              </a:extLst>
            </p:cNvPr>
            <p:cNvSpPr/>
            <p:nvPr/>
          </p:nvSpPr>
          <p:spPr>
            <a:xfrm>
              <a:off x="7363400" y="1353875"/>
              <a:ext cx="3300" cy="1200"/>
            </a:xfrm>
            <a:custGeom>
              <a:avLst/>
              <a:gdLst/>
              <a:ahLst/>
              <a:cxnLst/>
              <a:rect l="l" t="t" r="r" b="b"/>
              <a:pathLst>
                <a:path w="132" h="48" extrusionOk="0">
                  <a:moveTo>
                    <a:pt x="1" y="48"/>
                  </a:moveTo>
                  <a:cubicBezTo>
                    <a:pt x="25" y="48"/>
                    <a:pt x="60" y="24"/>
                    <a:pt x="84" y="24"/>
                  </a:cubicBezTo>
                  <a:cubicBezTo>
                    <a:pt x="96" y="24"/>
                    <a:pt x="120" y="12"/>
                    <a:pt x="132" y="0"/>
                  </a:cubicBezTo>
                  <a:lnTo>
                    <a:pt x="96" y="24"/>
                  </a:lnTo>
                  <a:cubicBezTo>
                    <a:pt x="60" y="24"/>
                    <a:pt x="25" y="48"/>
                    <a:pt x="1"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4059;p70">
              <a:extLst>
                <a:ext uri="{FF2B5EF4-FFF2-40B4-BE49-F238E27FC236}">
                  <a16:creationId xmlns:a16="http://schemas.microsoft.com/office/drawing/2014/main" id="{1C68353B-F0A2-CE12-D74E-9AC62F7F21B2}"/>
                </a:ext>
              </a:extLst>
            </p:cNvPr>
            <p:cNvSpPr/>
            <p:nvPr/>
          </p:nvSpPr>
          <p:spPr>
            <a:xfrm>
              <a:off x="7330375" y="1326775"/>
              <a:ext cx="1800" cy="1825"/>
            </a:xfrm>
            <a:custGeom>
              <a:avLst/>
              <a:gdLst/>
              <a:ahLst/>
              <a:cxnLst/>
              <a:rect l="l" t="t" r="r" b="b"/>
              <a:pathLst>
                <a:path w="72" h="73" extrusionOk="0">
                  <a:moveTo>
                    <a:pt x="72" y="25"/>
                  </a:moveTo>
                  <a:lnTo>
                    <a:pt x="72" y="72"/>
                  </a:lnTo>
                  <a:cubicBezTo>
                    <a:pt x="48" y="60"/>
                    <a:pt x="36" y="36"/>
                    <a:pt x="0" y="25"/>
                  </a:cubicBezTo>
                  <a:lnTo>
                    <a:pt x="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4060;p70">
              <a:extLst>
                <a:ext uri="{FF2B5EF4-FFF2-40B4-BE49-F238E27FC236}">
                  <a16:creationId xmlns:a16="http://schemas.microsoft.com/office/drawing/2014/main" id="{4525CFD4-04A0-5681-2037-BC644360C708}"/>
                </a:ext>
              </a:extLst>
            </p:cNvPr>
            <p:cNvSpPr/>
            <p:nvPr/>
          </p:nvSpPr>
          <p:spPr>
            <a:xfrm>
              <a:off x="7239000" y="1337200"/>
              <a:ext cx="1500" cy="1500"/>
            </a:xfrm>
            <a:custGeom>
              <a:avLst/>
              <a:gdLst/>
              <a:ahLst/>
              <a:cxnLst/>
              <a:rect l="l" t="t" r="r" b="b"/>
              <a:pathLst>
                <a:path w="60" h="60" extrusionOk="0">
                  <a:moveTo>
                    <a:pt x="12" y="0"/>
                  </a:moveTo>
                  <a:cubicBezTo>
                    <a:pt x="36" y="0"/>
                    <a:pt x="60" y="0"/>
                    <a:pt x="60" y="12"/>
                  </a:cubicBezTo>
                  <a:cubicBezTo>
                    <a:pt x="60" y="24"/>
                    <a:pt x="60" y="36"/>
                    <a:pt x="48" y="60"/>
                  </a:cubicBezTo>
                  <a:cubicBezTo>
                    <a:pt x="36" y="60"/>
                    <a:pt x="0" y="60"/>
                    <a:pt x="0" y="36"/>
                  </a:cubicBezTo>
                  <a:cubicBezTo>
                    <a:pt x="0" y="24"/>
                    <a:pt x="0" y="12"/>
                    <a:pt x="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2311;p70">
            <a:extLst>
              <a:ext uri="{FF2B5EF4-FFF2-40B4-BE49-F238E27FC236}">
                <a16:creationId xmlns:a16="http://schemas.microsoft.com/office/drawing/2014/main" id="{9E404D04-17EB-2BC1-3801-6138BAE56042}"/>
              </a:ext>
            </a:extLst>
          </p:cNvPr>
          <p:cNvGrpSpPr/>
          <p:nvPr/>
        </p:nvGrpSpPr>
        <p:grpSpPr>
          <a:xfrm>
            <a:off x="1843668" y="3310525"/>
            <a:ext cx="854928" cy="1256993"/>
            <a:chOff x="9716375" y="1665525"/>
            <a:chExt cx="1115050" cy="1578775"/>
          </a:xfrm>
        </p:grpSpPr>
        <p:sp>
          <p:nvSpPr>
            <p:cNvPr id="1048" name="Google Shape;2312;p70">
              <a:extLst>
                <a:ext uri="{FF2B5EF4-FFF2-40B4-BE49-F238E27FC236}">
                  <a16:creationId xmlns:a16="http://schemas.microsoft.com/office/drawing/2014/main" id="{7AC841B0-E53D-9900-3DD2-462B6EDFB2E0}"/>
                </a:ext>
              </a:extLst>
            </p:cNvPr>
            <p:cNvSpPr/>
            <p:nvPr/>
          </p:nvSpPr>
          <p:spPr>
            <a:xfrm>
              <a:off x="9716375" y="1665525"/>
              <a:ext cx="1115050" cy="1578775"/>
            </a:xfrm>
            <a:custGeom>
              <a:avLst/>
              <a:gdLst/>
              <a:ahLst/>
              <a:cxnLst/>
              <a:rect l="l" t="t" r="r" b="b"/>
              <a:pathLst>
                <a:path w="44602" h="63151" extrusionOk="0">
                  <a:moveTo>
                    <a:pt x="36910" y="47256"/>
                  </a:moveTo>
                  <a:cubicBezTo>
                    <a:pt x="37482" y="46899"/>
                    <a:pt x="37767" y="46280"/>
                    <a:pt x="38136" y="45756"/>
                  </a:cubicBezTo>
                  <a:cubicBezTo>
                    <a:pt x="38756" y="44886"/>
                    <a:pt x="39208" y="43934"/>
                    <a:pt x="39375" y="42898"/>
                  </a:cubicBezTo>
                  <a:cubicBezTo>
                    <a:pt x="39494" y="42112"/>
                    <a:pt x="39541" y="41303"/>
                    <a:pt x="39625" y="40469"/>
                  </a:cubicBezTo>
                  <a:cubicBezTo>
                    <a:pt x="40077" y="40588"/>
                    <a:pt x="40244" y="40267"/>
                    <a:pt x="40375" y="39862"/>
                  </a:cubicBezTo>
                  <a:cubicBezTo>
                    <a:pt x="40494" y="39505"/>
                    <a:pt x="40684" y="39172"/>
                    <a:pt x="40815" y="38838"/>
                  </a:cubicBezTo>
                  <a:cubicBezTo>
                    <a:pt x="41399" y="37362"/>
                    <a:pt x="41268" y="35885"/>
                    <a:pt x="40744" y="34433"/>
                  </a:cubicBezTo>
                  <a:cubicBezTo>
                    <a:pt x="40613" y="34040"/>
                    <a:pt x="40446" y="33659"/>
                    <a:pt x="40303" y="33266"/>
                  </a:cubicBezTo>
                  <a:cubicBezTo>
                    <a:pt x="40268" y="33171"/>
                    <a:pt x="40280" y="33087"/>
                    <a:pt x="40268" y="32956"/>
                  </a:cubicBezTo>
                  <a:cubicBezTo>
                    <a:pt x="40911" y="33468"/>
                    <a:pt x="41530" y="35576"/>
                    <a:pt x="41530" y="36886"/>
                  </a:cubicBezTo>
                  <a:cubicBezTo>
                    <a:pt x="41530" y="38350"/>
                    <a:pt x="40911" y="39588"/>
                    <a:pt x="40220" y="40826"/>
                  </a:cubicBezTo>
                  <a:cubicBezTo>
                    <a:pt x="40684" y="41315"/>
                    <a:pt x="41220" y="41303"/>
                    <a:pt x="41696" y="40719"/>
                  </a:cubicBezTo>
                  <a:cubicBezTo>
                    <a:pt x="42458" y="39814"/>
                    <a:pt x="42708" y="38731"/>
                    <a:pt x="42697" y="37564"/>
                  </a:cubicBezTo>
                  <a:cubicBezTo>
                    <a:pt x="42697" y="37326"/>
                    <a:pt x="42637" y="37100"/>
                    <a:pt x="42601" y="36862"/>
                  </a:cubicBezTo>
                  <a:cubicBezTo>
                    <a:pt x="42447" y="36778"/>
                    <a:pt x="42280" y="36671"/>
                    <a:pt x="42101" y="36588"/>
                  </a:cubicBezTo>
                  <a:cubicBezTo>
                    <a:pt x="42113" y="36540"/>
                    <a:pt x="42125" y="36481"/>
                    <a:pt x="42149" y="36433"/>
                  </a:cubicBezTo>
                  <a:cubicBezTo>
                    <a:pt x="42327" y="36433"/>
                    <a:pt x="42518" y="36469"/>
                    <a:pt x="42697" y="36433"/>
                  </a:cubicBezTo>
                  <a:cubicBezTo>
                    <a:pt x="43459" y="36290"/>
                    <a:pt x="43590" y="36254"/>
                    <a:pt x="43637" y="35469"/>
                  </a:cubicBezTo>
                  <a:cubicBezTo>
                    <a:pt x="43661" y="34981"/>
                    <a:pt x="43482" y="34457"/>
                    <a:pt x="43375" y="33968"/>
                  </a:cubicBezTo>
                  <a:cubicBezTo>
                    <a:pt x="43363" y="33873"/>
                    <a:pt x="43304" y="33802"/>
                    <a:pt x="43256" y="33695"/>
                  </a:cubicBezTo>
                  <a:cubicBezTo>
                    <a:pt x="43720" y="33504"/>
                    <a:pt x="43601" y="34064"/>
                    <a:pt x="43887" y="34099"/>
                  </a:cubicBezTo>
                  <a:cubicBezTo>
                    <a:pt x="43911" y="34064"/>
                    <a:pt x="43994" y="34040"/>
                    <a:pt x="43994" y="33992"/>
                  </a:cubicBezTo>
                  <a:cubicBezTo>
                    <a:pt x="44197" y="32968"/>
                    <a:pt x="44209" y="31956"/>
                    <a:pt x="43840" y="30956"/>
                  </a:cubicBezTo>
                  <a:cubicBezTo>
                    <a:pt x="43530" y="30147"/>
                    <a:pt x="43185" y="29349"/>
                    <a:pt x="42875" y="28527"/>
                  </a:cubicBezTo>
                  <a:cubicBezTo>
                    <a:pt x="42625" y="27837"/>
                    <a:pt x="42185" y="27253"/>
                    <a:pt x="41792" y="26622"/>
                  </a:cubicBezTo>
                  <a:cubicBezTo>
                    <a:pt x="40994" y="25420"/>
                    <a:pt x="40172" y="24229"/>
                    <a:pt x="39244" y="23110"/>
                  </a:cubicBezTo>
                  <a:cubicBezTo>
                    <a:pt x="38875" y="22669"/>
                    <a:pt x="38494" y="22241"/>
                    <a:pt x="38101" y="21824"/>
                  </a:cubicBezTo>
                  <a:cubicBezTo>
                    <a:pt x="37482" y="21205"/>
                    <a:pt x="37184" y="20431"/>
                    <a:pt x="36874" y="19657"/>
                  </a:cubicBezTo>
                  <a:cubicBezTo>
                    <a:pt x="36446" y="18609"/>
                    <a:pt x="35970" y="17550"/>
                    <a:pt x="35267" y="16645"/>
                  </a:cubicBezTo>
                  <a:cubicBezTo>
                    <a:pt x="34076" y="15121"/>
                    <a:pt x="32826" y="13633"/>
                    <a:pt x="31624" y="12121"/>
                  </a:cubicBezTo>
                  <a:cubicBezTo>
                    <a:pt x="30850" y="11144"/>
                    <a:pt x="30183" y="10120"/>
                    <a:pt x="30147" y="8846"/>
                  </a:cubicBezTo>
                  <a:cubicBezTo>
                    <a:pt x="30135" y="8168"/>
                    <a:pt x="30219" y="7501"/>
                    <a:pt x="30243" y="6834"/>
                  </a:cubicBezTo>
                  <a:cubicBezTo>
                    <a:pt x="30278" y="5810"/>
                    <a:pt x="30147" y="4822"/>
                    <a:pt x="29493" y="3977"/>
                  </a:cubicBezTo>
                  <a:cubicBezTo>
                    <a:pt x="29314" y="3750"/>
                    <a:pt x="29112" y="3524"/>
                    <a:pt x="28897" y="3310"/>
                  </a:cubicBezTo>
                  <a:cubicBezTo>
                    <a:pt x="28707" y="3393"/>
                    <a:pt x="28552" y="3465"/>
                    <a:pt x="28278" y="3620"/>
                  </a:cubicBezTo>
                  <a:cubicBezTo>
                    <a:pt x="28361" y="3381"/>
                    <a:pt x="28421" y="3250"/>
                    <a:pt x="28480" y="3084"/>
                  </a:cubicBezTo>
                  <a:cubicBezTo>
                    <a:pt x="28111" y="2655"/>
                    <a:pt x="27742" y="2191"/>
                    <a:pt x="27147" y="1976"/>
                  </a:cubicBezTo>
                  <a:cubicBezTo>
                    <a:pt x="27040" y="1941"/>
                    <a:pt x="26921" y="1893"/>
                    <a:pt x="26814" y="1834"/>
                  </a:cubicBezTo>
                  <a:cubicBezTo>
                    <a:pt x="26445" y="1619"/>
                    <a:pt x="26087" y="1405"/>
                    <a:pt x="25623" y="1369"/>
                  </a:cubicBezTo>
                  <a:cubicBezTo>
                    <a:pt x="25218" y="1345"/>
                    <a:pt x="24825" y="1191"/>
                    <a:pt x="24385" y="1083"/>
                  </a:cubicBezTo>
                  <a:cubicBezTo>
                    <a:pt x="24301" y="988"/>
                    <a:pt x="24182" y="822"/>
                    <a:pt x="24028" y="691"/>
                  </a:cubicBezTo>
                  <a:cubicBezTo>
                    <a:pt x="23754" y="429"/>
                    <a:pt x="23456" y="369"/>
                    <a:pt x="23111" y="595"/>
                  </a:cubicBezTo>
                  <a:cubicBezTo>
                    <a:pt x="22718" y="845"/>
                    <a:pt x="22325" y="905"/>
                    <a:pt x="21884" y="643"/>
                  </a:cubicBezTo>
                  <a:cubicBezTo>
                    <a:pt x="21730" y="536"/>
                    <a:pt x="21503" y="572"/>
                    <a:pt x="21277" y="524"/>
                  </a:cubicBezTo>
                  <a:cubicBezTo>
                    <a:pt x="21253" y="774"/>
                    <a:pt x="21218" y="953"/>
                    <a:pt x="21194" y="1143"/>
                  </a:cubicBezTo>
                  <a:cubicBezTo>
                    <a:pt x="21027" y="1191"/>
                    <a:pt x="20872" y="1238"/>
                    <a:pt x="20730" y="1262"/>
                  </a:cubicBezTo>
                  <a:cubicBezTo>
                    <a:pt x="20087" y="1405"/>
                    <a:pt x="19444" y="1524"/>
                    <a:pt x="18825" y="1655"/>
                  </a:cubicBezTo>
                  <a:cubicBezTo>
                    <a:pt x="18396" y="1738"/>
                    <a:pt x="17979" y="1822"/>
                    <a:pt x="17539" y="1893"/>
                  </a:cubicBezTo>
                  <a:cubicBezTo>
                    <a:pt x="17241" y="1941"/>
                    <a:pt x="17003" y="2036"/>
                    <a:pt x="17050" y="2417"/>
                  </a:cubicBezTo>
                  <a:cubicBezTo>
                    <a:pt x="17181" y="2393"/>
                    <a:pt x="17301" y="2393"/>
                    <a:pt x="17479" y="2381"/>
                  </a:cubicBezTo>
                  <a:cubicBezTo>
                    <a:pt x="17003" y="2858"/>
                    <a:pt x="16884" y="2846"/>
                    <a:pt x="16705" y="2250"/>
                  </a:cubicBezTo>
                  <a:cubicBezTo>
                    <a:pt x="16562" y="2298"/>
                    <a:pt x="16312" y="2322"/>
                    <a:pt x="16312" y="2369"/>
                  </a:cubicBezTo>
                  <a:cubicBezTo>
                    <a:pt x="16277" y="2750"/>
                    <a:pt x="15669" y="2905"/>
                    <a:pt x="15896" y="3429"/>
                  </a:cubicBezTo>
                  <a:cubicBezTo>
                    <a:pt x="15979" y="3405"/>
                    <a:pt x="16074" y="3381"/>
                    <a:pt x="16146" y="3369"/>
                  </a:cubicBezTo>
                  <a:cubicBezTo>
                    <a:pt x="16312" y="3322"/>
                    <a:pt x="16491" y="3262"/>
                    <a:pt x="16646" y="3262"/>
                  </a:cubicBezTo>
                  <a:cubicBezTo>
                    <a:pt x="16908" y="3250"/>
                    <a:pt x="16848" y="3512"/>
                    <a:pt x="16931" y="3643"/>
                  </a:cubicBezTo>
                  <a:cubicBezTo>
                    <a:pt x="17050" y="3858"/>
                    <a:pt x="17301" y="3905"/>
                    <a:pt x="17503" y="3727"/>
                  </a:cubicBezTo>
                  <a:cubicBezTo>
                    <a:pt x="17682" y="3560"/>
                    <a:pt x="17812" y="3369"/>
                    <a:pt x="17932" y="3155"/>
                  </a:cubicBezTo>
                  <a:cubicBezTo>
                    <a:pt x="18051" y="2953"/>
                    <a:pt x="18134" y="2715"/>
                    <a:pt x="18289" y="2500"/>
                  </a:cubicBezTo>
                  <a:cubicBezTo>
                    <a:pt x="18277" y="3215"/>
                    <a:pt x="17955" y="3750"/>
                    <a:pt x="17348" y="4120"/>
                  </a:cubicBezTo>
                  <a:cubicBezTo>
                    <a:pt x="17574" y="4560"/>
                    <a:pt x="17801" y="4596"/>
                    <a:pt x="18063" y="4239"/>
                  </a:cubicBezTo>
                  <a:cubicBezTo>
                    <a:pt x="18193" y="4084"/>
                    <a:pt x="18277" y="3870"/>
                    <a:pt x="18396" y="3643"/>
                  </a:cubicBezTo>
                  <a:cubicBezTo>
                    <a:pt x="18574" y="3750"/>
                    <a:pt x="18717" y="3822"/>
                    <a:pt x="18884" y="3917"/>
                  </a:cubicBezTo>
                  <a:cubicBezTo>
                    <a:pt x="19253" y="3858"/>
                    <a:pt x="19348" y="3512"/>
                    <a:pt x="19491" y="3108"/>
                  </a:cubicBezTo>
                  <a:cubicBezTo>
                    <a:pt x="19610" y="3286"/>
                    <a:pt x="19717" y="3369"/>
                    <a:pt x="19729" y="3453"/>
                  </a:cubicBezTo>
                  <a:cubicBezTo>
                    <a:pt x="19765" y="3679"/>
                    <a:pt x="19848" y="3846"/>
                    <a:pt x="20075" y="3870"/>
                  </a:cubicBezTo>
                  <a:cubicBezTo>
                    <a:pt x="20325" y="3905"/>
                    <a:pt x="20420" y="3750"/>
                    <a:pt x="20444" y="3512"/>
                  </a:cubicBezTo>
                  <a:cubicBezTo>
                    <a:pt x="20444" y="3453"/>
                    <a:pt x="20539" y="3393"/>
                    <a:pt x="20610" y="3310"/>
                  </a:cubicBezTo>
                  <a:cubicBezTo>
                    <a:pt x="20896" y="3608"/>
                    <a:pt x="20658" y="3846"/>
                    <a:pt x="20539" y="4048"/>
                  </a:cubicBezTo>
                  <a:cubicBezTo>
                    <a:pt x="20372" y="4298"/>
                    <a:pt x="20146" y="4274"/>
                    <a:pt x="19551" y="4060"/>
                  </a:cubicBezTo>
                  <a:cubicBezTo>
                    <a:pt x="19182" y="4155"/>
                    <a:pt x="18896" y="4203"/>
                    <a:pt x="18634" y="4274"/>
                  </a:cubicBezTo>
                  <a:cubicBezTo>
                    <a:pt x="18527" y="4298"/>
                    <a:pt x="18420" y="4358"/>
                    <a:pt x="18348" y="4441"/>
                  </a:cubicBezTo>
                  <a:cubicBezTo>
                    <a:pt x="18039" y="4763"/>
                    <a:pt x="17693" y="4953"/>
                    <a:pt x="17205" y="4679"/>
                  </a:cubicBezTo>
                  <a:cubicBezTo>
                    <a:pt x="16979" y="5108"/>
                    <a:pt x="16622" y="5215"/>
                    <a:pt x="16205" y="5060"/>
                  </a:cubicBezTo>
                  <a:cubicBezTo>
                    <a:pt x="15979" y="4989"/>
                    <a:pt x="15812" y="5048"/>
                    <a:pt x="15681" y="5227"/>
                  </a:cubicBezTo>
                  <a:lnTo>
                    <a:pt x="15693" y="5215"/>
                  </a:lnTo>
                  <a:cubicBezTo>
                    <a:pt x="15384" y="5334"/>
                    <a:pt x="15074" y="5489"/>
                    <a:pt x="14776" y="5215"/>
                  </a:cubicBezTo>
                  <a:cubicBezTo>
                    <a:pt x="14312" y="5489"/>
                    <a:pt x="14062" y="6084"/>
                    <a:pt x="13491" y="5941"/>
                  </a:cubicBezTo>
                  <a:cubicBezTo>
                    <a:pt x="13455" y="6239"/>
                    <a:pt x="13431" y="6489"/>
                    <a:pt x="13360" y="6739"/>
                  </a:cubicBezTo>
                  <a:cubicBezTo>
                    <a:pt x="13121" y="7513"/>
                    <a:pt x="13217" y="8322"/>
                    <a:pt x="13181" y="9108"/>
                  </a:cubicBezTo>
                  <a:lnTo>
                    <a:pt x="13181" y="9596"/>
                  </a:lnTo>
                  <a:cubicBezTo>
                    <a:pt x="13133" y="9620"/>
                    <a:pt x="13098" y="9620"/>
                    <a:pt x="13050" y="9632"/>
                  </a:cubicBezTo>
                  <a:cubicBezTo>
                    <a:pt x="13002" y="9525"/>
                    <a:pt x="12919" y="9418"/>
                    <a:pt x="12919" y="9299"/>
                  </a:cubicBezTo>
                  <a:cubicBezTo>
                    <a:pt x="12919" y="8680"/>
                    <a:pt x="12883" y="8037"/>
                    <a:pt x="12955" y="7418"/>
                  </a:cubicBezTo>
                  <a:cubicBezTo>
                    <a:pt x="13038" y="6644"/>
                    <a:pt x="13169" y="5846"/>
                    <a:pt x="13300" y="5072"/>
                  </a:cubicBezTo>
                  <a:cubicBezTo>
                    <a:pt x="13467" y="4179"/>
                    <a:pt x="13848" y="3441"/>
                    <a:pt x="14657" y="2929"/>
                  </a:cubicBezTo>
                  <a:cubicBezTo>
                    <a:pt x="15062" y="2679"/>
                    <a:pt x="15396" y="2357"/>
                    <a:pt x="15836" y="2143"/>
                  </a:cubicBezTo>
                  <a:cubicBezTo>
                    <a:pt x="16324" y="1917"/>
                    <a:pt x="16860" y="1774"/>
                    <a:pt x="17384" y="1643"/>
                  </a:cubicBezTo>
                  <a:cubicBezTo>
                    <a:pt x="18122" y="1441"/>
                    <a:pt x="18884" y="1298"/>
                    <a:pt x="19622" y="1131"/>
                  </a:cubicBezTo>
                  <a:cubicBezTo>
                    <a:pt x="20015" y="1048"/>
                    <a:pt x="20396" y="964"/>
                    <a:pt x="20801" y="881"/>
                  </a:cubicBezTo>
                  <a:cubicBezTo>
                    <a:pt x="21134" y="155"/>
                    <a:pt x="21384" y="60"/>
                    <a:pt x="22123" y="369"/>
                  </a:cubicBezTo>
                  <a:cubicBezTo>
                    <a:pt x="22289" y="452"/>
                    <a:pt x="22456" y="488"/>
                    <a:pt x="22646" y="548"/>
                  </a:cubicBezTo>
                  <a:cubicBezTo>
                    <a:pt x="22718" y="512"/>
                    <a:pt x="22801" y="452"/>
                    <a:pt x="22885" y="393"/>
                  </a:cubicBezTo>
                  <a:cubicBezTo>
                    <a:pt x="23492" y="0"/>
                    <a:pt x="23813" y="12"/>
                    <a:pt x="24313" y="512"/>
                  </a:cubicBezTo>
                  <a:cubicBezTo>
                    <a:pt x="24599" y="774"/>
                    <a:pt x="24885" y="929"/>
                    <a:pt x="25302" y="941"/>
                  </a:cubicBezTo>
                  <a:cubicBezTo>
                    <a:pt x="25837" y="964"/>
                    <a:pt x="26373" y="1060"/>
                    <a:pt x="26849" y="1441"/>
                  </a:cubicBezTo>
                  <a:cubicBezTo>
                    <a:pt x="27242" y="1774"/>
                    <a:pt x="27826" y="1905"/>
                    <a:pt x="28195" y="2274"/>
                  </a:cubicBezTo>
                  <a:cubicBezTo>
                    <a:pt x="28826" y="2893"/>
                    <a:pt x="29612" y="3322"/>
                    <a:pt x="30040" y="4155"/>
                  </a:cubicBezTo>
                  <a:cubicBezTo>
                    <a:pt x="30457" y="4941"/>
                    <a:pt x="30612" y="5751"/>
                    <a:pt x="30624" y="6608"/>
                  </a:cubicBezTo>
                  <a:cubicBezTo>
                    <a:pt x="30636" y="7453"/>
                    <a:pt x="30600" y="8311"/>
                    <a:pt x="30612" y="9156"/>
                  </a:cubicBezTo>
                  <a:cubicBezTo>
                    <a:pt x="30624" y="9763"/>
                    <a:pt x="30790" y="10335"/>
                    <a:pt x="31159" y="10823"/>
                  </a:cubicBezTo>
                  <a:cubicBezTo>
                    <a:pt x="31648" y="11490"/>
                    <a:pt x="32160" y="12144"/>
                    <a:pt x="32683" y="12787"/>
                  </a:cubicBezTo>
                  <a:cubicBezTo>
                    <a:pt x="33493" y="13799"/>
                    <a:pt x="34374" y="14776"/>
                    <a:pt x="35136" y="15823"/>
                  </a:cubicBezTo>
                  <a:cubicBezTo>
                    <a:pt x="35970" y="16966"/>
                    <a:pt x="36732" y="18193"/>
                    <a:pt x="37208" y="19562"/>
                  </a:cubicBezTo>
                  <a:cubicBezTo>
                    <a:pt x="37565" y="20574"/>
                    <a:pt x="38160" y="21419"/>
                    <a:pt x="38875" y="22205"/>
                  </a:cubicBezTo>
                  <a:cubicBezTo>
                    <a:pt x="39982" y="23467"/>
                    <a:pt x="41030" y="24801"/>
                    <a:pt x="41911" y="26241"/>
                  </a:cubicBezTo>
                  <a:cubicBezTo>
                    <a:pt x="42220" y="26741"/>
                    <a:pt x="42637" y="27194"/>
                    <a:pt x="42899" y="27718"/>
                  </a:cubicBezTo>
                  <a:cubicBezTo>
                    <a:pt x="43542" y="29004"/>
                    <a:pt x="44066" y="30361"/>
                    <a:pt x="44411" y="31778"/>
                  </a:cubicBezTo>
                  <a:cubicBezTo>
                    <a:pt x="44602" y="32552"/>
                    <a:pt x="44566" y="33349"/>
                    <a:pt x="44304" y="34052"/>
                  </a:cubicBezTo>
                  <a:cubicBezTo>
                    <a:pt x="44125" y="34576"/>
                    <a:pt x="44090" y="35064"/>
                    <a:pt x="44018" y="35576"/>
                  </a:cubicBezTo>
                  <a:cubicBezTo>
                    <a:pt x="43947" y="36028"/>
                    <a:pt x="43875" y="36540"/>
                    <a:pt x="43244" y="36647"/>
                  </a:cubicBezTo>
                  <a:cubicBezTo>
                    <a:pt x="43006" y="36683"/>
                    <a:pt x="42958" y="36886"/>
                    <a:pt x="42958" y="37088"/>
                  </a:cubicBezTo>
                  <a:cubicBezTo>
                    <a:pt x="42958" y="37612"/>
                    <a:pt x="42935" y="38112"/>
                    <a:pt x="42923" y="38636"/>
                  </a:cubicBezTo>
                  <a:cubicBezTo>
                    <a:pt x="42875" y="39541"/>
                    <a:pt x="42470" y="40338"/>
                    <a:pt x="41923" y="41005"/>
                  </a:cubicBezTo>
                  <a:cubicBezTo>
                    <a:pt x="41518" y="41481"/>
                    <a:pt x="40911" y="41791"/>
                    <a:pt x="40220" y="41350"/>
                  </a:cubicBezTo>
                  <a:cubicBezTo>
                    <a:pt x="40149" y="41303"/>
                    <a:pt x="40065" y="41255"/>
                    <a:pt x="39922" y="41196"/>
                  </a:cubicBezTo>
                  <a:cubicBezTo>
                    <a:pt x="39863" y="41803"/>
                    <a:pt x="39839" y="42386"/>
                    <a:pt x="39732" y="42934"/>
                  </a:cubicBezTo>
                  <a:cubicBezTo>
                    <a:pt x="39565" y="43863"/>
                    <a:pt x="39196" y="44696"/>
                    <a:pt x="38672" y="45494"/>
                  </a:cubicBezTo>
                  <a:cubicBezTo>
                    <a:pt x="38041" y="46506"/>
                    <a:pt x="37351" y="47458"/>
                    <a:pt x="36458" y="48280"/>
                  </a:cubicBezTo>
                  <a:cubicBezTo>
                    <a:pt x="36112" y="48589"/>
                    <a:pt x="35719" y="48875"/>
                    <a:pt x="35338" y="49161"/>
                  </a:cubicBezTo>
                  <a:cubicBezTo>
                    <a:pt x="34172" y="50078"/>
                    <a:pt x="32838" y="50768"/>
                    <a:pt x="31517" y="51423"/>
                  </a:cubicBezTo>
                  <a:cubicBezTo>
                    <a:pt x="30755" y="51792"/>
                    <a:pt x="30493" y="52518"/>
                    <a:pt x="29969" y="53054"/>
                  </a:cubicBezTo>
                  <a:cubicBezTo>
                    <a:pt x="30016" y="53507"/>
                    <a:pt x="29623" y="53828"/>
                    <a:pt x="29623" y="54269"/>
                  </a:cubicBezTo>
                  <a:cubicBezTo>
                    <a:pt x="29623" y="54697"/>
                    <a:pt x="29647" y="55126"/>
                    <a:pt x="29683" y="55566"/>
                  </a:cubicBezTo>
                  <a:cubicBezTo>
                    <a:pt x="29826" y="56912"/>
                    <a:pt x="29981" y="58269"/>
                    <a:pt x="30135" y="59638"/>
                  </a:cubicBezTo>
                  <a:cubicBezTo>
                    <a:pt x="30183" y="60007"/>
                    <a:pt x="30219" y="60376"/>
                    <a:pt x="30266" y="60817"/>
                  </a:cubicBezTo>
                  <a:cubicBezTo>
                    <a:pt x="30838" y="61115"/>
                    <a:pt x="31398" y="61389"/>
                    <a:pt x="31969" y="61710"/>
                  </a:cubicBezTo>
                  <a:cubicBezTo>
                    <a:pt x="32052" y="61746"/>
                    <a:pt x="32160" y="61817"/>
                    <a:pt x="32183" y="61889"/>
                  </a:cubicBezTo>
                  <a:cubicBezTo>
                    <a:pt x="32267" y="62008"/>
                    <a:pt x="32279" y="62151"/>
                    <a:pt x="32326" y="62293"/>
                  </a:cubicBezTo>
                  <a:cubicBezTo>
                    <a:pt x="32207" y="62317"/>
                    <a:pt x="32064" y="62365"/>
                    <a:pt x="31945" y="62353"/>
                  </a:cubicBezTo>
                  <a:cubicBezTo>
                    <a:pt x="31612" y="62317"/>
                    <a:pt x="31267" y="62258"/>
                    <a:pt x="30897" y="62210"/>
                  </a:cubicBezTo>
                  <a:cubicBezTo>
                    <a:pt x="30897" y="62210"/>
                    <a:pt x="30862" y="62234"/>
                    <a:pt x="30862" y="62270"/>
                  </a:cubicBezTo>
                  <a:cubicBezTo>
                    <a:pt x="30802" y="62448"/>
                    <a:pt x="30897" y="62722"/>
                    <a:pt x="30636" y="62782"/>
                  </a:cubicBezTo>
                  <a:cubicBezTo>
                    <a:pt x="30362" y="62853"/>
                    <a:pt x="30219" y="62627"/>
                    <a:pt x="30100" y="62412"/>
                  </a:cubicBezTo>
                  <a:cubicBezTo>
                    <a:pt x="30076" y="62365"/>
                    <a:pt x="30028" y="62317"/>
                    <a:pt x="30040" y="62317"/>
                  </a:cubicBezTo>
                  <a:cubicBezTo>
                    <a:pt x="29528" y="62389"/>
                    <a:pt x="29028" y="62484"/>
                    <a:pt x="28540" y="62508"/>
                  </a:cubicBezTo>
                  <a:cubicBezTo>
                    <a:pt x="28409" y="62520"/>
                    <a:pt x="28219" y="62377"/>
                    <a:pt x="28135" y="62246"/>
                  </a:cubicBezTo>
                  <a:cubicBezTo>
                    <a:pt x="28016" y="62055"/>
                    <a:pt x="28123" y="61853"/>
                    <a:pt x="28338" y="61758"/>
                  </a:cubicBezTo>
                  <a:cubicBezTo>
                    <a:pt x="28588" y="61639"/>
                    <a:pt x="28838" y="61531"/>
                    <a:pt x="29088" y="61424"/>
                  </a:cubicBezTo>
                  <a:cubicBezTo>
                    <a:pt x="29504" y="61246"/>
                    <a:pt x="29600" y="61138"/>
                    <a:pt x="29540" y="60710"/>
                  </a:cubicBezTo>
                  <a:cubicBezTo>
                    <a:pt x="29385" y="59710"/>
                    <a:pt x="29195" y="58722"/>
                    <a:pt x="29064" y="57721"/>
                  </a:cubicBezTo>
                  <a:cubicBezTo>
                    <a:pt x="28945" y="56757"/>
                    <a:pt x="28873" y="55781"/>
                    <a:pt x="28778" y="54816"/>
                  </a:cubicBezTo>
                  <a:cubicBezTo>
                    <a:pt x="28766" y="54650"/>
                    <a:pt x="28766" y="54507"/>
                    <a:pt x="28731" y="54340"/>
                  </a:cubicBezTo>
                  <a:cubicBezTo>
                    <a:pt x="28528" y="53328"/>
                    <a:pt x="28195" y="53054"/>
                    <a:pt x="27159" y="53018"/>
                  </a:cubicBezTo>
                  <a:cubicBezTo>
                    <a:pt x="26873" y="52995"/>
                    <a:pt x="26611" y="52995"/>
                    <a:pt x="26325" y="53030"/>
                  </a:cubicBezTo>
                  <a:cubicBezTo>
                    <a:pt x="24956" y="53233"/>
                    <a:pt x="23575" y="53209"/>
                    <a:pt x="22206" y="53149"/>
                  </a:cubicBezTo>
                  <a:cubicBezTo>
                    <a:pt x="21849" y="53138"/>
                    <a:pt x="21492" y="53197"/>
                    <a:pt x="21146" y="53221"/>
                  </a:cubicBezTo>
                  <a:cubicBezTo>
                    <a:pt x="20730" y="53257"/>
                    <a:pt x="20313" y="53233"/>
                    <a:pt x="19908" y="53328"/>
                  </a:cubicBezTo>
                  <a:cubicBezTo>
                    <a:pt x="19313" y="53459"/>
                    <a:pt x="18717" y="53614"/>
                    <a:pt x="18182" y="53876"/>
                  </a:cubicBezTo>
                  <a:cubicBezTo>
                    <a:pt x="17991" y="53971"/>
                    <a:pt x="17836" y="54376"/>
                    <a:pt x="17836" y="54638"/>
                  </a:cubicBezTo>
                  <a:cubicBezTo>
                    <a:pt x="17824" y="55543"/>
                    <a:pt x="17884" y="56459"/>
                    <a:pt x="17920" y="57376"/>
                  </a:cubicBezTo>
                  <a:cubicBezTo>
                    <a:pt x="17943" y="58638"/>
                    <a:pt x="17979" y="59912"/>
                    <a:pt x="18003" y="61293"/>
                  </a:cubicBezTo>
                  <a:cubicBezTo>
                    <a:pt x="18301" y="61472"/>
                    <a:pt x="18717" y="61662"/>
                    <a:pt x="19063" y="61960"/>
                  </a:cubicBezTo>
                  <a:cubicBezTo>
                    <a:pt x="19384" y="62246"/>
                    <a:pt x="19956" y="62222"/>
                    <a:pt x="20087" y="62793"/>
                  </a:cubicBezTo>
                  <a:cubicBezTo>
                    <a:pt x="19670" y="62984"/>
                    <a:pt x="19313" y="63151"/>
                    <a:pt x="18896" y="62853"/>
                  </a:cubicBezTo>
                  <a:cubicBezTo>
                    <a:pt x="18646" y="62674"/>
                    <a:pt x="18348" y="62543"/>
                    <a:pt x="18039" y="62377"/>
                  </a:cubicBezTo>
                  <a:cubicBezTo>
                    <a:pt x="18003" y="62508"/>
                    <a:pt x="18003" y="62639"/>
                    <a:pt x="17943" y="62734"/>
                  </a:cubicBezTo>
                  <a:cubicBezTo>
                    <a:pt x="17860" y="62853"/>
                    <a:pt x="17705" y="62996"/>
                    <a:pt x="17586" y="62984"/>
                  </a:cubicBezTo>
                  <a:cubicBezTo>
                    <a:pt x="17467" y="62984"/>
                    <a:pt x="17348" y="62817"/>
                    <a:pt x="17265" y="62686"/>
                  </a:cubicBezTo>
                  <a:cubicBezTo>
                    <a:pt x="17205" y="62603"/>
                    <a:pt x="17205" y="62460"/>
                    <a:pt x="17170" y="62317"/>
                  </a:cubicBezTo>
                  <a:cubicBezTo>
                    <a:pt x="16693" y="62448"/>
                    <a:pt x="16253" y="62567"/>
                    <a:pt x="15800" y="62674"/>
                  </a:cubicBezTo>
                  <a:cubicBezTo>
                    <a:pt x="15598" y="62722"/>
                    <a:pt x="15312" y="62924"/>
                    <a:pt x="15181" y="62615"/>
                  </a:cubicBezTo>
                  <a:cubicBezTo>
                    <a:pt x="15074" y="62365"/>
                    <a:pt x="15241" y="62127"/>
                    <a:pt x="15479" y="61972"/>
                  </a:cubicBezTo>
                  <a:cubicBezTo>
                    <a:pt x="15634" y="61865"/>
                    <a:pt x="15812" y="61793"/>
                    <a:pt x="15991" y="61710"/>
                  </a:cubicBezTo>
                  <a:cubicBezTo>
                    <a:pt x="16146" y="61650"/>
                    <a:pt x="16288" y="61603"/>
                    <a:pt x="16443" y="61543"/>
                  </a:cubicBezTo>
                  <a:cubicBezTo>
                    <a:pt x="16848" y="61365"/>
                    <a:pt x="17003" y="61079"/>
                    <a:pt x="16991" y="60627"/>
                  </a:cubicBezTo>
                  <a:cubicBezTo>
                    <a:pt x="16991" y="59174"/>
                    <a:pt x="17050" y="57733"/>
                    <a:pt x="17086" y="56293"/>
                  </a:cubicBezTo>
                  <a:cubicBezTo>
                    <a:pt x="17086" y="55876"/>
                    <a:pt x="17039" y="55459"/>
                    <a:pt x="17003" y="55043"/>
                  </a:cubicBezTo>
                  <a:cubicBezTo>
                    <a:pt x="17003" y="54971"/>
                    <a:pt x="17003" y="54864"/>
                    <a:pt x="16967" y="54816"/>
                  </a:cubicBezTo>
                  <a:cubicBezTo>
                    <a:pt x="16372" y="54054"/>
                    <a:pt x="16027" y="53126"/>
                    <a:pt x="15324" y="52435"/>
                  </a:cubicBezTo>
                  <a:cubicBezTo>
                    <a:pt x="15253" y="52364"/>
                    <a:pt x="15145" y="52256"/>
                    <a:pt x="15086" y="52268"/>
                  </a:cubicBezTo>
                  <a:cubicBezTo>
                    <a:pt x="14598" y="52423"/>
                    <a:pt x="14503" y="51971"/>
                    <a:pt x="14288" y="51733"/>
                  </a:cubicBezTo>
                  <a:cubicBezTo>
                    <a:pt x="14062" y="51506"/>
                    <a:pt x="13848" y="51268"/>
                    <a:pt x="13491" y="51244"/>
                  </a:cubicBezTo>
                  <a:cubicBezTo>
                    <a:pt x="13419" y="51244"/>
                    <a:pt x="13360" y="51149"/>
                    <a:pt x="13288" y="51113"/>
                  </a:cubicBezTo>
                  <a:cubicBezTo>
                    <a:pt x="13062" y="50959"/>
                    <a:pt x="12859" y="50721"/>
                    <a:pt x="12621" y="50661"/>
                  </a:cubicBezTo>
                  <a:cubicBezTo>
                    <a:pt x="11371" y="50363"/>
                    <a:pt x="10395" y="49578"/>
                    <a:pt x="9419" y="48816"/>
                  </a:cubicBezTo>
                  <a:cubicBezTo>
                    <a:pt x="8418" y="48065"/>
                    <a:pt x="7716" y="47077"/>
                    <a:pt x="7049" y="46041"/>
                  </a:cubicBezTo>
                  <a:cubicBezTo>
                    <a:pt x="6668" y="45422"/>
                    <a:pt x="6144" y="44898"/>
                    <a:pt x="5668" y="44339"/>
                  </a:cubicBezTo>
                  <a:cubicBezTo>
                    <a:pt x="4954" y="43505"/>
                    <a:pt x="4668" y="42529"/>
                    <a:pt x="4585" y="41458"/>
                  </a:cubicBezTo>
                  <a:cubicBezTo>
                    <a:pt x="4549" y="41184"/>
                    <a:pt x="4525" y="40898"/>
                    <a:pt x="4477" y="40565"/>
                  </a:cubicBezTo>
                  <a:cubicBezTo>
                    <a:pt x="4263" y="40696"/>
                    <a:pt x="4132" y="40803"/>
                    <a:pt x="4001" y="40886"/>
                  </a:cubicBezTo>
                  <a:cubicBezTo>
                    <a:pt x="3549" y="41172"/>
                    <a:pt x="3275" y="41196"/>
                    <a:pt x="2870" y="40838"/>
                  </a:cubicBezTo>
                  <a:cubicBezTo>
                    <a:pt x="2168" y="40207"/>
                    <a:pt x="1584" y="39493"/>
                    <a:pt x="1632" y="38457"/>
                  </a:cubicBezTo>
                  <a:cubicBezTo>
                    <a:pt x="1644" y="38040"/>
                    <a:pt x="1632" y="37624"/>
                    <a:pt x="1632" y="37136"/>
                  </a:cubicBezTo>
                  <a:cubicBezTo>
                    <a:pt x="1680" y="37183"/>
                    <a:pt x="1644" y="37136"/>
                    <a:pt x="1620" y="37136"/>
                  </a:cubicBezTo>
                  <a:cubicBezTo>
                    <a:pt x="513" y="36850"/>
                    <a:pt x="1" y="35540"/>
                    <a:pt x="263" y="34564"/>
                  </a:cubicBezTo>
                  <a:cubicBezTo>
                    <a:pt x="489" y="33695"/>
                    <a:pt x="691" y="32837"/>
                    <a:pt x="929" y="31909"/>
                  </a:cubicBezTo>
                  <a:cubicBezTo>
                    <a:pt x="429" y="31218"/>
                    <a:pt x="453" y="30409"/>
                    <a:pt x="810" y="29575"/>
                  </a:cubicBezTo>
                  <a:cubicBezTo>
                    <a:pt x="1489" y="28015"/>
                    <a:pt x="2418" y="26610"/>
                    <a:pt x="3573" y="25360"/>
                  </a:cubicBezTo>
                  <a:cubicBezTo>
                    <a:pt x="4251" y="24622"/>
                    <a:pt x="4918" y="23860"/>
                    <a:pt x="5609" y="23134"/>
                  </a:cubicBezTo>
                  <a:cubicBezTo>
                    <a:pt x="6025" y="22681"/>
                    <a:pt x="6490" y="22288"/>
                    <a:pt x="6942" y="21872"/>
                  </a:cubicBezTo>
                  <a:cubicBezTo>
                    <a:pt x="7776" y="21134"/>
                    <a:pt x="8240" y="20169"/>
                    <a:pt x="8585" y="19157"/>
                  </a:cubicBezTo>
                  <a:cubicBezTo>
                    <a:pt x="8895" y="18264"/>
                    <a:pt x="9169" y="17359"/>
                    <a:pt x="9502" y="16466"/>
                  </a:cubicBezTo>
                  <a:cubicBezTo>
                    <a:pt x="9823" y="15621"/>
                    <a:pt x="10145" y="14764"/>
                    <a:pt x="10562" y="13966"/>
                  </a:cubicBezTo>
                  <a:cubicBezTo>
                    <a:pt x="11026" y="13073"/>
                    <a:pt x="11383" y="12132"/>
                    <a:pt x="12121" y="11406"/>
                  </a:cubicBezTo>
                  <a:cubicBezTo>
                    <a:pt x="12467" y="11073"/>
                    <a:pt x="12681" y="10644"/>
                    <a:pt x="12812" y="10168"/>
                  </a:cubicBezTo>
                  <a:cubicBezTo>
                    <a:pt x="12836" y="10061"/>
                    <a:pt x="12895" y="9966"/>
                    <a:pt x="12943" y="9858"/>
                  </a:cubicBezTo>
                  <a:cubicBezTo>
                    <a:pt x="13217" y="9954"/>
                    <a:pt x="13181" y="10132"/>
                    <a:pt x="13098" y="10299"/>
                  </a:cubicBezTo>
                  <a:cubicBezTo>
                    <a:pt x="12871" y="10728"/>
                    <a:pt x="12681" y="11204"/>
                    <a:pt x="12359" y="11585"/>
                  </a:cubicBezTo>
                  <a:cubicBezTo>
                    <a:pt x="11443" y="12692"/>
                    <a:pt x="10859" y="13990"/>
                    <a:pt x="10335" y="15323"/>
                  </a:cubicBezTo>
                  <a:cubicBezTo>
                    <a:pt x="10276" y="15466"/>
                    <a:pt x="10252" y="15633"/>
                    <a:pt x="10157" y="15752"/>
                  </a:cubicBezTo>
                  <a:cubicBezTo>
                    <a:pt x="9597" y="16657"/>
                    <a:pt x="9323" y="17669"/>
                    <a:pt x="9026" y="18681"/>
                  </a:cubicBezTo>
                  <a:cubicBezTo>
                    <a:pt x="8585" y="20264"/>
                    <a:pt x="7752" y="21562"/>
                    <a:pt x="6513" y="22681"/>
                  </a:cubicBezTo>
                  <a:cubicBezTo>
                    <a:pt x="4787" y="24265"/>
                    <a:pt x="3180" y="25979"/>
                    <a:pt x="1941" y="27968"/>
                  </a:cubicBezTo>
                  <a:cubicBezTo>
                    <a:pt x="1501" y="28694"/>
                    <a:pt x="1108" y="29456"/>
                    <a:pt x="894" y="30289"/>
                  </a:cubicBezTo>
                  <a:cubicBezTo>
                    <a:pt x="787" y="30682"/>
                    <a:pt x="870" y="31135"/>
                    <a:pt x="1168" y="31528"/>
                  </a:cubicBezTo>
                  <a:cubicBezTo>
                    <a:pt x="1251" y="31432"/>
                    <a:pt x="1310" y="31349"/>
                    <a:pt x="1394" y="31278"/>
                  </a:cubicBezTo>
                  <a:cubicBezTo>
                    <a:pt x="1465" y="31194"/>
                    <a:pt x="1560" y="31135"/>
                    <a:pt x="1739" y="31123"/>
                  </a:cubicBezTo>
                  <a:cubicBezTo>
                    <a:pt x="1644" y="31313"/>
                    <a:pt x="1584" y="31516"/>
                    <a:pt x="1489" y="31694"/>
                  </a:cubicBezTo>
                  <a:cubicBezTo>
                    <a:pt x="929" y="32671"/>
                    <a:pt x="751" y="33778"/>
                    <a:pt x="537" y="34861"/>
                  </a:cubicBezTo>
                  <a:cubicBezTo>
                    <a:pt x="441" y="35290"/>
                    <a:pt x="596" y="35683"/>
                    <a:pt x="798" y="36052"/>
                  </a:cubicBezTo>
                  <a:cubicBezTo>
                    <a:pt x="1048" y="36516"/>
                    <a:pt x="1322" y="36647"/>
                    <a:pt x="2168" y="36755"/>
                  </a:cubicBezTo>
                  <a:cubicBezTo>
                    <a:pt x="2120" y="37088"/>
                    <a:pt x="2108" y="37445"/>
                    <a:pt x="2037" y="37778"/>
                  </a:cubicBezTo>
                  <a:cubicBezTo>
                    <a:pt x="1787" y="38921"/>
                    <a:pt x="2275" y="39767"/>
                    <a:pt x="3061" y="40529"/>
                  </a:cubicBezTo>
                  <a:cubicBezTo>
                    <a:pt x="3287" y="40731"/>
                    <a:pt x="3525" y="40755"/>
                    <a:pt x="3763" y="40576"/>
                  </a:cubicBezTo>
                  <a:cubicBezTo>
                    <a:pt x="3894" y="40469"/>
                    <a:pt x="4025" y="40338"/>
                    <a:pt x="4132" y="40184"/>
                  </a:cubicBezTo>
                  <a:cubicBezTo>
                    <a:pt x="4644" y="39410"/>
                    <a:pt x="4954" y="38564"/>
                    <a:pt x="4918" y="37612"/>
                  </a:cubicBezTo>
                  <a:cubicBezTo>
                    <a:pt x="4906" y="37290"/>
                    <a:pt x="5013" y="37005"/>
                    <a:pt x="5263" y="36671"/>
                  </a:cubicBezTo>
                  <a:cubicBezTo>
                    <a:pt x="5323" y="36850"/>
                    <a:pt x="5394" y="36957"/>
                    <a:pt x="5382" y="37040"/>
                  </a:cubicBezTo>
                  <a:cubicBezTo>
                    <a:pt x="5335" y="37421"/>
                    <a:pt x="5275" y="37790"/>
                    <a:pt x="5204" y="38148"/>
                  </a:cubicBezTo>
                  <a:cubicBezTo>
                    <a:pt x="5120" y="38588"/>
                    <a:pt x="5001" y="39029"/>
                    <a:pt x="4894" y="39469"/>
                  </a:cubicBezTo>
                  <a:cubicBezTo>
                    <a:pt x="4835" y="39695"/>
                    <a:pt x="4728" y="39945"/>
                    <a:pt x="4763" y="40172"/>
                  </a:cubicBezTo>
                  <a:cubicBezTo>
                    <a:pt x="4847" y="41029"/>
                    <a:pt x="4918" y="41910"/>
                    <a:pt x="5120" y="42755"/>
                  </a:cubicBezTo>
                  <a:cubicBezTo>
                    <a:pt x="5275" y="43505"/>
                    <a:pt x="5835" y="44065"/>
                    <a:pt x="6287" y="44660"/>
                  </a:cubicBezTo>
                  <a:cubicBezTo>
                    <a:pt x="6668" y="45137"/>
                    <a:pt x="7025" y="45648"/>
                    <a:pt x="7383" y="46137"/>
                  </a:cubicBezTo>
                  <a:cubicBezTo>
                    <a:pt x="8180" y="47208"/>
                    <a:pt x="9026" y="48232"/>
                    <a:pt x="10181" y="49006"/>
                  </a:cubicBezTo>
                  <a:cubicBezTo>
                    <a:pt x="10788" y="49411"/>
                    <a:pt x="11347" y="49923"/>
                    <a:pt x="12050" y="50113"/>
                  </a:cubicBezTo>
                  <a:cubicBezTo>
                    <a:pt x="12836" y="50316"/>
                    <a:pt x="13479" y="50768"/>
                    <a:pt x="14145" y="51173"/>
                  </a:cubicBezTo>
                  <a:cubicBezTo>
                    <a:pt x="14717" y="51506"/>
                    <a:pt x="15217" y="51947"/>
                    <a:pt x="15777" y="52304"/>
                  </a:cubicBezTo>
                  <a:cubicBezTo>
                    <a:pt x="15515" y="51649"/>
                    <a:pt x="15003" y="51256"/>
                    <a:pt x="14300" y="50935"/>
                  </a:cubicBezTo>
                  <a:cubicBezTo>
                    <a:pt x="14824" y="50875"/>
                    <a:pt x="14884" y="50887"/>
                    <a:pt x="15134" y="51125"/>
                  </a:cubicBezTo>
                  <a:cubicBezTo>
                    <a:pt x="15991" y="51947"/>
                    <a:pt x="16669" y="52876"/>
                    <a:pt x="16920" y="54066"/>
                  </a:cubicBezTo>
                  <a:cubicBezTo>
                    <a:pt x="16931" y="54126"/>
                    <a:pt x="16979" y="54173"/>
                    <a:pt x="17003" y="54221"/>
                  </a:cubicBezTo>
                  <a:cubicBezTo>
                    <a:pt x="17027" y="54233"/>
                    <a:pt x="17050" y="54233"/>
                    <a:pt x="17146" y="54245"/>
                  </a:cubicBezTo>
                  <a:cubicBezTo>
                    <a:pt x="17062" y="53864"/>
                    <a:pt x="17086" y="53459"/>
                    <a:pt x="16931" y="53149"/>
                  </a:cubicBezTo>
                  <a:cubicBezTo>
                    <a:pt x="16681" y="52614"/>
                    <a:pt x="16467" y="52018"/>
                    <a:pt x="15931" y="51625"/>
                  </a:cubicBezTo>
                  <a:cubicBezTo>
                    <a:pt x="15669" y="51435"/>
                    <a:pt x="15550" y="51125"/>
                    <a:pt x="15491" y="50721"/>
                  </a:cubicBezTo>
                  <a:cubicBezTo>
                    <a:pt x="15979" y="51328"/>
                    <a:pt x="16443" y="51911"/>
                    <a:pt x="16979" y="52566"/>
                  </a:cubicBezTo>
                  <a:cubicBezTo>
                    <a:pt x="16729" y="51483"/>
                    <a:pt x="16336" y="50578"/>
                    <a:pt x="15812" y="49709"/>
                  </a:cubicBezTo>
                  <a:cubicBezTo>
                    <a:pt x="15634" y="49423"/>
                    <a:pt x="15479" y="49149"/>
                    <a:pt x="15491" y="48708"/>
                  </a:cubicBezTo>
                  <a:cubicBezTo>
                    <a:pt x="16443" y="50185"/>
                    <a:pt x="17110" y="51721"/>
                    <a:pt x="17408" y="53399"/>
                  </a:cubicBezTo>
                  <a:cubicBezTo>
                    <a:pt x="17443" y="53614"/>
                    <a:pt x="17515" y="53792"/>
                    <a:pt x="17336" y="54007"/>
                  </a:cubicBezTo>
                  <a:cubicBezTo>
                    <a:pt x="17229" y="54126"/>
                    <a:pt x="17277" y="54388"/>
                    <a:pt x="17265" y="54638"/>
                  </a:cubicBezTo>
                  <a:cubicBezTo>
                    <a:pt x="17705" y="54161"/>
                    <a:pt x="17991" y="53316"/>
                    <a:pt x="17896" y="52780"/>
                  </a:cubicBezTo>
                  <a:cubicBezTo>
                    <a:pt x="17824" y="52280"/>
                    <a:pt x="17693" y="51804"/>
                    <a:pt x="17598" y="51316"/>
                  </a:cubicBezTo>
                  <a:cubicBezTo>
                    <a:pt x="17539" y="50935"/>
                    <a:pt x="17527" y="50542"/>
                    <a:pt x="17467" y="50018"/>
                  </a:cubicBezTo>
                  <a:cubicBezTo>
                    <a:pt x="17824" y="50351"/>
                    <a:pt x="17682" y="50661"/>
                    <a:pt x="17753" y="50911"/>
                  </a:cubicBezTo>
                  <a:cubicBezTo>
                    <a:pt x="17824" y="51209"/>
                    <a:pt x="17824" y="51542"/>
                    <a:pt x="17884" y="51852"/>
                  </a:cubicBezTo>
                  <a:cubicBezTo>
                    <a:pt x="17943" y="52149"/>
                    <a:pt x="18039" y="52435"/>
                    <a:pt x="18110" y="52721"/>
                  </a:cubicBezTo>
                  <a:cubicBezTo>
                    <a:pt x="18527" y="52733"/>
                    <a:pt x="18789" y="52566"/>
                    <a:pt x="19027" y="52209"/>
                  </a:cubicBezTo>
                  <a:cubicBezTo>
                    <a:pt x="19241" y="51899"/>
                    <a:pt x="19563" y="51673"/>
                    <a:pt x="19801" y="51387"/>
                  </a:cubicBezTo>
                  <a:cubicBezTo>
                    <a:pt x="20027" y="51137"/>
                    <a:pt x="20241" y="50887"/>
                    <a:pt x="20432" y="50613"/>
                  </a:cubicBezTo>
                  <a:cubicBezTo>
                    <a:pt x="20491" y="50542"/>
                    <a:pt x="20503" y="50435"/>
                    <a:pt x="20610" y="50423"/>
                  </a:cubicBezTo>
                  <a:cubicBezTo>
                    <a:pt x="20563" y="51149"/>
                    <a:pt x="20003" y="51506"/>
                    <a:pt x="19563" y="51947"/>
                  </a:cubicBezTo>
                  <a:cubicBezTo>
                    <a:pt x="19122" y="52376"/>
                    <a:pt x="18896" y="53030"/>
                    <a:pt x="18241" y="53268"/>
                  </a:cubicBezTo>
                  <a:cubicBezTo>
                    <a:pt x="18694" y="53316"/>
                    <a:pt x="19063" y="53221"/>
                    <a:pt x="19313" y="52935"/>
                  </a:cubicBezTo>
                  <a:cubicBezTo>
                    <a:pt x="19848" y="52935"/>
                    <a:pt x="20337" y="53030"/>
                    <a:pt x="20777" y="52911"/>
                  </a:cubicBezTo>
                  <a:cubicBezTo>
                    <a:pt x="21170" y="52804"/>
                    <a:pt x="21527" y="52483"/>
                    <a:pt x="21944" y="52221"/>
                  </a:cubicBezTo>
                  <a:cubicBezTo>
                    <a:pt x="22003" y="52554"/>
                    <a:pt x="21706" y="52566"/>
                    <a:pt x="21622" y="52792"/>
                  </a:cubicBezTo>
                  <a:lnTo>
                    <a:pt x="25397" y="52792"/>
                  </a:lnTo>
                  <a:cubicBezTo>
                    <a:pt x="25016" y="52483"/>
                    <a:pt x="24706" y="52209"/>
                    <a:pt x="24373" y="51947"/>
                  </a:cubicBezTo>
                  <a:cubicBezTo>
                    <a:pt x="24385" y="51911"/>
                    <a:pt x="24409" y="51887"/>
                    <a:pt x="24420" y="51864"/>
                  </a:cubicBezTo>
                  <a:cubicBezTo>
                    <a:pt x="24611" y="51947"/>
                    <a:pt x="24801" y="52018"/>
                    <a:pt x="24980" y="52102"/>
                  </a:cubicBezTo>
                  <a:cubicBezTo>
                    <a:pt x="25040" y="52137"/>
                    <a:pt x="25087" y="52221"/>
                    <a:pt x="25147" y="52280"/>
                  </a:cubicBezTo>
                  <a:cubicBezTo>
                    <a:pt x="25683" y="52804"/>
                    <a:pt x="26194" y="52899"/>
                    <a:pt x="26968" y="52602"/>
                  </a:cubicBezTo>
                  <a:cubicBezTo>
                    <a:pt x="26730" y="52197"/>
                    <a:pt x="26325" y="52030"/>
                    <a:pt x="25933" y="51852"/>
                  </a:cubicBezTo>
                  <a:cubicBezTo>
                    <a:pt x="25552" y="51673"/>
                    <a:pt x="25266" y="51375"/>
                    <a:pt x="25075" y="50959"/>
                  </a:cubicBezTo>
                  <a:cubicBezTo>
                    <a:pt x="25182" y="51006"/>
                    <a:pt x="25278" y="51054"/>
                    <a:pt x="25373" y="51113"/>
                  </a:cubicBezTo>
                  <a:cubicBezTo>
                    <a:pt x="25718" y="51352"/>
                    <a:pt x="26040" y="51590"/>
                    <a:pt x="26385" y="51828"/>
                  </a:cubicBezTo>
                  <a:cubicBezTo>
                    <a:pt x="26516" y="51911"/>
                    <a:pt x="26671" y="51971"/>
                    <a:pt x="26790" y="52078"/>
                  </a:cubicBezTo>
                  <a:cubicBezTo>
                    <a:pt x="27266" y="52483"/>
                    <a:pt x="27802" y="52721"/>
                    <a:pt x="28480" y="52923"/>
                  </a:cubicBezTo>
                  <a:cubicBezTo>
                    <a:pt x="28254" y="52459"/>
                    <a:pt x="28099" y="52090"/>
                    <a:pt x="27647" y="51899"/>
                  </a:cubicBezTo>
                  <a:cubicBezTo>
                    <a:pt x="27290" y="51744"/>
                    <a:pt x="27052" y="51483"/>
                    <a:pt x="26754" y="51113"/>
                  </a:cubicBezTo>
                  <a:cubicBezTo>
                    <a:pt x="28111" y="51744"/>
                    <a:pt x="28469" y="52137"/>
                    <a:pt x="28969" y="53399"/>
                  </a:cubicBezTo>
                  <a:cubicBezTo>
                    <a:pt x="29016" y="53530"/>
                    <a:pt x="29076" y="53649"/>
                    <a:pt x="29135" y="53792"/>
                  </a:cubicBezTo>
                  <a:cubicBezTo>
                    <a:pt x="29421" y="53221"/>
                    <a:pt x="29112" y="52554"/>
                    <a:pt x="29528" y="51959"/>
                  </a:cubicBezTo>
                  <a:lnTo>
                    <a:pt x="29528" y="53042"/>
                  </a:lnTo>
                  <a:cubicBezTo>
                    <a:pt x="29862" y="52602"/>
                    <a:pt x="30124" y="52245"/>
                    <a:pt x="30397" y="51911"/>
                  </a:cubicBezTo>
                  <a:cubicBezTo>
                    <a:pt x="30624" y="51661"/>
                    <a:pt x="30778" y="51292"/>
                    <a:pt x="31159" y="51197"/>
                  </a:cubicBezTo>
                  <a:cubicBezTo>
                    <a:pt x="31255" y="51185"/>
                    <a:pt x="31314" y="51078"/>
                    <a:pt x="31386" y="51006"/>
                  </a:cubicBezTo>
                  <a:cubicBezTo>
                    <a:pt x="31993" y="50363"/>
                    <a:pt x="32600" y="49720"/>
                    <a:pt x="33279" y="49125"/>
                  </a:cubicBezTo>
                  <a:cubicBezTo>
                    <a:pt x="33017" y="49863"/>
                    <a:pt x="32326" y="50197"/>
                    <a:pt x="31767" y="50852"/>
                  </a:cubicBezTo>
                  <a:cubicBezTo>
                    <a:pt x="32576" y="50673"/>
                    <a:pt x="33076" y="50220"/>
                    <a:pt x="33672" y="49899"/>
                  </a:cubicBezTo>
                  <a:cubicBezTo>
                    <a:pt x="33636" y="49756"/>
                    <a:pt x="33588" y="49637"/>
                    <a:pt x="33553" y="49518"/>
                  </a:cubicBezTo>
                  <a:cubicBezTo>
                    <a:pt x="33874" y="49208"/>
                    <a:pt x="33874" y="49661"/>
                    <a:pt x="34029" y="49697"/>
                  </a:cubicBezTo>
                  <a:cubicBezTo>
                    <a:pt x="35100" y="48994"/>
                    <a:pt x="36231" y="48375"/>
                    <a:pt x="36946" y="47256"/>
                  </a:cubicBezTo>
                  <a:close/>
                  <a:moveTo>
                    <a:pt x="16729" y="4798"/>
                  </a:moveTo>
                  <a:cubicBezTo>
                    <a:pt x="16860" y="4501"/>
                    <a:pt x="16979" y="4274"/>
                    <a:pt x="17050" y="4096"/>
                  </a:cubicBezTo>
                  <a:cubicBezTo>
                    <a:pt x="16872" y="3858"/>
                    <a:pt x="16705" y="3631"/>
                    <a:pt x="16527" y="3393"/>
                  </a:cubicBezTo>
                  <a:cubicBezTo>
                    <a:pt x="16467" y="3429"/>
                    <a:pt x="16384" y="3477"/>
                    <a:pt x="16312" y="3512"/>
                  </a:cubicBezTo>
                  <a:cubicBezTo>
                    <a:pt x="16134" y="3620"/>
                    <a:pt x="15907" y="3739"/>
                    <a:pt x="15777" y="3548"/>
                  </a:cubicBezTo>
                  <a:cubicBezTo>
                    <a:pt x="15657" y="3393"/>
                    <a:pt x="15634" y="3155"/>
                    <a:pt x="15622" y="2953"/>
                  </a:cubicBezTo>
                  <a:cubicBezTo>
                    <a:pt x="15610" y="2822"/>
                    <a:pt x="15693" y="2679"/>
                    <a:pt x="15729" y="2560"/>
                  </a:cubicBezTo>
                  <a:cubicBezTo>
                    <a:pt x="15157" y="2905"/>
                    <a:pt x="14657" y="3274"/>
                    <a:pt x="14205" y="3727"/>
                  </a:cubicBezTo>
                  <a:cubicBezTo>
                    <a:pt x="14014" y="3917"/>
                    <a:pt x="13788" y="4274"/>
                    <a:pt x="13836" y="4489"/>
                  </a:cubicBezTo>
                  <a:cubicBezTo>
                    <a:pt x="13907" y="4763"/>
                    <a:pt x="13812" y="4929"/>
                    <a:pt x="13752" y="5144"/>
                  </a:cubicBezTo>
                  <a:cubicBezTo>
                    <a:pt x="13717" y="5274"/>
                    <a:pt x="13705" y="5394"/>
                    <a:pt x="13669" y="5525"/>
                  </a:cubicBezTo>
                  <a:cubicBezTo>
                    <a:pt x="13729" y="5536"/>
                    <a:pt x="13764" y="5536"/>
                    <a:pt x="13764" y="5536"/>
                  </a:cubicBezTo>
                  <a:lnTo>
                    <a:pt x="14383" y="5096"/>
                  </a:lnTo>
                  <a:cubicBezTo>
                    <a:pt x="14610" y="4929"/>
                    <a:pt x="14824" y="4763"/>
                    <a:pt x="15134" y="4941"/>
                  </a:cubicBezTo>
                  <a:cubicBezTo>
                    <a:pt x="15336" y="5048"/>
                    <a:pt x="15538" y="4929"/>
                    <a:pt x="15669" y="4727"/>
                  </a:cubicBezTo>
                  <a:cubicBezTo>
                    <a:pt x="15193" y="4346"/>
                    <a:pt x="15157" y="4262"/>
                    <a:pt x="15419" y="3810"/>
                  </a:cubicBezTo>
                  <a:lnTo>
                    <a:pt x="15550" y="4393"/>
                  </a:lnTo>
                  <a:cubicBezTo>
                    <a:pt x="15598" y="4405"/>
                    <a:pt x="15634" y="4429"/>
                    <a:pt x="15681" y="4453"/>
                  </a:cubicBezTo>
                  <a:cubicBezTo>
                    <a:pt x="15788" y="4286"/>
                    <a:pt x="15896" y="4143"/>
                    <a:pt x="15991" y="3977"/>
                  </a:cubicBezTo>
                  <a:cubicBezTo>
                    <a:pt x="16027" y="3989"/>
                    <a:pt x="16050" y="4012"/>
                    <a:pt x="16086" y="4036"/>
                  </a:cubicBezTo>
                  <a:cubicBezTo>
                    <a:pt x="16050" y="4203"/>
                    <a:pt x="16027" y="4346"/>
                    <a:pt x="15991" y="4548"/>
                  </a:cubicBezTo>
                  <a:cubicBezTo>
                    <a:pt x="16217" y="4632"/>
                    <a:pt x="16443" y="4703"/>
                    <a:pt x="16729" y="4798"/>
                  </a:cubicBezTo>
                  <a:close/>
                  <a:moveTo>
                    <a:pt x="17777" y="61829"/>
                  </a:moveTo>
                  <a:cubicBezTo>
                    <a:pt x="18372" y="61972"/>
                    <a:pt x="18765" y="62567"/>
                    <a:pt x="19444" y="62496"/>
                  </a:cubicBezTo>
                  <a:cubicBezTo>
                    <a:pt x="18872" y="62139"/>
                    <a:pt x="18301" y="61781"/>
                    <a:pt x="17693" y="61400"/>
                  </a:cubicBezTo>
                  <a:cubicBezTo>
                    <a:pt x="17777" y="59281"/>
                    <a:pt x="17693" y="57186"/>
                    <a:pt x="17396" y="55090"/>
                  </a:cubicBezTo>
                  <a:cubicBezTo>
                    <a:pt x="17348" y="57186"/>
                    <a:pt x="17301" y="59281"/>
                    <a:pt x="17253" y="61436"/>
                  </a:cubicBezTo>
                  <a:cubicBezTo>
                    <a:pt x="17027" y="61543"/>
                    <a:pt x="16753" y="61710"/>
                    <a:pt x="16455" y="61817"/>
                  </a:cubicBezTo>
                  <a:cubicBezTo>
                    <a:pt x="16158" y="61912"/>
                    <a:pt x="15812" y="61900"/>
                    <a:pt x="15622" y="62246"/>
                  </a:cubicBezTo>
                  <a:cubicBezTo>
                    <a:pt x="16324" y="62329"/>
                    <a:pt x="16896" y="61650"/>
                    <a:pt x="17586" y="62115"/>
                  </a:cubicBezTo>
                  <a:cubicBezTo>
                    <a:pt x="17646" y="62055"/>
                    <a:pt x="17693" y="61972"/>
                    <a:pt x="17777" y="61829"/>
                  </a:cubicBezTo>
                  <a:close/>
                  <a:moveTo>
                    <a:pt x="29862" y="59924"/>
                  </a:moveTo>
                  <a:cubicBezTo>
                    <a:pt x="29838" y="59924"/>
                    <a:pt x="29790" y="59936"/>
                    <a:pt x="29766" y="59936"/>
                  </a:cubicBezTo>
                  <a:cubicBezTo>
                    <a:pt x="29802" y="60186"/>
                    <a:pt x="29850" y="60424"/>
                    <a:pt x="29885" y="60686"/>
                  </a:cubicBezTo>
                  <a:cubicBezTo>
                    <a:pt x="29957" y="61174"/>
                    <a:pt x="29862" y="61353"/>
                    <a:pt x="29433" y="61603"/>
                  </a:cubicBezTo>
                  <a:cubicBezTo>
                    <a:pt x="29171" y="61758"/>
                    <a:pt x="28885" y="61877"/>
                    <a:pt x="28552" y="62031"/>
                  </a:cubicBezTo>
                  <a:cubicBezTo>
                    <a:pt x="29004" y="62174"/>
                    <a:pt x="29314" y="62067"/>
                    <a:pt x="29647" y="61936"/>
                  </a:cubicBezTo>
                  <a:cubicBezTo>
                    <a:pt x="29790" y="61877"/>
                    <a:pt x="29945" y="61781"/>
                    <a:pt x="30088" y="61793"/>
                  </a:cubicBezTo>
                  <a:cubicBezTo>
                    <a:pt x="30552" y="61841"/>
                    <a:pt x="31028" y="61615"/>
                    <a:pt x="31457" y="61948"/>
                  </a:cubicBezTo>
                  <a:cubicBezTo>
                    <a:pt x="31469" y="61960"/>
                    <a:pt x="31552" y="61900"/>
                    <a:pt x="31624" y="61877"/>
                  </a:cubicBezTo>
                  <a:cubicBezTo>
                    <a:pt x="31088" y="61579"/>
                    <a:pt x="30564" y="61293"/>
                    <a:pt x="30040" y="60996"/>
                  </a:cubicBezTo>
                  <a:cubicBezTo>
                    <a:pt x="29981" y="60650"/>
                    <a:pt x="29921" y="60281"/>
                    <a:pt x="29862" y="59924"/>
                  </a:cubicBezTo>
                  <a:close/>
                  <a:moveTo>
                    <a:pt x="29207" y="54578"/>
                  </a:moveTo>
                  <a:cubicBezTo>
                    <a:pt x="29231" y="55947"/>
                    <a:pt x="29254" y="57305"/>
                    <a:pt x="29671" y="58626"/>
                  </a:cubicBezTo>
                  <a:cubicBezTo>
                    <a:pt x="29671" y="57257"/>
                    <a:pt x="29385" y="55912"/>
                    <a:pt x="29207" y="545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2313;p70">
              <a:extLst>
                <a:ext uri="{FF2B5EF4-FFF2-40B4-BE49-F238E27FC236}">
                  <a16:creationId xmlns:a16="http://schemas.microsoft.com/office/drawing/2014/main" id="{CBCDDE9B-746A-236D-111A-ACE475A47C05}"/>
                </a:ext>
              </a:extLst>
            </p:cNvPr>
            <p:cNvSpPr/>
            <p:nvPr/>
          </p:nvSpPr>
          <p:spPr>
            <a:xfrm>
              <a:off x="10236375" y="1736650"/>
              <a:ext cx="233700" cy="220000"/>
            </a:xfrm>
            <a:custGeom>
              <a:avLst/>
              <a:gdLst/>
              <a:ahLst/>
              <a:cxnLst/>
              <a:rect l="l" t="t" r="r" b="b"/>
              <a:pathLst>
                <a:path w="9348" h="8800" extrusionOk="0">
                  <a:moveTo>
                    <a:pt x="775" y="96"/>
                  </a:moveTo>
                  <a:cubicBezTo>
                    <a:pt x="311" y="608"/>
                    <a:pt x="311" y="1013"/>
                    <a:pt x="811" y="1417"/>
                  </a:cubicBezTo>
                  <a:cubicBezTo>
                    <a:pt x="1013" y="1120"/>
                    <a:pt x="1239" y="822"/>
                    <a:pt x="1442" y="513"/>
                  </a:cubicBezTo>
                  <a:cubicBezTo>
                    <a:pt x="1489" y="524"/>
                    <a:pt x="1537" y="548"/>
                    <a:pt x="1584" y="572"/>
                  </a:cubicBezTo>
                  <a:cubicBezTo>
                    <a:pt x="1561" y="727"/>
                    <a:pt x="1549" y="905"/>
                    <a:pt x="1537" y="1072"/>
                  </a:cubicBezTo>
                  <a:lnTo>
                    <a:pt x="1537" y="1608"/>
                  </a:lnTo>
                  <a:cubicBezTo>
                    <a:pt x="2144" y="1489"/>
                    <a:pt x="2144" y="905"/>
                    <a:pt x="2537" y="536"/>
                  </a:cubicBezTo>
                  <a:cubicBezTo>
                    <a:pt x="2608" y="810"/>
                    <a:pt x="2632" y="989"/>
                    <a:pt x="2680" y="1132"/>
                  </a:cubicBezTo>
                  <a:cubicBezTo>
                    <a:pt x="3073" y="953"/>
                    <a:pt x="3454" y="775"/>
                    <a:pt x="3859" y="584"/>
                  </a:cubicBezTo>
                  <a:cubicBezTo>
                    <a:pt x="3882" y="608"/>
                    <a:pt x="3918" y="644"/>
                    <a:pt x="3942" y="691"/>
                  </a:cubicBezTo>
                  <a:cubicBezTo>
                    <a:pt x="3918" y="763"/>
                    <a:pt x="3870" y="834"/>
                    <a:pt x="3859" y="929"/>
                  </a:cubicBezTo>
                  <a:cubicBezTo>
                    <a:pt x="3787" y="1286"/>
                    <a:pt x="3859" y="1501"/>
                    <a:pt x="4097" y="1584"/>
                  </a:cubicBezTo>
                  <a:cubicBezTo>
                    <a:pt x="4359" y="1656"/>
                    <a:pt x="4561" y="1537"/>
                    <a:pt x="4704" y="1322"/>
                  </a:cubicBezTo>
                  <a:cubicBezTo>
                    <a:pt x="4787" y="1203"/>
                    <a:pt x="4871" y="1084"/>
                    <a:pt x="4990" y="929"/>
                  </a:cubicBezTo>
                  <a:cubicBezTo>
                    <a:pt x="5240" y="1286"/>
                    <a:pt x="5216" y="1822"/>
                    <a:pt x="5775" y="1787"/>
                  </a:cubicBezTo>
                  <a:cubicBezTo>
                    <a:pt x="5871" y="1608"/>
                    <a:pt x="5966" y="1441"/>
                    <a:pt x="6085" y="1227"/>
                  </a:cubicBezTo>
                  <a:cubicBezTo>
                    <a:pt x="6204" y="1310"/>
                    <a:pt x="6323" y="1382"/>
                    <a:pt x="6418" y="1465"/>
                  </a:cubicBezTo>
                  <a:cubicBezTo>
                    <a:pt x="6811" y="1822"/>
                    <a:pt x="6978" y="1798"/>
                    <a:pt x="7323" y="1346"/>
                  </a:cubicBezTo>
                  <a:cubicBezTo>
                    <a:pt x="7383" y="1429"/>
                    <a:pt x="7442" y="1489"/>
                    <a:pt x="7490" y="1560"/>
                  </a:cubicBezTo>
                  <a:cubicBezTo>
                    <a:pt x="7585" y="1727"/>
                    <a:pt x="7609" y="2013"/>
                    <a:pt x="7859" y="1953"/>
                  </a:cubicBezTo>
                  <a:cubicBezTo>
                    <a:pt x="8002" y="1918"/>
                    <a:pt x="8133" y="1739"/>
                    <a:pt x="8300" y="1584"/>
                  </a:cubicBezTo>
                  <a:cubicBezTo>
                    <a:pt x="8454" y="1703"/>
                    <a:pt x="8645" y="1834"/>
                    <a:pt x="8859" y="1977"/>
                  </a:cubicBezTo>
                  <a:cubicBezTo>
                    <a:pt x="8300" y="2334"/>
                    <a:pt x="7907" y="2358"/>
                    <a:pt x="7335" y="2120"/>
                  </a:cubicBezTo>
                  <a:cubicBezTo>
                    <a:pt x="7097" y="2025"/>
                    <a:pt x="6799" y="2072"/>
                    <a:pt x="6478" y="2037"/>
                  </a:cubicBezTo>
                  <a:cubicBezTo>
                    <a:pt x="6609" y="2394"/>
                    <a:pt x="6728" y="2680"/>
                    <a:pt x="6847" y="3013"/>
                  </a:cubicBezTo>
                  <a:cubicBezTo>
                    <a:pt x="6978" y="3013"/>
                    <a:pt x="7133" y="3049"/>
                    <a:pt x="7252" y="3013"/>
                  </a:cubicBezTo>
                  <a:cubicBezTo>
                    <a:pt x="7823" y="2787"/>
                    <a:pt x="8562" y="3049"/>
                    <a:pt x="8835" y="3608"/>
                  </a:cubicBezTo>
                  <a:cubicBezTo>
                    <a:pt x="9169" y="4239"/>
                    <a:pt x="9181" y="4894"/>
                    <a:pt x="8823" y="5525"/>
                  </a:cubicBezTo>
                  <a:cubicBezTo>
                    <a:pt x="8704" y="5716"/>
                    <a:pt x="8514" y="5942"/>
                    <a:pt x="8323" y="6001"/>
                  </a:cubicBezTo>
                  <a:cubicBezTo>
                    <a:pt x="7871" y="6120"/>
                    <a:pt x="7811" y="6430"/>
                    <a:pt x="7764" y="6847"/>
                  </a:cubicBezTo>
                  <a:cubicBezTo>
                    <a:pt x="7966" y="6859"/>
                    <a:pt x="8157" y="6871"/>
                    <a:pt x="8335" y="6894"/>
                  </a:cubicBezTo>
                  <a:cubicBezTo>
                    <a:pt x="8288" y="6620"/>
                    <a:pt x="8264" y="6382"/>
                    <a:pt x="8228" y="6144"/>
                  </a:cubicBezTo>
                  <a:cubicBezTo>
                    <a:pt x="8276" y="6132"/>
                    <a:pt x="8323" y="6120"/>
                    <a:pt x="8359" y="6120"/>
                  </a:cubicBezTo>
                  <a:cubicBezTo>
                    <a:pt x="8407" y="6228"/>
                    <a:pt x="8466" y="6347"/>
                    <a:pt x="8502" y="6442"/>
                  </a:cubicBezTo>
                  <a:cubicBezTo>
                    <a:pt x="8562" y="6656"/>
                    <a:pt x="8585" y="6871"/>
                    <a:pt x="8657" y="7073"/>
                  </a:cubicBezTo>
                  <a:cubicBezTo>
                    <a:pt x="8693" y="7144"/>
                    <a:pt x="8812" y="7216"/>
                    <a:pt x="8883" y="7216"/>
                  </a:cubicBezTo>
                  <a:cubicBezTo>
                    <a:pt x="8954" y="7216"/>
                    <a:pt x="9050" y="7121"/>
                    <a:pt x="9085" y="7037"/>
                  </a:cubicBezTo>
                  <a:cubicBezTo>
                    <a:pt x="9145" y="6871"/>
                    <a:pt x="9181" y="6716"/>
                    <a:pt x="9240" y="6490"/>
                  </a:cubicBezTo>
                  <a:cubicBezTo>
                    <a:pt x="9347" y="6954"/>
                    <a:pt x="9300" y="7311"/>
                    <a:pt x="9109" y="7430"/>
                  </a:cubicBezTo>
                  <a:cubicBezTo>
                    <a:pt x="8740" y="7668"/>
                    <a:pt x="8597" y="7263"/>
                    <a:pt x="8323" y="7132"/>
                  </a:cubicBezTo>
                  <a:cubicBezTo>
                    <a:pt x="8228" y="7204"/>
                    <a:pt x="8145" y="7275"/>
                    <a:pt x="7990" y="7382"/>
                  </a:cubicBezTo>
                  <a:cubicBezTo>
                    <a:pt x="8109" y="7478"/>
                    <a:pt x="8192" y="7537"/>
                    <a:pt x="8264" y="7561"/>
                  </a:cubicBezTo>
                  <a:cubicBezTo>
                    <a:pt x="8526" y="7680"/>
                    <a:pt x="8657" y="7835"/>
                    <a:pt x="8526" y="8156"/>
                  </a:cubicBezTo>
                  <a:cubicBezTo>
                    <a:pt x="8454" y="8347"/>
                    <a:pt x="8490" y="8573"/>
                    <a:pt x="8466" y="8799"/>
                  </a:cubicBezTo>
                  <a:cubicBezTo>
                    <a:pt x="8085" y="8704"/>
                    <a:pt x="8050" y="8633"/>
                    <a:pt x="8097" y="7954"/>
                  </a:cubicBezTo>
                  <a:cubicBezTo>
                    <a:pt x="7573" y="7716"/>
                    <a:pt x="7323" y="7025"/>
                    <a:pt x="7478" y="6228"/>
                  </a:cubicBezTo>
                  <a:cubicBezTo>
                    <a:pt x="6585" y="6228"/>
                    <a:pt x="6026" y="5835"/>
                    <a:pt x="5728" y="4954"/>
                  </a:cubicBezTo>
                  <a:cubicBezTo>
                    <a:pt x="5430" y="4049"/>
                    <a:pt x="5871" y="3572"/>
                    <a:pt x="6585" y="3156"/>
                  </a:cubicBezTo>
                  <a:cubicBezTo>
                    <a:pt x="6407" y="2799"/>
                    <a:pt x="6228" y="2453"/>
                    <a:pt x="6049" y="2096"/>
                  </a:cubicBezTo>
                  <a:cubicBezTo>
                    <a:pt x="5668" y="2048"/>
                    <a:pt x="5156" y="2239"/>
                    <a:pt x="4990" y="1584"/>
                  </a:cubicBezTo>
                  <a:cubicBezTo>
                    <a:pt x="4621" y="1775"/>
                    <a:pt x="4323" y="2072"/>
                    <a:pt x="3906" y="1846"/>
                  </a:cubicBezTo>
                  <a:cubicBezTo>
                    <a:pt x="3585" y="1667"/>
                    <a:pt x="3466" y="1406"/>
                    <a:pt x="3442" y="1013"/>
                  </a:cubicBezTo>
                  <a:cubicBezTo>
                    <a:pt x="3275" y="1144"/>
                    <a:pt x="3144" y="1251"/>
                    <a:pt x="3013" y="1358"/>
                  </a:cubicBezTo>
                  <a:cubicBezTo>
                    <a:pt x="2966" y="1406"/>
                    <a:pt x="2918" y="1465"/>
                    <a:pt x="2870" y="1477"/>
                  </a:cubicBezTo>
                  <a:cubicBezTo>
                    <a:pt x="2430" y="1525"/>
                    <a:pt x="2037" y="1918"/>
                    <a:pt x="1644" y="1882"/>
                  </a:cubicBezTo>
                  <a:cubicBezTo>
                    <a:pt x="1263" y="1834"/>
                    <a:pt x="834" y="1739"/>
                    <a:pt x="489" y="1596"/>
                  </a:cubicBezTo>
                  <a:cubicBezTo>
                    <a:pt x="72" y="1406"/>
                    <a:pt x="1" y="513"/>
                    <a:pt x="299" y="167"/>
                  </a:cubicBezTo>
                  <a:cubicBezTo>
                    <a:pt x="453" y="1"/>
                    <a:pt x="608" y="48"/>
                    <a:pt x="775" y="96"/>
                  </a:cubicBezTo>
                  <a:close/>
                  <a:moveTo>
                    <a:pt x="7597" y="3370"/>
                  </a:moveTo>
                  <a:cubicBezTo>
                    <a:pt x="7466" y="3370"/>
                    <a:pt x="7359" y="3370"/>
                    <a:pt x="7240" y="3394"/>
                  </a:cubicBezTo>
                  <a:cubicBezTo>
                    <a:pt x="6061" y="3632"/>
                    <a:pt x="5704" y="4215"/>
                    <a:pt x="6168" y="5192"/>
                  </a:cubicBezTo>
                  <a:cubicBezTo>
                    <a:pt x="6204" y="5287"/>
                    <a:pt x="6252" y="5394"/>
                    <a:pt x="6323" y="5454"/>
                  </a:cubicBezTo>
                  <a:cubicBezTo>
                    <a:pt x="6526" y="5608"/>
                    <a:pt x="6716" y="5847"/>
                    <a:pt x="6942" y="5882"/>
                  </a:cubicBezTo>
                  <a:cubicBezTo>
                    <a:pt x="7871" y="6001"/>
                    <a:pt x="8943" y="5454"/>
                    <a:pt x="8645" y="4287"/>
                  </a:cubicBezTo>
                  <a:cubicBezTo>
                    <a:pt x="8466" y="3561"/>
                    <a:pt x="8323" y="3382"/>
                    <a:pt x="7597" y="3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2314;p70">
              <a:extLst>
                <a:ext uri="{FF2B5EF4-FFF2-40B4-BE49-F238E27FC236}">
                  <a16:creationId xmlns:a16="http://schemas.microsoft.com/office/drawing/2014/main" id="{F133ADE0-F522-AFC6-20B2-48838D3BCD0C}"/>
                </a:ext>
              </a:extLst>
            </p:cNvPr>
            <p:cNvSpPr/>
            <p:nvPr/>
          </p:nvSpPr>
          <p:spPr>
            <a:xfrm>
              <a:off x="10056300" y="1794400"/>
              <a:ext cx="95275" cy="154500"/>
            </a:xfrm>
            <a:custGeom>
              <a:avLst/>
              <a:gdLst/>
              <a:ahLst/>
              <a:cxnLst/>
              <a:rect l="l" t="t" r="r" b="b"/>
              <a:pathLst>
                <a:path w="3811" h="6180" extrusionOk="0">
                  <a:moveTo>
                    <a:pt x="2096" y="12"/>
                  </a:moveTo>
                  <a:cubicBezTo>
                    <a:pt x="2430" y="203"/>
                    <a:pt x="2561" y="524"/>
                    <a:pt x="2441" y="881"/>
                  </a:cubicBezTo>
                  <a:cubicBezTo>
                    <a:pt x="2394" y="1012"/>
                    <a:pt x="2334" y="1132"/>
                    <a:pt x="2263" y="1274"/>
                  </a:cubicBezTo>
                  <a:cubicBezTo>
                    <a:pt x="2334" y="1334"/>
                    <a:pt x="2394" y="1382"/>
                    <a:pt x="2453" y="1417"/>
                  </a:cubicBezTo>
                  <a:cubicBezTo>
                    <a:pt x="3323" y="1763"/>
                    <a:pt x="3811" y="3048"/>
                    <a:pt x="3430" y="3894"/>
                  </a:cubicBezTo>
                  <a:cubicBezTo>
                    <a:pt x="3156" y="4489"/>
                    <a:pt x="2668" y="4727"/>
                    <a:pt x="2060" y="4775"/>
                  </a:cubicBezTo>
                  <a:cubicBezTo>
                    <a:pt x="1906" y="4787"/>
                    <a:pt x="1739" y="4775"/>
                    <a:pt x="1548" y="4775"/>
                  </a:cubicBezTo>
                  <a:cubicBezTo>
                    <a:pt x="1668" y="5061"/>
                    <a:pt x="1787" y="5311"/>
                    <a:pt x="1846" y="5561"/>
                  </a:cubicBezTo>
                  <a:cubicBezTo>
                    <a:pt x="1941" y="5918"/>
                    <a:pt x="1787" y="6144"/>
                    <a:pt x="1489" y="6180"/>
                  </a:cubicBezTo>
                  <a:cubicBezTo>
                    <a:pt x="1418" y="6180"/>
                    <a:pt x="1322" y="6120"/>
                    <a:pt x="1251" y="6073"/>
                  </a:cubicBezTo>
                  <a:cubicBezTo>
                    <a:pt x="1310" y="6001"/>
                    <a:pt x="1358" y="5906"/>
                    <a:pt x="1429" y="5846"/>
                  </a:cubicBezTo>
                  <a:cubicBezTo>
                    <a:pt x="1477" y="5799"/>
                    <a:pt x="1537" y="5799"/>
                    <a:pt x="1608" y="5751"/>
                  </a:cubicBezTo>
                  <a:cubicBezTo>
                    <a:pt x="1537" y="5215"/>
                    <a:pt x="1203" y="4822"/>
                    <a:pt x="822" y="4513"/>
                  </a:cubicBezTo>
                  <a:cubicBezTo>
                    <a:pt x="239" y="4037"/>
                    <a:pt x="1" y="3477"/>
                    <a:pt x="155" y="2739"/>
                  </a:cubicBezTo>
                  <a:cubicBezTo>
                    <a:pt x="286" y="2096"/>
                    <a:pt x="953" y="1477"/>
                    <a:pt x="1608" y="1417"/>
                  </a:cubicBezTo>
                  <a:cubicBezTo>
                    <a:pt x="1739" y="1393"/>
                    <a:pt x="1882" y="1370"/>
                    <a:pt x="2072" y="1334"/>
                  </a:cubicBezTo>
                  <a:cubicBezTo>
                    <a:pt x="2001" y="1203"/>
                    <a:pt x="1941" y="1120"/>
                    <a:pt x="1882" y="1012"/>
                  </a:cubicBezTo>
                  <a:cubicBezTo>
                    <a:pt x="1965" y="893"/>
                    <a:pt x="2060" y="774"/>
                    <a:pt x="2180" y="620"/>
                  </a:cubicBezTo>
                  <a:cubicBezTo>
                    <a:pt x="2096" y="500"/>
                    <a:pt x="2025" y="405"/>
                    <a:pt x="1941" y="286"/>
                  </a:cubicBezTo>
                  <a:cubicBezTo>
                    <a:pt x="1977" y="191"/>
                    <a:pt x="2037" y="84"/>
                    <a:pt x="2096" y="0"/>
                  </a:cubicBezTo>
                  <a:close/>
                  <a:moveTo>
                    <a:pt x="3203" y="3144"/>
                  </a:moveTo>
                  <a:cubicBezTo>
                    <a:pt x="3192" y="2346"/>
                    <a:pt x="2691" y="1679"/>
                    <a:pt x="2120" y="1691"/>
                  </a:cubicBezTo>
                  <a:cubicBezTo>
                    <a:pt x="1132" y="1691"/>
                    <a:pt x="405" y="2370"/>
                    <a:pt x="417" y="3203"/>
                  </a:cubicBezTo>
                  <a:cubicBezTo>
                    <a:pt x="453" y="3989"/>
                    <a:pt x="1001" y="4430"/>
                    <a:pt x="1977" y="4430"/>
                  </a:cubicBezTo>
                  <a:cubicBezTo>
                    <a:pt x="2775" y="4430"/>
                    <a:pt x="3215" y="3953"/>
                    <a:pt x="3203" y="3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2315;p70">
              <a:extLst>
                <a:ext uri="{FF2B5EF4-FFF2-40B4-BE49-F238E27FC236}">
                  <a16:creationId xmlns:a16="http://schemas.microsoft.com/office/drawing/2014/main" id="{A2C1B887-F20A-FDDC-5547-15AAD5BEA1EE}"/>
                </a:ext>
              </a:extLst>
            </p:cNvPr>
            <p:cNvSpPr/>
            <p:nvPr/>
          </p:nvSpPr>
          <p:spPr>
            <a:xfrm>
              <a:off x="10213775" y="1870900"/>
              <a:ext cx="89900" cy="100925"/>
            </a:xfrm>
            <a:custGeom>
              <a:avLst/>
              <a:gdLst/>
              <a:ahLst/>
              <a:cxnLst/>
              <a:rect l="l" t="t" r="r" b="b"/>
              <a:pathLst>
                <a:path w="3596" h="4037" extrusionOk="0">
                  <a:moveTo>
                    <a:pt x="1857" y="0"/>
                  </a:moveTo>
                  <a:cubicBezTo>
                    <a:pt x="2072" y="60"/>
                    <a:pt x="2274" y="119"/>
                    <a:pt x="2488" y="203"/>
                  </a:cubicBezTo>
                  <a:cubicBezTo>
                    <a:pt x="2703" y="274"/>
                    <a:pt x="2917" y="381"/>
                    <a:pt x="3143" y="453"/>
                  </a:cubicBezTo>
                  <a:cubicBezTo>
                    <a:pt x="3536" y="572"/>
                    <a:pt x="3596" y="619"/>
                    <a:pt x="3524" y="1012"/>
                  </a:cubicBezTo>
                  <a:cubicBezTo>
                    <a:pt x="3441" y="1429"/>
                    <a:pt x="3310" y="1870"/>
                    <a:pt x="3155" y="2263"/>
                  </a:cubicBezTo>
                  <a:cubicBezTo>
                    <a:pt x="3000" y="2655"/>
                    <a:pt x="2798" y="3013"/>
                    <a:pt x="2584" y="3382"/>
                  </a:cubicBezTo>
                  <a:cubicBezTo>
                    <a:pt x="2524" y="3489"/>
                    <a:pt x="2453" y="3572"/>
                    <a:pt x="2381" y="3667"/>
                  </a:cubicBezTo>
                  <a:cubicBezTo>
                    <a:pt x="2000" y="4037"/>
                    <a:pt x="1607" y="3989"/>
                    <a:pt x="1345" y="3548"/>
                  </a:cubicBezTo>
                  <a:cubicBezTo>
                    <a:pt x="988" y="2905"/>
                    <a:pt x="655" y="2263"/>
                    <a:pt x="322" y="1608"/>
                  </a:cubicBezTo>
                  <a:cubicBezTo>
                    <a:pt x="0" y="953"/>
                    <a:pt x="131" y="572"/>
                    <a:pt x="810" y="298"/>
                  </a:cubicBezTo>
                  <a:cubicBezTo>
                    <a:pt x="1143" y="143"/>
                    <a:pt x="1500" y="96"/>
                    <a:pt x="1857" y="0"/>
                  </a:cubicBezTo>
                  <a:close/>
                  <a:moveTo>
                    <a:pt x="3084" y="834"/>
                  </a:moveTo>
                  <a:cubicBezTo>
                    <a:pt x="2869" y="739"/>
                    <a:pt x="2691" y="655"/>
                    <a:pt x="2524" y="560"/>
                  </a:cubicBezTo>
                  <a:cubicBezTo>
                    <a:pt x="1929" y="227"/>
                    <a:pt x="1381" y="358"/>
                    <a:pt x="845" y="691"/>
                  </a:cubicBezTo>
                  <a:cubicBezTo>
                    <a:pt x="536" y="881"/>
                    <a:pt x="464" y="1060"/>
                    <a:pt x="607" y="1381"/>
                  </a:cubicBezTo>
                  <a:cubicBezTo>
                    <a:pt x="881" y="1953"/>
                    <a:pt x="1179" y="2524"/>
                    <a:pt x="1488" y="3072"/>
                  </a:cubicBezTo>
                  <a:cubicBezTo>
                    <a:pt x="1596" y="3251"/>
                    <a:pt x="1738" y="3394"/>
                    <a:pt x="1869" y="3548"/>
                  </a:cubicBezTo>
                  <a:cubicBezTo>
                    <a:pt x="2500" y="3084"/>
                    <a:pt x="3120" y="1691"/>
                    <a:pt x="3084"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2316;p70">
              <a:extLst>
                <a:ext uri="{FF2B5EF4-FFF2-40B4-BE49-F238E27FC236}">
                  <a16:creationId xmlns:a16="http://schemas.microsoft.com/office/drawing/2014/main" id="{63C1AD7D-4087-E334-82F3-17918A03F22C}"/>
                </a:ext>
              </a:extLst>
            </p:cNvPr>
            <p:cNvSpPr/>
            <p:nvPr/>
          </p:nvSpPr>
          <p:spPr>
            <a:xfrm>
              <a:off x="10585525" y="2243275"/>
              <a:ext cx="97675" cy="87225"/>
            </a:xfrm>
            <a:custGeom>
              <a:avLst/>
              <a:gdLst/>
              <a:ahLst/>
              <a:cxnLst/>
              <a:rect l="l" t="t" r="r" b="b"/>
              <a:pathLst>
                <a:path w="3907" h="3489" extrusionOk="0">
                  <a:moveTo>
                    <a:pt x="1549" y="1238"/>
                  </a:moveTo>
                  <a:cubicBezTo>
                    <a:pt x="1549" y="1453"/>
                    <a:pt x="1573" y="1631"/>
                    <a:pt x="1525" y="1798"/>
                  </a:cubicBezTo>
                  <a:cubicBezTo>
                    <a:pt x="1501" y="1929"/>
                    <a:pt x="1430" y="2131"/>
                    <a:pt x="1334" y="2167"/>
                  </a:cubicBezTo>
                  <a:cubicBezTo>
                    <a:pt x="1227" y="2191"/>
                    <a:pt x="1049" y="2096"/>
                    <a:pt x="930" y="2012"/>
                  </a:cubicBezTo>
                  <a:cubicBezTo>
                    <a:pt x="846" y="1953"/>
                    <a:pt x="751" y="1845"/>
                    <a:pt x="692" y="1750"/>
                  </a:cubicBezTo>
                  <a:cubicBezTo>
                    <a:pt x="453" y="1250"/>
                    <a:pt x="239" y="750"/>
                    <a:pt x="13" y="238"/>
                  </a:cubicBezTo>
                  <a:cubicBezTo>
                    <a:pt x="1" y="202"/>
                    <a:pt x="37" y="143"/>
                    <a:pt x="84" y="0"/>
                  </a:cubicBezTo>
                  <a:cubicBezTo>
                    <a:pt x="489" y="679"/>
                    <a:pt x="692" y="1393"/>
                    <a:pt x="1156" y="1941"/>
                  </a:cubicBezTo>
                  <a:cubicBezTo>
                    <a:pt x="1204" y="1929"/>
                    <a:pt x="1251" y="1905"/>
                    <a:pt x="1311" y="1893"/>
                  </a:cubicBezTo>
                  <a:cubicBezTo>
                    <a:pt x="1275" y="1417"/>
                    <a:pt x="1263" y="941"/>
                    <a:pt x="1227" y="393"/>
                  </a:cubicBezTo>
                  <a:cubicBezTo>
                    <a:pt x="1668" y="572"/>
                    <a:pt x="1787" y="893"/>
                    <a:pt x="1870" y="1191"/>
                  </a:cubicBezTo>
                  <a:cubicBezTo>
                    <a:pt x="2049" y="1834"/>
                    <a:pt x="2501" y="2286"/>
                    <a:pt x="2882" y="2786"/>
                  </a:cubicBezTo>
                  <a:cubicBezTo>
                    <a:pt x="3013" y="2965"/>
                    <a:pt x="3239" y="3215"/>
                    <a:pt x="3466" y="3024"/>
                  </a:cubicBezTo>
                  <a:cubicBezTo>
                    <a:pt x="3585" y="2917"/>
                    <a:pt x="3585" y="2596"/>
                    <a:pt x="3537" y="2369"/>
                  </a:cubicBezTo>
                  <a:cubicBezTo>
                    <a:pt x="3513" y="2191"/>
                    <a:pt x="3347" y="2024"/>
                    <a:pt x="3251" y="1869"/>
                  </a:cubicBezTo>
                  <a:cubicBezTo>
                    <a:pt x="3132" y="1667"/>
                    <a:pt x="3037" y="1464"/>
                    <a:pt x="2989" y="1238"/>
                  </a:cubicBezTo>
                  <a:cubicBezTo>
                    <a:pt x="3335" y="1726"/>
                    <a:pt x="3906" y="2084"/>
                    <a:pt x="3835" y="2822"/>
                  </a:cubicBezTo>
                  <a:cubicBezTo>
                    <a:pt x="3787" y="3298"/>
                    <a:pt x="3466" y="3489"/>
                    <a:pt x="3061" y="3239"/>
                  </a:cubicBezTo>
                  <a:cubicBezTo>
                    <a:pt x="2835" y="3084"/>
                    <a:pt x="2632" y="2881"/>
                    <a:pt x="2466" y="2667"/>
                  </a:cubicBezTo>
                  <a:cubicBezTo>
                    <a:pt x="2156" y="2215"/>
                    <a:pt x="1870" y="1750"/>
                    <a:pt x="1549" y="1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2317;p70">
              <a:extLst>
                <a:ext uri="{FF2B5EF4-FFF2-40B4-BE49-F238E27FC236}">
                  <a16:creationId xmlns:a16="http://schemas.microsoft.com/office/drawing/2014/main" id="{66C2B290-AA40-115F-BF0C-5B3A14C14EFD}"/>
                </a:ext>
              </a:extLst>
            </p:cNvPr>
            <p:cNvSpPr/>
            <p:nvPr/>
          </p:nvSpPr>
          <p:spPr>
            <a:xfrm>
              <a:off x="10634950" y="2320050"/>
              <a:ext cx="119675" cy="168500"/>
            </a:xfrm>
            <a:custGeom>
              <a:avLst/>
              <a:gdLst/>
              <a:ahLst/>
              <a:cxnLst/>
              <a:rect l="l" t="t" r="r" b="b"/>
              <a:pathLst>
                <a:path w="4787" h="6740" extrusionOk="0">
                  <a:moveTo>
                    <a:pt x="1751" y="3323"/>
                  </a:moveTo>
                  <a:cubicBezTo>
                    <a:pt x="1417" y="2727"/>
                    <a:pt x="1084" y="2132"/>
                    <a:pt x="739" y="1537"/>
                  </a:cubicBezTo>
                  <a:cubicBezTo>
                    <a:pt x="524" y="1168"/>
                    <a:pt x="298" y="787"/>
                    <a:pt x="84" y="418"/>
                  </a:cubicBezTo>
                  <a:cubicBezTo>
                    <a:pt x="12" y="298"/>
                    <a:pt x="0" y="156"/>
                    <a:pt x="12" y="1"/>
                  </a:cubicBezTo>
                  <a:cubicBezTo>
                    <a:pt x="929" y="1120"/>
                    <a:pt x="1310" y="2608"/>
                    <a:pt x="2453" y="3608"/>
                  </a:cubicBezTo>
                  <a:cubicBezTo>
                    <a:pt x="2572" y="3501"/>
                    <a:pt x="2667" y="3406"/>
                    <a:pt x="2810" y="3287"/>
                  </a:cubicBezTo>
                  <a:cubicBezTo>
                    <a:pt x="2941" y="3573"/>
                    <a:pt x="3084" y="3823"/>
                    <a:pt x="3167" y="4097"/>
                  </a:cubicBezTo>
                  <a:cubicBezTo>
                    <a:pt x="3465" y="4906"/>
                    <a:pt x="3822" y="5704"/>
                    <a:pt x="4465" y="6442"/>
                  </a:cubicBezTo>
                  <a:cubicBezTo>
                    <a:pt x="4489" y="6085"/>
                    <a:pt x="4525" y="5823"/>
                    <a:pt x="4549" y="5549"/>
                  </a:cubicBezTo>
                  <a:cubicBezTo>
                    <a:pt x="4787" y="5942"/>
                    <a:pt x="4775" y="6347"/>
                    <a:pt x="4751" y="6740"/>
                  </a:cubicBezTo>
                  <a:lnTo>
                    <a:pt x="4763" y="6728"/>
                  </a:lnTo>
                  <a:cubicBezTo>
                    <a:pt x="4418" y="6692"/>
                    <a:pt x="4180" y="6490"/>
                    <a:pt x="4001" y="6216"/>
                  </a:cubicBezTo>
                  <a:cubicBezTo>
                    <a:pt x="3715" y="5823"/>
                    <a:pt x="3418" y="5430"/>
                    <a:pt x="3287" y="4942"/>
                  </a:cubicBezTo>
                  <a:cubicBezTo>
                    <a:pt x="3167" y="4549"/>
                    <a:pt x="2977" y="4180"/>
                    <a:pt x="2870" y="3930"/>
                  </a:cubicBezTo>
                  <a:cubicBezTo>
                    <a:pt x="2501" y="3763"/>
                    <a:pt x="2227" y="3644"/>
                    <a:pt x="1965" y="3525"/>
                  </a:cubicBezTo>
                  <a:cubicBezTo>
                    <a:pt x="1870" y="3454"/>
                    <a:pt x="1810" y="3382"/>
                    <a:pt x="1751" y="33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2318;p70">
              <a:extLst>
                <a:ext uri="{FF2B5EF4-FFF2-40B4-BE49-F238E27FC236}">
                  <a16:creationId xmlns:a16="http://schemas.microsoft.com/office/drawing/2014/main" id="{817FAC41-D519-E097-386A-A96DBD2F7CFE}"/>
                </a:ext>
              </a:extLst>
            </p:cNvPr>
            <p:cNvSpPr/>
            <p:nvPr/>
          </p:nvSpPr>
          <p:spPr>
            <a:xfrm>
              <a:off x="9777700" y="2501025"/>
              <a:ext cx="54200" cy="134875"/>
            </a:xfrm>
            <a:custGeom>
              <a:avLst/>
              <a:gdLst/>
              <a:ahLst/>
              <a:cxnLst/>
              <a:rect l="l" t="t" r="r" b="b"/>
              <a:pathLst>
                <a:path w="2168" h="5395" extrusionOk="0">
                  <a:moveTo>
                    <a:pt x="1060" y="72"/>
                  </a:moveTo>
                  <a:cubicBezTo>
                    <a:pt x="846" y="632"/>
                    <a:pt x="631" y="1203"/>
                    <a:pt x="417" y="1787"/>
                  </a:cubicBezTo>
                  <a:cubicBezTo>
                    <a:pt x="536" y="1870"/>
                    <a:pt x="631" y="1965"/>
                    <a:pt x="774" y="2084"/>
                  </a:cubicBezTo>
                  <a:cubicBezTo>
                    <a:pt x="358" y="3049"/>
                    <a:pt x="239" y="4025"/>
                    <a:pt x="703" y="5097"/>
                  </a:cubicBezTo>
                  <a:cubicBezTo>
                    <a:pt x="1227" y="4704"/>
                    <a:pt x="1393" y="4132"/>
                    <a:pt x="1560" y="3585"/>
                  </a:cubicBezTo>
                  <a:cubicBezTo>
                    <a:pt x="1739" y="3049"/>
                    <a:pt x="1905" y="2501"/>
                    <a:pt x="2167" y="1977"/>
                  </a:cubicBezTo>
                  <a:cubicBezTo>
                    <a:pt x="2120" y="2215"/>
                    <a:pt x="2120" y="2453"/>
                    <a:pt x="2048" y="2692"/>
                  </a:cubicBezTo>
                  <a:cubicBezTo>
                    <a:pt x="1810" y="3418"/>
                    <a:pt x="1560" y="4144"/>
                    <a:pt x="1274" y="4859"/>
                  </a:cubicBezTo>
                  <a:cubicBezTo>
                    <a:pt x="1132" y="5240"/>
                    <a:pt x="1084" y="5216"/>
                    <a:pt x="596" y="5394"/>
                  </a:cubicBezTo>
                  <a:cubicBezTo>
                    <a:pt x="0" y="4430"/>
                    <a:pt x="108" y="3418"/>
                    <a:pt x="441" y="2358"/>
                  </a:cubicBezTo>
                  <a:cubicBezTo>
                    <a:pt x="358" y="2287"/>
                    <a:pt x="203" y="2227"/>
                    <a:pt x="179" y="2120"/>
                  </a:cubicBezTo>
                  <a:cubicBezTo>
                    <a:pt x="131" y="2001"/>
                    <a:pt x="179" y="1858"/>
                    <a:pt x="203" y="1727"/>
                  </a:cubicBezTo>
                  <a:cubicBezTo>
                    <a:pt x="381" y="1132"/>
                    <a:pt x="608" y="548"/>
                    <a:pt x="917" y="1"/>
                  </a:cubicBezTo>
                  <a:cubicBezTo>
                    <a:pt x="965" y="37"/>
                    <a:pt x="1012" y="60"/>
                    <a:pt x="106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2319;p70">
              <a:extLst>
                <a:ext uri="{FF2B5EF4-FFF2-40B4-BE49-F238E27FC236}">
                  <a16:creationId xmlns:a16="http://schemas.microsoft.com/office/drawing/2014/main" id="{6AA23F1E-E0B6-2E20-F9EB-88EB8FC5456D}"/>
                </a:ext>
              </a:extLst>
            </p:cNvPr>
            <p:cNvSpPr/>
            <p:nvPr/>
          </p:nvSpPr>
          <p:spPr>
            <a:xfrm>
              <a:off x="10445925" y="1965550"/>
              <a:ext cx="48250" cy="141400"/>
            </a:xfrm>
            <a:custGeom>
              <a:avLst/>
              <a:gdLst/>
              <a:ahLst/>
              <a:cxnLst/>
              <a:rect l="l" t="t" r="r" b="b"/>
              <a:pathLst>
                <a:path w="1930" h="5656" extrusionOk="0">
                  <a:moveTo>
                    <a:pt x="1930" y="5656"/>
                  </a:moveTo>
                  <a:cubicBezTo>
                    <a:pt x="1275" y="5132"/>
                    <a:pt x="1263" y="5108"/>
                    <a:pt x="1489" y="4227"/>
                  </a:cubicBezTo>
                  <a:cubicBezTo>
                    <a:pt x="1275" y="4013"/>
                    <a:pt x="1001" y="3834"/>
                    <a:pt x="894" y="3584"/>
                  </a:cubicBezTo>
                  <a:cubicBezTo>
                    <a:pt x="799" y="3358"/>
                    <a:pt x="906" y="3048"/>
                    <a:pt x="942" y="2715"/>
                  </a:cubicBezTo>
                  <a:cubicBezTo>
                    <a:pt x="72" y="2286"/>
                    <a:pt x="108" y="1429"/>
                    <a:pt x="25" y="596"/>
                  </a:cubicBezTo>
                  <a:cubicBezTo>
                    <a:pt x="1" y="358"/>
                    <a:pt x="1" y="96"/>
                    <a:pt x="299" y="1"/>
                  </a:cubicBezTo>
                  <a:cubicBezTo>
                    <a:pt x="501" y="60"/>
                    <a:pt x="501" y="203"/>
                    <a:pt x="441" y="370"/>
                  </a:cubicBezTo>
                  <a:cubicBezTo>
                    <a:pt x="287" y="893"/>
                    <a:pt x="477" y="1382"/>
                    <a:pt x="608" y="1882"/>
                  </a:cubicBezTo>
                  <a:cubicBezTo>
                    <a:pt x="656" y="2036"/>
                    <a:pt x="799" y="2203"/>
                    <a:pt x="942" y="2275"/>
                  </a:cubicBezTo>
                  <a:cubicBezTo>
                    <a:pt x="1334" y="2453"/>
                    <a:pt x="1382" y="2763"/>
                    <a:pt x="1275" y="3108"/>
                  </a:cubicBezTo>
                  <a:cubicBezTo>
                    <a:pt x="1192" y="3406"/>
                    <a:pt x="1251" y="3549"/>
                    <a:pt x="1501" y="3763"/>
                  </a:cubicBezTo>
                  <a:cubicBezTo>
                    <a:pt x="1668" y="3894"/>
                    <a:pt x="1787" y="4203"/>
                    <a:pt x="1775" y="4430"/>
                  </a:cubicBezTo>
                  <a:cubicBezTo>
                    <a:pt x="1739" y="4775"/>
                    <a:pt x="1811" y="5049"/>
                    <a:pt x="1930" y="5346"/>
                  </a:cubicBezTo>
                  <a:cubicBezTo>
                    <a:pt x="1930" y="5406"/>
                    <a:pt x="1918" y="5489"/>
                    <a:pt x="1930" y="5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2320;p70">
              <a:extLst>
                <a:ext uri="{FF2B5EF4-FFF2-40B4-BE49-F238E27FC236}">
                  <a16:creationId xmlns:a16="http://schemas.microsoft.com/office/drawing/2014/main" id="{43C5A533-3021-4F81-7258-4AD122437264}"/>
                </a:ext>
              </a:extLst>
            </p:cNvPr>
            <p:cNvSpPr/>
            <p:nvPr/>
          </p:nvSpPr>
          <p:spPr>
            <a:xfrm>
              <a:off x="9830675" y="2340900"/>
              <a:ext cx="70875" cy="153900"/>
            </a:xfrm>
            <a:custGeom>
              <a:avLst/>
              <a:gdLst/>
              <a:ahLst/>
              <a:cxnLst/>
              <a:rect l="l" t="t" r="r" b="b"/>
              <a:pathLst>
                <a:path w="2835" h="6156" extrusionOk="0">
                  <a:moveTo>
                    <a:pt x="215" y="4822"/>
                  </a:moveTo>
                  <a:cubicBezTo>
                    <a:pt x="239" y="5132"/>
                    <a:pt x="263" y="5453"/>
                    <a:pt x="286" y="5882"/>
                  </a:cubicBezTo>
                  <a:cubicBezTo>
                    <a:pt x="465" y="5727"/>
                    <a:pt x="584" y="5668"/>
                    <a:pt x="667" y="5572"/>
                  </a:cubicBezTo>
                  <a:cubicBezTo>
                    <a:pt x="810" y="5358"/>
                    <a:pt x="929" y="5132"/>
                    <a:pt x="1060" y="4918"/>
                  </a:cubicBezTo>
                  <a:cubicBezTo>
                    <a:pt x="1453" y="4227"/>
                    <a:pt x="1822" y="3524"/>
                    <a:pt x="2203" y="2834"/>
                  </a:cubicBezTo>
                  <a:cubicBezTo>
                    <a:pt x="2239" y="2774"/>
                    <a:pt x="2251" y="2691"/>
                    <a:pt x="2299" y="2560"/>
                  </a:cubicBezTo>
                  <a:cubicBezTo>
                    <a:pt x="2072" y="2667"/>
                    <a:pt x="1894" y="2739"/>
                    <a:pt x="1715" y="2810"/>
                  </a:cubicBezTo>
                  <a:cubicBezTo>
                    <a:pt x="1465" y="2774"/>
                    <a:pt x="1334" y="2596"/>
                    <a:pt x="1358" y="2358"/>
                  </a:cubicBezTo>
                  <a:cubicBezTo>
                    <a:pt x="1406" y="1881"/>
                    <a:pt x="1429" y="1417"/>
                    <a:pt x="1537" y="953"/>
                  </a:cubicBezTo>
                  <a:cubicBezTo>
                    <a:pt x="1608" y="607"/>
                    <a:pt x="1810" y="298"/>
                    <a:pt x="1989" y="0"/>
                  </a:cubicBezTo>
                  <a:cubicBezTo>
                    <a:pt x="2084" y="298"/>
                    <a:pt x="1882" y="524"/>
                    <a:pt x="1810" y="786"/>
                  </a:cubicBezTo>
                  <a:cubicBezTo>
                    <a:pt x="1727" y="1060"/>
                    <a:pt x="1632" y="1310"/>
                    <a:pt x="1572" y="1596"/>
                  </a:cubicBezTo>
                  <a:cubicBezTo>
                    <a:pt x="1525" y="1881"/>
                    <a:pt x="1513" y="2155"/>
                    <a:pt x="1489" y="2441"/>
                  </a:cubicBezTo>
                  <a:cubicBezTo>
                    <a:pt x="1870" y="2560"/>
                    <a:pt x="2061" y="2417"/>
                    <a:pt x="2239" y="2203"/>
                  </a:cubicBezTo>
                  <a:cubicBezTo>
                    <a:pt x="2406" y="2012"/>
                    <a:pt x="2561" y="1810"/>
                    <a:pt x="2834" y="1667"/>
                  </a:cubicBezTo>
                  <a:cubicBezTo>
                    <a:pt x="2763" y="1917"/>
                    <a:pt x="2727" y="2203"/>
                    <a:pt x="2608" y="2441"/>
                  </a:cubicBezTo>
                  <a:cubicBezTo>
                    <a:pt x="2049" y="3560"/>
                    <a:pt x="1465" y="4656"/>
                    <a:pt x="870" y="5763"/>
                  </a:cubicBezTo>
                  <a:cubicBezTo>
                    <a:pt x="810" y="5882"/>
                    <a:pt x="691" y="5977"/>
                    <a:pt x="572" y="6037"/>
                  </a:cubicBezTo>
                  <a:cubicBezTo>
                    <a:pt x="382" y="6156"/>
                    <a:pt x="144" y="6072"/>
                    <a:pt x="96" y="5846"/>
                  </a:cubicBezTo>
                  <a:cubicBezTo>
                    <a:pt x="25" y="5501"/>
                    <a:pt x="1" y="5168"/>
                    <a:pt x="108" y="4834"/>
                  </a:cubicBezTo>
                  <a:cubicBezTo>
                    <a:pt x="144" y="4810"/>
                    <a:pt x="191" y="4822"/>
                    <a:pt x="215" y="4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2321;p70">
              <a:extLst>
                <a:ext uri="{FF2B5EF4-FFF2-40B4-BE49-F238E27FC236}">
                  <a16:creationId xmlns:a16="http://schemas.microsoft.com/office/drawing/2014/main" id="{A91D9D43-5766-B90F-3669-D05FC91430C2}"/>
                </a:ext>
              </a:extLst>
            </p:cNvPr>
            <p:cNvSpPr/>
            <p:nvPr/>
          </p:nvSpPr>
          <p:spPr>
            <a:xfrm>
              <a:off x="10388500" y="2437625"/>
              <a:ext cx="119075" cy="37250"/>
            </a:xfrm>
            <a:custGeom>
              <a:avLst/>
              <a:gdLst/>
              <a:ahLst/>
              <a:cxnLst/>
              <a:rect l="l" t="t" r="r" b="b"/>
              <a:pathLst>
                <a:path w="4763" h="1490" extrusionOk="0">
                  <a:moveTo>
                    <a:pt x="3596" y="167"/>
                  </a:moveTo>
                  <a:cubicBezTo>
                    <a:pt x="4048" y="453"/>
                    <a:pt x="4048" y="453"/>
                    <a:pt x="4524" y="13"/>
                  </a:cubicBezTo>
                  <a:cubicBezTo>
                    <a:pt x="4763" y="167"/>
                    <a:pt x="4620" y="310"/>
                    <a:pt x="4513" y="453"/>
                  </a:cubicBezTo>
                  <a:cubicBezTo>
                    <a:pt x="4286" y="751"/>
                    <a:pt x="4108" y="787"/>
                    <a:pt x="3679" y="668"/>
                  </a:cubicBezTo>
                  <a:cubicBezTo>
                    <a:pt x="3334" y="894"/>
                    <a:pt x="3036" y="1132"/>
                    <a:pt x="2703" y="1263"/>
                  </a:cubicBezTo>
                  <a:cubicBezTo>
                    <a:pt x="2286" y="1441"/>
                    <a:pt x="2012" y="1096"/>
                    <a:pt x="1715" y="846"/>
                  </a:cubicBezTo>
                  <a:cubicBezTo>
                    <a:pt x="1310" y="1060"/>
                    <a:pt x="953" y="1489"/>
                    <a:pt x="441" y="1179"/>
                  </a:cubicBezTo>
                  <a:cubicBezTo>
                    <a:pt x="119" y="977"/>
                    <a:pt x="0" y="501"/>
                    <a:pt x="155" y="1"/>
                  </a:cubicBezTo>
                  <a:cubicBezTo>
                    <a:pt x="238" y="227"/>
                    <a:pt x="286" y="370"/>
                    <a:pt x="345" y="525"/>
                  </a:cubicBezTo>
                  <a:cubicBezTo>
                    <a:pt x="524" y="1049"/>
                    <a:pt x="810" y="1132"/>
                    <a:pt x="1238" y="787"/>
                  </a:cubicBezTo>
                  <a:cubicBezTo>
                    <a:pt x="1417" y="656"/>
                    <a:pt x="1572" y="513"/>
                    <a:pt x="1762" y="322"/>
                  </a:cubicBezTo>
                  <a:cubicBezTo>
                    <a:pt x="1881" y="477"/>
                    <a:pt x="1988" y="608"/>
                    <a:pt x="2107" y="727"/>
                  </a:cubicBezTo>
                  <a:cubicBezTo>
                    <a:pt x="2369" y="1025"/>
                    <a:pt x="2524" y="1060"/>
                    <a:pt x="2858" y="822"/>
                  </a:cubicBezTo>
                  <a:cubicBezTo>
                    <a:pt x="3119" y="644"/>
                    <a:pt x="3322" y="406"/>
                    <a:pt x="3596"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2322;p70">
              <a:extLst>
                <a:ext uri="{FF2B5EF4-FFF2-40B4-BE49-F238E27FC236}">
                  <a16:creationId xmlns:a16="http://schemas.microsoft.com/office/drawing/2014/main" id="{37E14CF4-380A-DF1A-2309-BB2E1AE585AB}"/>
                </a:ext>
              </a:extLst>
            </p:cNvPr>
            <p:cNvSpPr/>
            <p:nvPr/>
          </p:nvSpPr>
          <p:spPr>
            <a:xfrm>
              <a:off x="10494150" y="2117950"/>
              <a:ext cx="47050" cy="103900"/>
            </a:xfrm>
            <a:custGeom>
              <a:avLst/>
              <a:gdLst/>
              <a:ahLst/>
              <a:cxnLst/>
              <a:rect l="l" t="t" r="r" b="b"/>
              <a:pathLst>
                <a:path w="1882" h="4156" extrusionOk="0">
                  <a:moveTo>
                    <a:pt x="1608" y="4156"/>
                  </a:moveTo>
                  <a:cubicBezTo>
                    <a:pt x="1513" y="3894"/>
                    <a:pt x="1453" y="3739"/>
                    <a:pt x="1394" y="3608"/>
                  </a:cubicBezTo>
                  <a:cubicBezTo>
                    <a:pt x="1334" y="3489"/>
                    <a:pt x="1251" y="3370"/>
                    <a:pt x="1156" y="3299"/>
                  </a:cubicBezTo>
                  <a:cubicBezTo>
                    <a:pt x="620" y="2918"/>
                    <a:pt x="596" y="2894"/>
                    <a:pt x="882" y="2298"/>
                  </a:cubicBezTo>
                  <a:cubicBezTo>
                    <a:pt x="894" y="2263"/>
                    <a:pt x="894" y="2227"/>
                    <a:pt x="929" y="2120"/>
                  </a:cubicBezTo>
                  <a:cubicBezTo>
                    <a:pt x="691" y="2001"/>
                    <a:pt x="441" y="1882"/>
                    <a:pt x="263" y="1786"/>
                  </a:cubicBezTo>
                  <a:cubicBezTo>
                    <a:pt x="167" y="1215"/>
                    <a:pt x="84" y="679"/>
                    <a:pt x="1" y="120"/>
                  </a:cubicBezTo>
                  <a:cubicBezTo>
                    <a:pt x="156" y="0"/>
                    <a:pt x="275" y="36"/>
                    <a:pt x="346" y="227"/>
                  </a:cubicBezTo>
                  <a:cubicBezTo>
                    <a:pt x="394" y="334"/>
                    <a:pt x="394" y="465"/>
                    <a:pt x="417" y="572"/>
                  </a:cubicBezTo>
                  <a:cubicBezTo>
                    <a:pt x="501" y="893"/>
                    <a:pt x="525" y="1251"/>
                    <a:pt x="691" y="1524"/>
                  </a:cubicBezTo>
                  <a:cubicBezTo>
                    <a:pt x="834" y="1763"/>
                    <a:pt x="1168" y="1894"/>
                    <a:pt x="1430" y="2072"/>
                  </a:cubicBezTo>
                  <a:cubicBezTo>
                    <a:pt x="1310" y="2322"/>
                    <a:pt x="1215" y="2537"/>
                    <a:pt x="1096" y="2787"/>
                  </a:cubicBezTo>
                  <a:cubicBezTo>
                    <a:pt x="1453" y="3060"/>
                    <a:pt x="1882" y="3263"/>
                    <a:pt x="1846" y="3799"/>
                  </a:cubicBezTo>
                  <a:cubicBezTo>
                    <a:pt x="1822" y="3906"/>
                    <a:pt x="1727" y="3977"/>
                    <a:pt x="1608" y="41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2323;p70">
              <a:extLst>
                <a:ext uri="{FF2B5EF4-FFF2-40B4-BE49-F238E27FC236}">
                  <a16:creationId xmlns:a16="http://schemas.microsoft.com/office/drawing/2014/main" id="{89C35AD8-ACAE-BC35-EBC0-DE6D38540E65}"/>
                </a:ext>
              </a:extLst>
            </p:cNvPr>
            <p:cNvSpPr/>
            <p:nvPr/>
          </p:nvSpPr>
          <p:spPr>
            <a:xfrm>
              <a:off x="10276275" y="2375425"/>
              <a:ext cx="90500" cy="73550"/>
            </a:xfrm>
            <a:custGeom>
              <a:avLst/>
              <a:gdLst/>
              <a:ahLst/>
              <a:cxnLst/>
              <a:rect l="l" t="t" r="r" b="b"/>
              <a:pathLst>
                <a:path w="3620" h="2942" extrusionOk="0">
                  <a:moveTo>
                    <a:pt x="3620" y="2644"/>
                  </a:moveTo>
                  <a:cubicBezTo>
                    <a:pt x="3215" y="2917"/>
                    <a:pt x="3060" y="2941"/>
                    <a:pt x="2882" y="2667"/>
                  </a:cubicBezTo>
                  <a:cubicBezTo>
                    <a:pt x="2739" y="2441"/>
                    <a:pt x="2632" y="2179"/>
                    <a:pt x="2501" y="1905"/>
                  </a:cubicBezTo>
                  <a:lnTo>
                    <a:pt x="2227" y="1905"/>
                  </a:lnTo>
                  <a:cubicBezTo>
                    <a:pt x="1584" y="1941"/>
                    <a:pt x="1346" y="1762"/>
                    <a:pt x="1215" y="1120"/>
                  </a:cubicBezTo>
                  <a:cubicBezTo>
                    <a:pt x="1191" y="929"/>
                    <a:pt x="1155" y="727"/>
                    <a:pt x="1143" y="584"/>
                  </a:cubicBezTo>
                  <a:cubicBezTo>
                    <a:pt x="834" y="608"/>
                    <a:pt x="536" y="703"/>
                    <a:pt x="298" y="631"/>
                  </a:cubicBezTo>
                  <a:cubicBezTo>
                    <a:pt x="84" y="572"/>
                    <a:pt x="0" y="298"/>
                    <a:pt x="24" y="0"/>
                  </a:cubicBezTo>
                  <a:cubicBezTo>
                    <a:pt x="119" y="36"/>
                    <a:pt x="179" y="36"/>
                    <a:pt x="203" y="84"/>
                  </a:cubicBezTo>
                  <a:cubicBezTo>
                    <a:pt x="500" y="465"/>
                    <a:pt x="500" y="465"/>
                    <a:pt x="905" y="238"/>
                  </a:cubicBezTo>
                  <a:cubicBezTo>
                    <a:pt x="1322" y="24"/>
                    <a:pt x="1405" y="60"/>
                    <a:pt x="1465" y="524"/>
                  </a:cubicBezTo>
                  <a:cubicBezTo>
                    <a:pt x="1489" y="643"/>
                    <a:pt x="1489" y="762"/>
                    <a:pt x="1501" y="881"/>
                  </a:cubicBezTo>
                  <a:cubicBezTo>
                    <a:pt x="1560" y="1596"/>
                    <a:pt x="1763" y="1727"/>
                    <a:pt x="2465" y="1536"/>
                  </a:cubicBezTo>
                  <a:cubicBezTo>
                    <a:pt x="2572" y="1501"/>
                    <a:pt x="2691" y="1477"/>
                    <a:pt x="2858" y="1429"/>
                  </a:cubicBezTo>
                  <a:cubicBezTo>
                    <a:pt x="3048" y="1893"/>
                    <a:pt x="2751" y="2620"/>
                    <a:pt x="3620" y="2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2324;p70">
              <a:extLst>
                <a:ext uri="{FF2B5EF4-FFF2-40B4-BE49-F238E27FC236}">
                  <a16:creationId xmlns:a16="http://schemas.microsoft.com/office/drawing/2014/main" id="{147651B2-2EEF-C7EC-B501-396D594339B9}"/>
                </a:ext>
              </a:extLst>
            </p:cNvPr>
            <p:cNvSpPr/>
            <p:nvPr/>
          </p:nvSpPr>
          <p:spPr>
            <a:xfrm>
              <a:off x="10750725" y="2467100"/>
              <a:ext cx="45575" cy="92000"/>
            </a:xfrm>
            <a:custGeom>
              <a:avLst/>
              <a:gdLst/>
              <a:ahLst/>
              <a:cxnLst/>
              <a:rect l="l" t="t" r="r" b="b"/>
              <a:pathLst>
                <a:path w="1823" h="3680" extrusionOk="0">
                  <a:moveTo>
                    <a:pt x="96" y="846"/>
                  </a:moveTo>
                  <a:cubicBezTo>
                    <a:pt x="215" y="1215"/>
                    <a:pt x="322" y="1596"/>
                    <a:pt x="453" y="1965"/>
                  </a:cubicBezTo>
                  <a:cubicBezTo>
                    <a:pt x="608" y="2370"/>
                    <a:pt x="751" y="2787"/>
                    <a:pt x="953" y="3168"/>
                  </a:cubicBezTo>
                  <a:cubicBezTo>
                    <a:pt x="989" y="3275"/>
                    <a:pt x="1203" y="3334"/>
                    <a:pt x="1334" y="3322"/>
                  </a:cubicBezTo>
                  <a:cubicBezTo>
                    <a:pt x="1394" y="3322"/>
                    <a:pt x="1501" y="3096"/>
                    <a:pt x="1489" y="2977"/>
                  </a:cubicBezTo>
                  <a:cubicBezTo>
                    <a:pt x="1442" y="2703"/>
                    <a:pt x="1370" y="2441"/>
                    <a:pt x="1263" y="2191"/>
                  </a:cubicBezTo>
                  <a:cubicBezTo>
                    <a:pt x="1132" y="1858"/>
                    <a:pt x="977" y="1536"/>
                    <a:pt x="1025" y="1155"/>
                  </a:cubicBezTo>
                  <a:cubicBezTo>
                    <a:pt x="1037" y="953"/>
                    <a:pt x="953" y="822"/>
                    <a:pt x="787" y="655"/>
                  </a:cubicBezTo>
                  <a:cubicBezTo>
                    <a:pt x="537" y="417"/>
                    <a:pt x="561" y="322"/>
                    <a:pt x="930" y="0"/>
                  </a:cubicBezTo>
                  <a:cubicBezTo>
                    <a:pt x="1037" y="358"/>
                    <a:pt x="1108" y="703"/>
                    <a:pt x="1215" y="1024"/>
                  </a:cubicBezTo>
                  <a:cubicBezTo>
                    <a:pt x="1370" y="1513"/>
                    <a:pt x="1525" y="1989"/>
                    <a:pt x="1680" y="2489"/>
                  </a:cubicBezTo>
                  <a:cubicBezTo>
                    <a:pt x="1739" y="2679"/>
                    <a:pt x="1751" y="2870"/>
                    <a:pt x="1787" y="3060"/>
                  </a:cubicBezTo>
                  <a:cubicBezTo>
                    <a:pt x="1823" y="3358"/>
                    <a:pt x="1632" y="3477"/>
                    <a:pt x="1394" y="3584"/>
                  </a:cubicBezTo>
                  <a:cubicBezTo>
                    <a:pt x="1168" y="3680"/>
                    <a:pt x="989" y="3584"/>
                    <a:pt x="894" y="3406"/>
                  </a:cubicBezTo>
                  <a:cubicBezTo>
                    <a:pt x="692" y="3096"/>
                    <a:pt x="513" y="2763"/>
                    <a:pt x="370" y="2429"/>
                  </a:cubicBezTo>
                  <a:cubicBezTo>
                    <a:pt x="239" y="2108"/>
                    <a:pt x="191" y="1786"/>
                    <a:pt x="84" y="1453"/>
                  </a:cubicBezTo>
                  <a:cubicBezTo>
                    <a:pt x="13" y="1239"/>
                    <a:pt x="1" y="1036"/>
                    <a:pt x="144" y="834"/>
                  </a:cubicBezTo>
                  <a:cubicBezTo>
                    <a:pt x="120" y="846"/>
                    <a:pt x="96" y="846"/>
                    <a:pt x="96" y="8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2325;p70">
              <a:extLst>
                <a:ext uri="{FF2B5EF4-FFF2-40B4-BE49-F238E27FC236}">
                  <a16:creationId xmlns:a16="http://schemas.microsoft.com/office/drawing/2014/main" id="{2381A98C-6808-3AD9-F759-B1118C9FF9E8}"/>
                </a:ext>
              </a:extLst>
            </p:cNvPr>
            <p:cNvSpPr/>
            <p:nvPr/>
          </p:nvSpPr>
          <p:spPr>
            <a:xfrm>
              <a:off x="10080125" y="2432575"/>
              <a:ext cx="72950" cy="48550"/>
            </a:xfrm>
            <a:custGeom>
              <a:avLst/>
              <a:gdLst/>
              <a:ahLst/>
              <a:cxnLst/>
              <a:rect l="l" t="t" r="r" b="b"/>
              <a:pathLst>
                <a:path w="2918" h="1942" extrusionOk="0">
                  <a:moveTo>
                    <a:pt x="1465" y="1251"/>
                  </a:moveTo>
                  <a:cubicBezTo>
                    <a:pt x="1346" y="1381"/>
                    <a:pt x="1227" y="1548"/>
                    <a:pt x="1084" y="1679"/>
                  </a:cubicBezTo>
                  <a:cubicBezTo>
                    <a:pt x="810" y="1941"/>
                    <a:pt x="584" y="1929"/>
                    <a:pt x="334" y="1643"/>
                  </a:cubicBezTo>
                  <a:cubicBezTo>
                    <a:pt x="48" y="1322"/>
                    <a:pt x="0" y="834"/>
                    <a:pt x="238" y="334"/>
                  </a:cubicBezTo>
                  <a:cubicBezTo>
                    <a:pt x="476" y="429"/>
                    <a:pt x="357" y="631"/>
                    <a:pt x="369" y="786"/>
                  </a:cubicBezTo>
                  <a:cubicBezTo>
                    <a:pt x="393" y="1048"/>
                    <a:pt x="310" y="1393"/>
                    <a:pt x="643" y="1501"/>
                  </a:cubicBezTo>
                  <a:cubicBezTo>
                    <a:pt x="953" y="1608"/>
                    <a:pt x="1060" y="1262"/>
                    <a:pt x="1203" y="1072"/>
                  </a:cubicBezTo>
                  <a:cubicBezTo>
                    <a:pt x="1346" y="905"/>
                    <a:pt x="1441" y="727"/>
                    <a:pt x="1608" y="489"/>
                  </a:cubicBezTo>
                  <a:cubicBezTo>
                    <a:pt x="1715" y="715"/>
                    <a:pt x="1762" y="905"/>
                    <a:pt x="1858" y="1048"/>
                  </a:cubicBezTo>
                  <a:cubicBezTo>
                    <a:pt x="1941" y="1155"/>
                    <a:pt x="2084" y="1274"/>
                    <a:pt x="2179" y="1262"/>
                  </a:cubicBezTo>
                  <a:cubicBezTo>
                    <a:pt x="2298" y="1227"/>
                    <a:pt x="2453" y="1096"/>
                    <a:pt x="2500" y="977"/>
                  </a:cubicBezTo>
                  <a:cubicBezTo>
                    <a:pt x="2572" y="786"/>
                    <a:pt x="2560" y="548"/>
                    <a:pt x="2608" y="334"/>
                  </a:cubicBezTo>
                  <a:cubicBezTo>
                    <a:pt x="2620" y="215"/>
                    <a:pt x="2679" y="96"/>
                    <a:pt x="2751" y="0"/>
                  </a:cubicBezTo>
                  <a:cubicBezTo>
                    <a:pt x="2917" y="381"/>
                    <a:pt x="2870" y="774"/>
                    <a:pt x="2774" y="1143"/>
                  </a:cubicBezTo>
                  <a:cubicBezTo>
                    <a:pt x="2620" y="1632"/>
                    <a:pt x="2072" y="1727"/>
                    <a:pt x="1703" y="1370"/>
                  </a:cubicBezTo>
                  <a:lnTo>
                    <a:pt x="1536" y="1203"/>
                  </a:lnTo>
                  <a:cubicBezTo>
                    <a:pt x="1524" y="1227"/>
                    <a:pt x="1488" y="1251"/>
                    <a:pt x="1465" y="1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2326;p70">
              <a:extLst>
                <a:ext uri="{FF2B5EF4-FFF2-40B4-BE49-F238E27FC236}">
                  <a16:creationId xmlns:a16="http://schemas.microsoft.com/office/drawing/2014/main" id="{084DAA47-1435-14BB-E650-25052285DF90}"/>
                </a:ext>
              </a:extLst>
            </p:cNvPr>
            <p:cNvSpPr/>
            <p:nvPr/>
          </p:nvSpPr>
          <p:spPr>
            <a:xfrm>
              <a:off x="10759075" y="2397750"/>
              <a:ext cx="53000" cy="92300"/>
            </a:xfrm>
            <a:custGeom>
              <a:avLst/>
              <a:gdLst/>
              <a:ahLst/>
              <a:cxnLst/>
              <a:rect l="l" t="t" r="r" b="b"/>
              <a:pathLst>
                <a:path w="2120" h="3692" extrusionOk="0">
                  <a:moveTo>
                    <a:pt x="60" y="0"/>
                  </a:moveTo>
                  <a:cubicBezTo>
                    <a:pt x="441" y="179"/>
                    <a:pt x="619" y="429"/>
                    <a:pt x="703" y="810"/>
                  </a:cubicBezTo>
                  <a:cubicBezTo>
                    <a:pt x="881" y="1477"/>
                    <a:pt x="1120" y="2132"/>
                    <a:pt x="1346" y="2774"/>
                  </a:cubicBezTo>
                  <a:cubicBezTo>
                    <a:pt x="1417" y="2965"/>
                    <a:pt x="1536" y="3132"/>
                    <a:pt x="1715" y="3275"/>
                  </a:cubicBezTo>
                  <a:cubicBezTo>
                    <a:pt x="1762" y="2477"/>
                    <a:pt x="1310" y="1798"/>
                    <a:pt x="1167" y="1060"/>
                  </a:cubicBezTo>
                  <a:lnTo>
                    <a:pt x="1298" y="965"/>
                  </a:lnTo>
                  <a:lnTo>
                    <a:pt x="1393" y="1191"/>
                  </a:lnTo>
                  <a:cubicBezTo>
                    <a:pt x="1608" y="1846"/>
                    <a:pt x="1834" y="2501"/>
                    <a:pt x="2048" y="3155"/>
                  </a:cubicBezTo>
                  <a:cubicBezTo>
                    <a:pt x="2120" y="3406"/>
                    <a:pt x="2012" y="3572"/>
                    <a:pt x="1786" y="3691"/>
                  </a:cubicBezTo>
                  <a:cubicBezTo>
                    <a:pt x="1405" y="3584"/>
                    <a:pt x="1286" y="3263"/>
                    <a:pt x="1167" y="2965"/>
                  </a:cubicBezTo>
                  <a:cubicBezTo>
                    <a:pt x="1048" y="2667"/>
                    <a:pt x="977" y="2370"/>
                    <a:pt x="869" y="2072"/>
                  </a:cubicBezTo>
                  <a:cubicBezTo>
                    <a:pt x="631" y="1465"/>
                    <a:pt x="584" y="750"/>
                    <a:pt x="48" y="274"/>
                  </a:cubicBezTo>
                  <a:cubicBezTo>
                    <a:pt x="0" y="215"/>
                    <a:pt x="48" y="96"/>
                    <a:pt x="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2327;p70">
              <a:extLst>
                <a:ext uri="{FF2B5EF4-FFF2-40B4-BE49-F238E27FC236}">
                  <a16:creationId xmlns:a16="http://schemas.microsoft.com/office/drawing/2014/main" id="{3AAAF3E3-76A8-D54D-AA8B-A8EA379AA13F}"/>
                </a:ext>
              </a:extLst>
            </p:cNvPr>
            <p:cNvSpPr/>
            <p:nvPr/>
          </p:nvSpPr>
          <p:spPr>
            <a:xfrm>
              <a:off x="9794075" y="2330175"/>
              <a:ext cx="69975" cy="143500"/>
            </a:xfrm>
            <a:custGeom>
              <a:avLst/>
              <a:gdLst/>
              <a:ahLst/>
              <a:cxnLst/>
              <a:rect l="l" t="t" r="r" b="b"/>
              <a:pathLst>
                <a:path w="2799" h="5740" extrusionOk="0">
                  <a:moveTo>
                    <a:pt x="310" y="4692"/>
                  </a:moveTo>
                  <a:cubicBezTo>
                    <a:pt x="322" y="4954"/>
                    <a:pt x="346" y="5204"/>
                    <a:pt x="369" y="5525"/>
                  </a:cubicBezTo>
                  <a:cubicBezTo>
                    <a:pt x="738" y="5323"/>
                    <a:pt x="905" y="5049"/>
                    <a:pt x="1084" y="4763"/>
                  </a:cubicBezTo>
                  <a:cubicBezTo>
                    <a:pt x="1631" y="3882"/>
                    <a:pt x="1810" y="2882"/>
                    <a:pt x="2096" y="1918"/>
                  </a:cubicBezTo>
                  <a:cubicBezTo>
                    <a:pt x="2274" y="1298"/>
                    <a:pt x="2453" y="679"/>
                    <a:pt x="2667" y="1"/>
                  </a:cubicBezTo>
                  <a:cubicBezTo>
                    <a:pt x="2739" y="84"/>
                    <a:pt x="2798" y="132"/>
                    <a:pt x="2786" y="167"/>
                  </a:cubicBezTo>
                  <a:cubicBezTo>
                    <a:pt x="2322" y="1632"/>
                    <a:pt x="2084" y="3168"/>
                    <a:pt x="1417" y="4585"/>
                  </a:cubicBezTo>
                  <a:cubicBezTo>
                    <a:pt x="1250" y="4942"/>
                    <a:pt x="1000" y="5251"/>
                    <a:pt x="738" y="5549"/>
                  </a:cubicBezTo>
                  <a:cubicBezTo>
                    <a:pt x="655" y="5656"/>
                    <a:pt x="441" y="5739"/>
                    <a:pt x="346" y="5704"/>
                  </a:cubicBezTo>
                  <a:cubicBezTo>
                    <a:pt x="238" y="5656"/>
                    <a:pt x="131" y="5466"/>
                    <a:pt x="107" y="5323"/>
                  </a:cubicBezTo>
                  <a:cubicBezTo>
                    <a:pt x="84" y="5132"/>
                    <a:pt x="0" y="4870"/>
                    <a:pt x="310" y="4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2328;p70">
              <a:extLst>
                <a:ext uri="{FF2B5EF4-FFF2-40B4-BE49-F238E27FC236}">
                  <a16:creationId xmlns:a16="http://schemas.microsoft.com/office/drawing/2014/main" id="{2987C201-4E57-9C4E-EF7C-5D2E649C1858}"/>
                </a:ext>
              </a:extLst>
            </p:cNvPr>
            <p:cNvSpPr/>
            <p:nvPr/>
          </p:nvSpPr>
          <p:spPr>
            <a:xfrm>
              <a:off x="10563800" y="2123600"/>
              <a:ext cx="67900" cy="99750"/>
            </a:xfrm>
            <a:custGeom>
              <a:avLst/>
              <a:gdLst/>
              <a:ahLst/>
              <a:cxnLst/>
              <a:rect l="l" t="t" r="r" b="b"/>
              <a:pathLst>
                <a:path w="2716" h="3990" extrusionOk="0">
                  <a:moveTo>
                    <a:pt x="2192" y="3727"/>
                  </a:moveTo>
                  <a:cubicBezTo>
                    <a:pt x="2608" y="3227"/>
                    <a:pt x="2144" y="2811"/>
                    <a:pt x="2120" y="2322"/>
                  </a:cubicBezTo>
                  <a:cubicBezTo>
                    <a:pt x="2561" y="2739"/>
                    <a:pt x="2715" y="3263"/>
                    <a:pt x="2513" y="3680"/>
                  </a:cubicBezTo>
                  <a:cubicBezTo>
                    <a:pt x="2418" y="3906"/>
                    <a:pt x="2239" y="3989"/>
                    <a:pt x="1977" y="3906"/>
                  </a:cubicBezTo>
                  <a:cubicBezTo>
                    <a:pt x="1644" y="3787"/>
                    <a:pt x="1346" y="3573"/>
                    <a:pt x="1191" y="3227"/>
                  </a:cubicBezTo>
                  <a:cubicBezTo>
                    <a:pt x="1025" y="2894"/>
                    <a:pt x="894" y="2549"/>
                    <a:pt x="763" y="2191"/>
                  </a:cubicBezTo>
                  <a:cubicBezTo>
                    <a:pt x="525" y="1608"/>
                    <a:pt x="287" y="1013"/>
                    <a:pt x="60" y="429"/>
                  </a:cubicBezTo>
                  <a:cubicBezTo>
                    <a:pt x="13" y="310"/>
                    <a:pt x="1" y="179"/>
                    <a:pt x="60" y="1"/>
                  </a:cubicBezTo>
                  <a:cubicBezTo>
                    <a:pt x="120" y="96"/>
                    <a:pt x="227" y="167"/>
                    <a:pt x="251" y="275"/>
                  </a:cubicBezTo>
                  <a:lnTo>
                    <a:pt x="1239" y="2811"/>
                  </a:lnTo>
                  <a:cubicBezTo>
                    <a:pt x="1418" y="3227"/>
                    <a:pt x="1620" y="3632"/>
                    <a:pt x="2192" y="3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2329;p70">
              <a:extLst>
                <a:ext uri="{FF2B5EF4-FFF2-40B4-BE49-F238E27FC236}">
                  <a16:creationId xmlns:a16="http://schemas.microsoft.com/office/drawing/2014/main" id="{E0E3561E-3DAC-0540-0DB3-371D1B4EB21B}"/>
                </a:ext>
              </a:extLst>
            </p:cNvPr>
            <p:cNvSpPr/>
            <p:nvPr/>
          </p:nvSpPr>
          <p:spPr>
            <a:xfrm>
              <a:off x="10170900" y="2373625"/>
              <a:ext cx="85750" cy="58075"/>
            </a:xfrm>
            <a:custGeom>
              <a:avLst/>
              <a:gdLst/>
              <a:ahLst/>
              <a:cxnLst/>
              <a:rect l="l" t="t" r="r" b="b"/>
              <a:pathLst>
                <a:path w="3430" h="2323" extrusionOk="0">
                  <a:moveTo>
                    <a:pt x="965" y="1596"/>
                  </a:moveTo>
                  <a:cubicBezTo>
                    <a:pt x="548" y="2251"/>
                    <a:pt x="310" y="2323"/>
                    <a:pt x="1" y="1882"/>
                  </a:cubicBezTo>
                  <a:cubicBezTo>
                    <a:pt x="417" y="1823"/>
                    <a:pt x="417" y="1823"/>
                    <a:pt x="905" y="1013"/>
                  </a:cubicBezTo>
                  <a:cubicBezTo>
                    <a:pt x="1144" y="1251"/>
                    <a:pt x="1429" y="1406"/>
                    <a:pt x="1727" y="1168"/>
                  </a:cubicBezTo>
                  <a:cubicBezTo>
                    <a:pt x="1953" y="989"/>
                    <a:pt x="2132" y="763"/>
                    <a:pt x="2382" y="513"/>
                  </a:cubicBezTo>
                  <a:cubicBezTo>
                    <a:pt x="2679" y="608"/>
                    <a:pt x="2918" y="430"/>
                    <a:pt x="3096" y="96"/>
                  </a:cubicBezTo>
                  <a:cubicBezTo>
                    <a:pt x="3132" y="13"/>
                    <a:pt x="3287" y="1"/>
                    <a:pt x="3430" y="13"/>
                  </a:cubicBezTo>
                  <a:cubicBezTo>
                    <a:pt x="3251" y="406"/>
                    <a:pt x="3144" y="834"/>
                    <a:pt x="2608" y="834"/>
                  </a:cubicBezTo>
                  <a:cubicBezTo>
                    <a:pt x="2513" y="834"/>
                    <a:pt x="2429" y="965"/>
                    <a:pt x="2358" y="1061"/>
                  </a:cubicBezTo>
                  <a:cubicBezTo>
                    <a:pt x="2013" y="1525"/>
                    <a:pt x="1560" y="1680"/>
                    <a:pt x="965"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2330;p70">
              <a:extLst>
                <a:ext uri="{FF2B5EF4-FFF2-40B4-BE49-F238E27FC236}">
                  <a16:creationId xmlns:a16="http://schemas.microsoft.com/office/drawing/2014/main" id="{B6F9C7B6-6218-6ACC-438F-382562313062}"/>
                </a:ext>
              </a:extLst>
            </p:cNvPr>
            <p:cNvSpPr/>
            <p:nvPr/>
          </p:nvSpPr>
          <p:spPr>
            <a:xfrm>
              <a:off x="10245625" y="1693200"/>
              <a:ext cx="74425" cy="51525"/>
            </a:xfrm>
            <a:custGeom>
              <a:avLst/>
              <a:gdLst/>
              <a:ahLst/>
              <a:cxnLst/>
              <a:rect l="l" t="t" r="r" b="b"/>
              <a:pathLst>
                <a:path w="2977" h="2061" extrusionOk="0">
                  <a:moveTo>
                    <a:pt x="417" y="1846"/>
                  </a:moveTo>
                  <a:cubicBezTo>
                    <a:pt x="0" y="1024"/>
                    <a:pt x="95" y="608"/>
                    <a:pt x="810" y="0"/>
                  </a:cubicBezTo>
                  <a:cubicBezTo>
                    <a:pt x="762" y="143"/>
                    <a:pt x="762" y="238"/>
                    <a:pt x="714" y="298"/>
                  </a:cubicBezTo>
                  <a:cubicBezTo>
                    <a:pt x="643" y="417"/>
                    <a:pt x="560" y="524"/>
                    <a:pt x="500" y="643"/>
                  </a:cubicBezTo>
                  <a:cubicBezTo>
                    <a:pt x="322" y="941"/>
                    <a:pt x="322" y="1250"/>
                    <a:pt x="464" y="1417"/>
                  </a:cubicBezTo>
                  <a:cubicBezTo>
                    <a:pt x="631" y="1572"/>
                    <a:pt x="941" y="1536"/>
                    <a:pt x="1250" y="1274"/>
                  </a:cubicBezTo>
                  <a:cubicBezTo>
                    <a:pt x="1298" y="1250"/>
                    <a:pt x="1345" y="1215"/>
                    <a:pt x="1453" y="1143"/>
                  </a:cubicBezTo>
                  <a:cubicBezTo>
                    <a:pt x="1548" y="1250"/>
                    <a:pt x="1667" y="1334"/>
                    <a:pt x="1750" y="1453"/>
                  </a:cubicBezTo>
                  <a:cubicBezTo>
                    <a:pt x="2024" y="1846"/>
                    <a:pt x="2286" y="1846"/>
                    <a:pt x="2477" y="1405"/>
                  </a:cubicBezTo>
                  <a:cubicBezTo>
                    <a:pt x="2596" y="1131"/>
                    <a:pt x="2608" y="798"/>
                    <a:pt x="2655" y="500"/>
                  </a:cubicBezTo>
                  <a:cubicBezTo>
                    <a:pt x="2667" y="417"/>
                    <a:pt x="2679" y="346"/>
                    <a:pt x="2703" y="179"/>
                  </a:cubicBezTo>
                  <a:cubicBezTo>
                    <a:pt x="2977" y="786"/>
                    <a:pt x="2822" y="1596"/>
                    <a:pt x="2405" y="1905"/>
                  </a:cubicBezTo>
                  <a:cubicBezTo>
                    <a:pt x="2191" y="2060"/>
                    <a:pt x="1893" y="2048"/>
                    <a:pt x="1703" y="1858"/>
                  </a:cubicBezTo>
                  <a:cubicBezTo>
                    <a:pt x="1607" y="1762"/>
                    <a:pt x="1536" y="1643"/>
                    <a:pt x="1476" y="1572"/>
                  </a:cubicBezTo>
                  <a:cubicBezTo>
                    <a:pt x="1095" y="1667"/>
                    <a:pt x="738" y="1739"/>
                    <a:pt x="381" y="1810"/>
                  </a:cubicBezTo>
                  <a:cubicBezTo>
                    <a:pt x="405" y="1834"/>
                    <a:pt x="417" y="1846"/>
                    <a:pt x="417" y="18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2331;p70">
              <a:extLst>
                <a:ext uri="{FF2B5EF4-FFF2-40B4-BE49-F238E27FC236}">
                  <a16:creationId xmlns:a16="http://schemas.microsoft.com/office/drawing/2014/main" id="{61F2DB34-D976-A7D2-BA94-7CB5D82D64F2}"/>
                </a:ext>
              </a:extLst>
            </p:cNvPr>
            <p:cNvSpPr/>
            <p:nvPr/>
          </p:nvSpPr>
          <p:spPr>
            <a:xfrm>
              <a:off x="10694475" y="2331075"/>
              <a:ext cx="56575" cy="79500"/>
            </a:xfrm>
            <a:custGeom>
              <a:avLst/>
              <a:gdLst/>
              <a:ahLst/>
              <a:cxnLst/>
              <a:rect l="l" t="t" r="r" b="b"/>
              <a:pathLst>
                <a:path w="2263" h="3180" extrusionOk="0">
                  <a:moveTo>
                    <a:pt x="1727" y="1143"/>
                  </a:moveTo>
                  <a:cubicBezTo>
                    <a:pt x="2096" y="1620"/>
                    <a:pt x="2108" y="2167"/>
                    <a:pt x="2203" y="2703"/>
                  </a:cubicBezTo>
                  <a:cubicBezTo>
                    <a:pt x="2263" y="3013"/>
                    <a:pt x="2013" y="3179"/>
                    <a:pt x="1715" y="3060"/>
                  </a:cubicBezTo>
                  <a:cubicBezTo>
                    <a:pt x="1370" y="2929"/>
                    <a:pt x="1084" y="2703"/>
                    <a:pt x="917" y="2370"/>
                  </a:cubicBezTo>
                  <a:cubicBezTo>
                    <a:pt x="798" y="2120"/>
                    <a:pt x="667" y="1882"/>
                    <a:pt x="572" y="1608"/>
                  </a:cubicBezTo>
                  <a:cubicBezTo>
                    <a:pt x="382" y="1096"/>
                    <a:pt x="191" y="560"/>
                    <a:pt x="1" y="0"/>
                  </a:cubicBezTo>
                  <a:cubicBezTo>
                    <a:pt x="251" y="60"/>
                    <a:pt x="334" y="250"/>
                    <a:pt x="394" y="405"/>
                  </a:cubicBezTo>
                  <a:cubicBezTo>
                    <a:pt x="548" y="750"/>
                    <a:pt x="656" y="1108"/>
                    <a:pt x="786" y="1465"/>
                  </a:cubicBezTo>
                  <a:cubicBezTo>
                    <a:pt x="1013" y="2036"/>
                    <a:pt x="1203" y="2632"/>
                    <a:pt x="1918" y="2858"/>
                  </a:cubicBezTo>
                  <a:cubicBezTo>
                    <a:pt x="1977" y="2239"/>
                    <a:pt x="1787" y="1691"/>
                    <a:pt x="1727" y="1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2332;p70">
              <a:extLst>
                <a:ext uri="{FF2B5EF4-FFF2-40B4-BE49-F238E27FC236}">
                  <a16:creationId xmlns:a16="http://schemas.microsoft.com/office/drawing/2014/main" id="{F670720A-DAE0-E691-C490-484C63DD4936}"/>
                </a:ext>
              </a:extLst>
            </p:cNvPr>
            <p:cNvSpPr/>
            <p:nvPr/>
          </p:nvSpPr>
          <p:spPr>
            <a:xfrm>
              <a:off x="10455450" y="1931925"/>
              <a:ext cx="59575" cy="84550"/>
            </a:xfrm>
            <a:custGeom>
              <a:avLst/>
              <a:gdLst/>
              <a:ahLst/>
              <a:cxnLst/>
              <a:rect l="l" t="t" r="r" b="b"/>
              <a:pathLst>
                <a:path w="2383" h="3382" extrusionOk="0">
                  <a:moveTo>
                    <a:pt x="120" y="0"/>
                  </a:moveTo>
                  <a:cubicBezTo>
                    <a:pt x="382" y="1095"/>
                    <a:pt x="620" y="2167"/>
                    <a:pt x="1489" y="3096"/>
                  </a:cubicBezTo>
                  <a:cubicBezTo>
                    <a:pt x="1549" y="2619"/>
                    <a:pt x="1596" y="2262"/>
                    <a:pt x="1644" y="1834"/>
                  </a:cubicBezTo>
                  <a:lnTo>
                    <a:pt x="2382" y="2584"/>
                  </a:lnTo>
                  <a:cubicBezTo>
                    <a:pt x="2227" y="2608"/>
                    <a:pt x="2061" y="2631"/>
                    <a:pt x="1894" y="2655"/>
                  </a:cubicBezTo>
                  <a:cubicBezTo>
                    <a:pt x="1894" y="2655"/>
                    <a:pt x="1882" y="2703"/>
                    <a:pt x="1870" y="2727"/>
                  </a:cubicBezTo>
                  <a:cubicBezTo>
                    <a:pt x="1775" y="2917"/>
                    <a:pt x="1727" y="3191"/>
                    <a:pt x="1584" y="3262"/>
                  </a:cubicBezTo>
                  <a:cubicBezTo>
                    <a:pt x="1311" y="3381"/>
                    <a:pt x="1180" y="3096"/>
                    <a:pt x="1037" y="2917"/>
                  </a:cubicBezTo>
                  <a:cubicBezTo>
                    <a:pt x="501" y="2286"/>
                    <a:pt x="1" y="834"/>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2333;p70">
              <a:extLst>
                <a:ext uri="{FF2B5EF4-FFF2-40B4-BE49-F238E27FC236}">
                  <a16:creationId xmlns:a16="http://schemas.microsoft.com/office/drawing/2014/main" id="{30B672C9-3E38-7C52-FC74-7FFD45BFAF0A}"/>
                </a:ext>
              </a:extLst>
            </p:cNvPr>
            <p:cNvSpPr/>
            <p:nvPr/>
          </p:nvSpPr>
          <p:spPr>
            <a:xfrm>
              <a:off x="9953325" y="2340600"/>
              <a:ext cx="50625" cy="78600"/>
            </a:xfrm>
            <a:custGeom>
              <a:avLst/>
              <a:gdLst/>
              <a:ahLst/>
              <a:cxnLst/>
              <a:rect l="l" t="t" r="r" b="b"/>
              <a:pathLst>
                <a:path w="2025" h="3144" extrusionOk="0">
                  <a:moveTo>
                    <a:pt x="1024" y="1786"/>
                  </a:moveTo>
                  <a:cubicBezTo>
                    <a:pt x="703" y="1893"/>
                    <a:pt x="429" y="2286"/>
                    <a:pt x="60" y="1953"/>
                  </a:cubicBezTo>
                  <a:cubicBezTo>
                    <a:pt x="0" y="1262"/>
                    <a:pt x="262" y="298"/>
                    <a:pt x="619" y="0"/>
                  </a:cubicBezTo>
                  <a:cubicBezTo>
                    <a:pt x="476" y="596"/>
                    <a:pt x="203" y="1131"/>
                    <a:pt x="191" y="1846"/>
                  </a:cubicBezTo>
                  <a:cubicBezTo>
                    <a:pt x="441" y="1727"/>
                    <a:pt x="584" y="1655"/>
                    <a:pt x="738" y="1596"/>
                  </a:cubicBezTo>
                  <a:cubicBezTo>
                    <a:pt x="917" y="1536"/>
                    <a:pt x="1143" y="1393"/>
                    <a:pt x="1274" y="1453"/>
                  </a:cubicBezTo>
                  <a:cubicBezTo>
                    <a:pt x="1524" y="1560"/>
                    <a:pt x="1322" y="1798"/>
                    <a:pt x="1322" y="1977"/>
                  </a:cubicBezTo>
                  <a:cubicBezTo>
                    <a:pt x="1310" y="2251"/>
                    <a:pt x="1298" y="2513"/>
                    <a:pt x="1274" y="2917"/>
                  </a:cubicBezTo>
                  <a:cubicBezTo>
                    <a:pt x="1596" y="2739"/>
                    <a:pt x="1798" y="2632"/>
                    <a:pt x="2024" y="2501"/>
                  </a:cubicBezTo>
                  <a:cubicBezTo>
                    <a:pt x="1988" y="2882"/>
                    <a:pt x="1727" y="3144"/>
                    <a:pt x="1393" y="3120"/>
                  </a:cubicBezTo>
                  <a:cubicBezTo>
                    <a:pt x="1072" y="3096"/>
                    <a:pt x="1048" y="2822"/>
                    <a:pt x="1036" y="2608"/>
                  </a:cubicBezTo>
                  <a:cubicBezTo>
                    <a:pt x="1012" y="2346"/>
                    <a:pt x="1024" y="2084"/>
                    <a:pt x="1024" y="17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2334;p70">
              <a:extLst>
                <a:ext uri="{FF2B5EF4-FFF2-40B4-BE49-F238E27FC236}">
                  <a16:creationId xmlns:a16="http://schemas.microsoft.com/office/drawing/2014/main" id="{C42DAD95-F75B-6182-43BF-C207BAE0BF98}"/>
                </a:ext>
              </a:extLst>
            </p:cNvPr>
            <p:cNvSpPr/>
            <p:nvPr/>
          </p:nvSpPr>
          <p:spPr>
            <a:xfrm>
              <a:off x="9978625" y="2002150"/>
              <a:ext cx="47650" cy="80400"/>
            </a:xfrm>
            <a:custGeom>
              <a:avLst/>
              <a:gdLst/>
              <a:ahLst/>
              <a:cxnLst/>
              <a:rect l="l" t="t" r="r" b="b"/>
              <a:pathLst>
                <a:path w="1906" h="3216" extrusionOk="0">
                  <a:moveTo>
                    <a:pt x="262" y="2930"/>
                  </a:moveTo>
                  <a:cubicBezTo>
                    <a:pt x="738" y="2775"/>
                    <a:pt x="953" y="2501"/>
                    <a:pt x="1072" y="2192"/>
                  </a:cubicBezTo>
                  <a:cubicBezTo>
                    <a:pt x="1274" y="1596"/>
                    <a:pt x="1453" y="989"/>
                    <a:pt x="1655" y="394"/>
                  </a:cubicBezTo>
                  <a:cubicBezTo>
                    <a:pt x="1691" y="263"/>
                    <a:pt x="1750" y="108"/>
                    <a:pt x="1905" y="1"/>
                  </a:cubicBezTo>
                  <a:cubicBezTo>
                    <a:pt x="1893" y="168"/>
                    <a:pt x="1893" y="346"/>
                    <a:pt x="1846" y="513"/>
                  </a:cubicBezTo>
                  <a:cubicBezTo>
                    <a:pt x="1679" y="1073"/>
                    <a:pt x="1500" y="1644"/>
                    <a:pt x="1298" y="2204"/>
                  </a:cubicBezTo>
                  <a:cubicBezTo>
                    <a:pt x="1203" y="2466"/>
                    <a:pt x="1024" y="2680"/>
                    <a:pt x="881" y="2918"/>
                  </a:cubicBezTo>
                  <a:cubicBezTo>
                    <a:pt x="726" y="3144"/>
                    <a:pt x="488" y="3216"/>
                    <a:pt x="250" y="3120"/>
                  </a:cubicBezTo>
                  <a:cubicBezTo>
                    <a:pt x="12" y="3013"/>
                    <a:pt x="0" y="2787"/>
                    <a:pt x="36" y="2549"/>
                  </a:cubicBezTo>
                  <a:cubicBezTo>
                    <a:pt x="107" y="2263"/>
                    <a:pt x="179" y="1965"/>
                    <a:pt x="262" y="1692"/>
                  </a:cubicBezTo>
                  <a:cubicBezTo>
                    <a:pt x="405" y="1251"/>
                    <a:pt x="560" y="834"/>
                    <a:pt x="726" y="406"/>
                  </a:cubicBezTo>
                  <a:cubicBezTo>
                    <a:pt x="738" y="346"/>
                    <a:pt x="834" y="322"/>
                    <a:pt x="941" y="215"/>
                  </a:cubicBezTo>
                  <a:cubicBezTo>
                    <a:pt x="857" y="1180"/>
                    <a:pt x="119" y="1906"/>
                    <a:pt x="262" y="29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2335;p70">
              <a:extLst>
                <a:ext uri="{FF2B5EF4-FFF2-40B4-BE49-F238E27FC236}">
                  <a16:creationId xmlns:a16="http://schemas.microsoft.com/office/drawing/2014/main" id="{CEC9E65C-19D1-94BB-35F1-663EEC6365CC}"/>
                </a:ext>
              </a:extLst>
            </p:cNvPr>
            <p:cNvSpPr/>
            <p:nvPr/>
          </p:nvSpPr>
          <p:spPr>
            <a:xfrm>
              <a:off x="9787225" y="2310825"/>
              <a:ext cx="68475" cy="133975"/>
            </a:xfrm>
            <a:custGeom>
              <a:avLst/>
              <a:gdLst/>
              <a:ahLst/>
              <a:cxnLst/>
              <a:rect l="l" t="t" r="r" b="b"/>
              <a:pathLst>
                <a:path w="2739" h="5359" extrusionOk="0">
                  <a:moveTo>
                    <a:pt x="0" y="5347"/>
                  </a:moveTo>
                  <a:lnTo>
                    <a:pt x="0" y="4668"/>
                  </a:lnTo>
                  <a:lnTo>
                    <a:pt x="108" y="4668"/>
                  </a:lnTo>
                  <a:cubicBezTo>
                    <a:pt x="131" y="4799"/>
                    <a:pt x="167" y="4930"/>
                    <a:pt x="191" y="5097"/>
                  </a:cubicBezTo>
                  <a:cubicBezTo>
                    <a:pt x="691" y="4680"/>
                    <a:pt x="941" y="4156"/>
                    <a:pt x="1143" y="3596"/>
                  </a:cubicBezTo>
                  <a:cubicBezTo>
                    <a:pt x="1441" y="2870"/>
                    <a:pt x="1786" y="2168"/>
                    <a:pt x="1965" y="1382"/>
                  </a:cubicBezTo>
                  <a:cubicBezTo>
                    <a:pt x="2072" y="894"/>
                    <a:pt x="2382" y="465"/>
                    <a:pt x="2608" y="1"/>
                  </a:cubicBezTo>
                  <a:lnTo>
                    <a:pt x="2739" y="36"/>
                  </a:lnTo>
                  <a:cubicBezTo>
                    <a:pt x="2667" y="215"/>
                    <a:pt x="2608" y="394"/>
                    <a:pt x="2536" y="584"/>
                  </a:cubicBezTo>
                  <a:cubicBezTo>
                    <a:pt x="2358" y="1084"/>
                    <a:pt x="2179" y="1572"/>
                    <a:pt x="2001" y="2084"/>
                  </a:cubicBezTo>
                  <a:cubicBezTo>
                    <a:pt x="1655" y="3037"/>
                    <a:pt x="1310" y="3989"/>
                    <a:pt x="739" y="4823"/>
                  </a:cubicBezTo>
                  <a:cubicBezTo>
                    <a:pt x="584" y="5073"/>
                    <a:pt x="441" y="5359"/>
                    <a:pt x="0"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2336;p70">
              <a:extLst>
                <a:ext uri="{FF2B5EF4-FFF2-40B4-BE49-F238E27FC236}">
                  <a16:creationId xmlns:a16="http://schemas.microsoft.com/office/drawing/2014/main" id="{3141E3D4-D53C-E09E-83F7-19F87203032D}"/>
                </a:ext>
              </a:extLst>
            </p:cNvPr>
            <p:cNvSpPr/>
            <p:nvPr/>
          </p:nvSpPr>
          <p:spPr>
            <a:xfrm>
              <a:off x="10519450" y="2135225"/>
              <a:ext cx="63425" cy="100925"/>
            </a:xfrm>
            <a:custGeom>
              <a:avLst/>
              <a:gdLst/>
              <a:ahLst/>
              <a:cxnLst/>
              <a:rect l="l" t="t" r="r" b="b"/>
              <a:pathLst>
                <a:path w="2537" h="4037" extrusionOk="0">
                  <a:moveTo>
                    <a:pt x="2346" y="2798"/>
                  </a:moveTo>
                  <a:cubicBezTo>
                    <a:pt x="2406" y="2929"/>
                    <a:pt x="2489" y="3048"/>
                    <a:pt x="2501" y="3179"/>
                  </a:cubicBezTo>
                  <a:cubicBezTo>
                    <a:pt x="2537" y="3393"/>
                    <a:pt x="2537" y="3631"/>
                    <a:pt x="2477" y="3834"/>
                  </a:cubicBezTo>
                  <a:cubicBezTo>
                    <a:pt x="2430" y="4012"/>
                    <a:pt x="2168" y="4036"/>
                    <a:pt x="1989" y="3822"/>
                  </a:cubicBezTo>
                  <a:cubicBezTo>
                    <a:pt x="1644" y="3453"/>
                    <a:pt x="1239" y="3084"/>
                    <a:pt x="1013" y="2631"/>
                  </a:cubicBezTo>
                  <a:cubicBezTo>
                    <a:pt x="632" y="1857"/>
                    <a:pt x="346" y="1024"/>
                    <a:pt x="37" y="226"/>
                  </a:cubicBezTo>
                  <a:cubicBezTo>
                    <a:pt x="1" y="167"/>
                    <a:pt x="37" y="83"/>
                    <a:pt x="96" y="0"/>
                  </a:cubicBezTo>
                  <a:cubicBezTo>
                    <a:pt x="799" y="1214"/>
                    <a:pt x="929" y="2750"/>
                    <a:pt x="2168" y="3679"/>
                  </a:cubicBezTo>
                  <a:cubicBezTo>
                    <a:pt x="2465" y="3417"/>
                    <a:pt x="2168" y="3119"/>
                    <a:pt x="2203" y="2858"/>
                  </a:cubicBezTo>
                  <a:cubicBezTo>
                    <a:pt x="2239" y="2846"/>
                    <a:pt x="2299" y="2810"/>
                    <a:pt x="2346" y="2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2337;p70">
              <a:extLst>
                <a:ext uri="{FF2B5EF4-FFF2-40B4-BE49-F238E27FC236}">
                  <a16:creationId xmlns:a16="http://schemas.microsoft.com/office/drawing/2014/main" id="{31A82ED8-DB3C-1C47-3E07-D9FB1F0A1DD3}"/>
                </a:ext>
              </a:extLst>
            </p:cNvPr>
            <p:cNvSpPr/>
            <p:nvPr/>
          </p:nvSpPr>
          <p:spPr>
            <a:xfrm>
              <a:off x="10029225" y="2054550"/>
              <a:ext cx="41400" cy="74450"/>
            </a:xfrm>
            <a:custGeom>
              <a:avLst/>
              <a:gdLst/>
              <a:ahLst/>
              <a:cxnLst/>
              <a:rect l="l" t="t" r="r" b="b"/>
              <a:pathLst>
                <a:path w="1656" h="2978" extrusionOk="0">
                  <a:moveTo>
                    <a:pt x="0" y="2810"/>
                  </a:moveTo>
                  <a:cubicBezTo>
                    <a:pt x="548" y="2560"/>
                    <a:pt x="298" y="2167"/>
                    <a:pt x="310" y="1810"/>
                  </a:cubicBezTo>
                  <a:cubicBezTo>
                    <a:pt x="429" y="1786"/>
                    <a:pt x="536" y="1763"/>
                    <a:pt x="679" y="1739"/>
                  </a:cubicBezTo>
                  <a:cubicBezTo>
                    <a:pt x="655" y="1572"/>
                    <a:pt x="607" y="1405"/>
                    <a:pt x="596" y="1286"/>
                  </a:cubicBezTo>
                  <a:cubicBezTo>
                    <a:pt x="798" y="1108"/>
                    <a:pt x="1084" y="989"/>
                    <a:pt x="1179" y="786"/>
                  </a:cubicBezTo>
                  <a:cubicBezTo>
                    <a:pt x="1274" y="560"/>
                    <a:pt x="1191" y="262"/>
                    <a:pt x="1191" y="0"/>
                  </a:cubicBezTo>
                  <a:cubicBezTo>
                    <a:pt x="1548" y="215"/>
                    <a:pt x="1655" y="715"/>
                    <a:pt x="1381" y="1072"/>
                  </a:cubicBezTo>
                  <a:cubicBezTo>
                    <a:pt x="1179" y="1346"/>
                    <a:pt x="977" y="1608"/>
                    <a:pt x="941" y="1989"/>
                  </a:cubicBezTo>
                  <a:cubicBezTo>
                    <a:pt x="905" y="2286"/>
                    <a:pt x="679" y="2572"/>
                    <a:pt x="536" y="2870"/>
                  </a:cubicBezTo>
                  <a:cubicBezTo>
                    <a:pt x="488" y="2977"/>
                    <a:pt x="429" y="2953"/>
                    <a:pt x="0" y="28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2338;p70">
              <a:extLst>
                <a:ext uri="{FF2B5EF4-FFF2-40B4-BE49-F238E27FC236}">
                  <a16:creationId xmlns:a16="http://schemas.microsoft.com/office/drawing/2014/main" id="{4EB48A11-4179-EC5C-3FAB-164B580104BC}"/>
                </a:ext>
              </a:extLst>
            </p:cNvPr>
            <p:cNvSpPr/>
            <p:nvPr/>
          </p:nvSpPr>
          <p:spPr>
            <a:xfrm>
              <a:off x="10493550" y="2027750"/>
              <a:ext cx="56600" cy="95875"/>
            </a:xfrm>
            <a:custGeom>
              <a:avLst/>
              <a:gdLst/>
              <a:ahLst/>
              <a:cxnLst/>
              <a:rect l="l" t="t" r="r" b="b"/>
              <a:pathLst>
                <a:path w="2264" h="3835" extrusionOk="0">
                  <a:moveTo>
                    <a:pt x="1954" y="3525"/>
                  </a:moveTo>
                  <a:cubicBezTo>
                    <a:pt x="1906" y="3049"/>
                    <a:pt x="1858" y="2644"/>
                    <a:pt x="1835" y="2263"/>
                  </a:cubicBezTo>
                  <a:cubicBezTo>
                    <a:pt x="2132" y="2537"/>
                    <a:pt x="2263" y="2870"/>
                    <a:pt x="2216" y="3239"/>
                  </a:cubicBezTo>
                  <a:cubicBezTo>
                    <a:pt x="2168" y="3668"/>
                    <a:pt x="1799" y="3835"/>
                    <a:pt x="1442" y="3608"/>
                  </a:cubicBezTo>
                  <a:cubicBezTo>
                    <a:pt x="1334" y="3537"/>
                    <a:pt x="1215" y="3430"/>
                    <a:pt x="1156" y="3311"/>
                  </a:cubicBezTo>
                  <a:cubicBezTo>
                    <a:pt x="715" y="2335"/>
                    <a:pt x="191" y="1370"/>
                    <a:pt x="13" y="275"/>
                  </a:cubicBezTo>
                  <a:cubicBezTo>
                    <a:pt x="1" y="203"/>
                    <a:pt x="49" y="120"/>
                    <a:pt x="72" y="1"/>
                  </a:cubicBezTo>
                  <a:cubicBezTo>
                    <a:pt x="430" y="930"/>
                    <a:pt x="739" y="1846"/>
                    <a:pt x="1096" y="2716"/>
                  </a:cubicBezTo>
                  <a:cubicBezTo>
                    <a:pt x="1239" y="3049"/>
                    <a:pt x="1334" y="3454"/>
                    <a:pt x="1954" y="3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2339;p70">
              <a:extLst>
                <a:ext uri="{FF2B5EF4-FFF2-40B4-BE49-F238E27FC236}">
                  <a16:creationId xmlns:a16="http://schemas.microsoft.com/office/drawing/2014/main" id="{AD79FDBF-EB51-99DD-0518-1816181CD7C7}"/>
                </a:ext>
              </a:extLst>
            </p:cNvPr>
            <p:cNvSpPr/>
            <p:nvPr/>
          </p:nvSpPr>
          <p:spPr>
            <a:xfrm>
              <a:off x="9929200" y="2201900"/>
              <a:ext cx="53600" cy="117575"/>
            </a:xfrm>
            <a:custGeom>
              <a:avLst/>
              <a:gdLst/>
              <a:ahLst/>
              <a:cxnLst/>
              <a:rect l="l" t="t" r="r" b="b"/>
              <a:pathLst>
                <a:path w="2144" h="4703" extrusionOk="0">
                  <a:moveTo>
                    <a:pt x="1" y="4703"/>
                  </a:moveTo>
                  <a:cubicBezTo>
                    <a:pt x="572" y="4072"/>
                    <a:pt x="548" y="3215"/>
                    <a:pt x="965" y="2560"/>
                  </a:cubicBezTo>
                  <a:cubicBezTo>
                    <a:pt x="1191" y="2203"/>
                    <a:pt x="1287" y="1762"/>
                    <a:pt x="1453" y="1345"/>
                  </a:cubicBezTo>
                  <a:cubicBezTo>
                    <a:pt x="1382" y="1334"/>
                    <a:pt x="1310" y="1322"/>
                    <a:pt x="1203" y="1310"/>
                  </a:cubicBezTo>
                  <a:cubicBezTo>
                    <a:pt x="1334" y="798"/>
                    <a:pt x="1608" y="393"/>
                    <a:pt x="2144" y="0"/>
                  </a:cubicBezTo>
                  <a:cubicBezTo>
                    <a:pt x="2037" y="322"/>
                    <a:pt x="1989" y="536"/>
                    <a:pt x="1906" y="738"/>
                  </a:cubicBezTo>
                  <a:cubicBezTo>
                    <a:pt x="1453" y="1881"/>
                    <a:pt x="1025" y="3012"/>
                    <a:pt x="560" y="4143"/>
                  </a:cubicBezTo>
                  <a:cubicBezTo>
                    <a:pt x="501" y="4310"/>
                    <a:pt x="417" y="4477"/>
                    <a:pt x="298" y="4608"/>
                  </a:cubicBezTo>
                  <a:cubicBezTo>
                    <a:pt x="227" y="4667"/>
                    <a:pt x="84" y="4667"/>
                    <a:pt x="1" y="47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2340;p70">
              <a:extLst>
                <a:ext uri="{FF2B5EF4-FFF2-40B4-BE49-F238E27FC236}">
                  <a16:creationId xmlns:a16="http://schemas.microsoft.com/office/drawing/2014/main" id="{CDB73080-0A9D-EDAA-8C3D-FB1F1963E65F}"/>
                </a:ext>
              </a:extLst>
            </p:cNvPr>
            <p:cNvSpPr/>
            <p:nvPr/>
          </p:nvSpPr>
          <p:spPr>
            <a:xfrm>
              <a:off x="10673650" y="2236125"/>
              <a:ext cx="50625" cy="104200"/>
            </a:xfrm>
            <a:custGeom>
              <a:avLst/>
              <a:gdLst/>
              <a:ahLst/>
              <a:cxnLst/>
              <a:rect l="l" t="t" r="r" b="b"/>
              <a:pathLst>
                <a:path w="2025" h="4168" extrusionOk="0">
                  <a:moveTo>
                    <a:pt x="131" y="0"/>
                  </a:moveTo>
                  <a:cubicBezTo>
                    <a:pt x="1262" y="1131"/>
                    <a:pt x="1715" y="2572"/>
                    <a:pt x="2024" y="4167"/>
                  </a:cubicBezTo>
                  <a:cubicBezTo>
                    <a:pt x="1917" y="4084"/>
                    <a:pt x="1798" y="4048"/>
                    <a:pt x="1774" y="3965"/>
                  </a:cubicBezTo>
                  <a:cubicBezTo>
                    <a:pt x="1691" y="3786"/>
                    <a:pt x="1667" y="3596"/>
                    <a:pt x="1608" y="3405"/>
                  </a:cubicBezTo>
                  <a:cubicBezTo>
                    <a:pt x="1477" y="2941"/>
                    <a:pt x="1310" y="2489"/>
                    <a:pt x="786" y="2334"/>
                  </a:cubicBezTo>
                  <a:cubicBezTo>
                    <a:pt x="738" y="2310"/>
                    <a:pt x="727" y="2262"/>
                    <a:pt x="643" y="2131"/>
                  </a:cubicBezTo>
                  <a:cubicBezTo>
                    <a:pt x="893" y="2191"/>
                    <a:pt x="1072" y="2239"/>
                    <a:pt x="1310" y="2298"/>
                  </a:cubicBezTo>
                  <a:cubicBezTo>
                    <a:pt x="1215" y="1810"/>
                    <a:pt x="905" y="1500"/>
                    <a:pt x="679" y="1143"/>
                  </a:cubicBezTo>
                  <a:cubicBezTo>
                    <a:pt x="465" y="786"/>
                    <a:pt x="238" y="429"/>
                    <a:pt x="0" y="72"/>
                  </a:cubicBezTo>
                  <a:cubicBezTo>
                    <a:pt x="60" y="36"/>
                    <a:pt x="107" y="24"/>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2341;p70">
              <a:extLst>
                <a:ext uri="{FF2B5EF4-FFF2-40B4-BE49-F238E27FC236}">
                  <a16:creationId xmlns:a16="http://schemas.microsoft.com/office/drawing/2014/main" id="{C7D96CF9-AAF1-1DC5-0AB0-C7AE13B7BE26}"/>
                </a:ext>
              </a:extLst>
            </p:cNvPr>
            <p:cNvSpPr/>
            <p:nvPr/>
          </p:nvSpPr>
          <p:spPr>
            <a:xfrm>
              <a:off x="10177450" y="1702725"/>
              <a:ext cx="61925" cy="38125"/>
            </a:xfrm>
            <a:custGeom>
              <a:avLst/>
              <a:gdLst/>
              <a:ahLst/>
              <a:cxnLst/>
              <a:rect l="l" t="t" r="r" b="b"/>
              <a:pathLst>
                <a:path w="2477" h="1525" extrusionOk="0">
                  <a:moveTo>
                    <a:pt x="1001" y="1036"/>
                  </a:moveTo>
                  <a:cubicBezTo>
                    <a:pt x="917" y="1131"/>
                    <a:pt x="810" y="1310"/>
                    <a:pt x="643" y="1417"/>
                  </a:cubicBezTo>
                  <a:cubicBezTo>
                    <a:pt x="560" y="1489"/>
                    <a:pt x="370" y="1524"/>
                    <a:pt x="274" y="1477"/>
                  </a:cubicBezTo>
                  <a:cubicBezTo>
                    <a:pt x="155" y="1405"/>
                    <a:pt x="1" y="1227"/>
                    <a:pt x="36" y="1119"/>
                  </a:cubicBezTo>
                  <a:cubicBezTo>
                    <a:pt x="108" y="834"/>
                    <a:pt x="251" y="572"/>
                    <a:pt x="382" y="322"/>
                  </a:cubicBezTo>
                  <a:cubicBezTo>
                    <a:pt x="393" y="274"/>
                    <a:pt x="560" y="322"/>
                    <a:pt x="751" y="322"/>
                  </a:cubicBezTo>
                  <a:cubicBezTo>
                    <a:pt x="465" y="631"/>
                    <a:pt x="215" y="869"/>
                    <a:pt x="370" y="1346"/>
                  </a:cubicBezTo>
                  <a:cubicBezTo>
                    <a:pt x="620" y="1060"/>
                    <a:pt x="810" y="834"/>
                    <a:pt x="1036" y="584"/>
                  </a:cubicBezTo>
                  <a:cubicBezTo>
                    <a:pt x="1155" y="679"/>
                    <a:pt x="1239" y="762"/>
                    <a:pt x="1346" y="834"/>
                  </a:cubicBezTo>
                  <a:cubicBezTo>
                    <a:pt x="1453" y="917"/>
                    <a:pt x="1572" y="989"/>
                    <a:pt x="1739" y="1084"/>
                  </a:cubicBezTo>
                  <a:cubicBezTo>
                    <a:pt x="1953" y="703"/>
                    <a:pt x="2167" y="357"/>
                    <a:pt x="2370" y="0"/>
                  </a:cubicBezTo>
                  <a:cubicBezTo>
                    <a:pt x="2477" y="429"/>
                    <a:pt x="2132" y="1179"/>
                    <a:pt x="1763" y="1227"/>
                  </a:cubicBezTo>
                  <a:cubicBezTo>
                    <a:pt x="1560" y="1250"/>
                    <a:pt x="1322" y="1119"/>
                    <a:pt x="1001" y="1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2342;p70">
              <a:extLst>
                <a:ext uri="{FF2B5EF4-FFF2-40B4-BE49-F238E27FC236}">
                  <a16:creationId xmlns:a16="http://schemas.microsoft.com/office/drawing/2014/main" id="{A9D26AD8-5773-1170-EA84-8F57F2F0A0A4}"/>
                </a:ext>
              </a:extLst>
            </p:cNvPr>
            <p:cNvSpPr/>
            <p:nvPr/>
          </p:nvSpPr>
          <p:spPr>
            <a:xfrm>
              <a:off x="10319725" y="1702425"/>
              <a:ext cx="57775" cy="52100"/>
            </a:xfrm>
            <a:custGeom>
              <a:avLst/>
              <a:gdLst/>
              <a:ahLst/>
              <a:cxnLst/>
              <a:rect l="l" t="t" r="r" b="b"/>
              <a:pathLst>
                <a:path w="2311" h="2084" extrusionOk="0">
                  <a:moveTo>
                    <a:pt x="894" y="1429"/>
                  </a:moveTo>
                  <a:cubicBezTo>
                    <a:pt x="822" y="1441"/>
                    <a:pt x="787" y="1441"/>
                    <a:pt x="775" y="1441"/>
                  </a:cubicBezTo>
                  <a:cubicBezTo>
                    <a:pt x="608" y="1524"/>
                    <a:pt x="501" y="1774"/>
                    <a:pt x="263" y="1643"/>
                  </a:cubicBezTo>
                  <a:cubicBezTo>
                    <a:pt x="1" y="1489"/>
                    <a:pt x="96" y="1251"/>
                    <a:pt x="132" y="1001"/>
                  </a:cubicBezTo>
                  <a:cubicBezTo>
                    <a:pt x="179" y="762"/>
                    <a:pt x="167" y="524"/>
                    <a:pt x="227" y="298"/>
                  </a:cubicBezTo>
                  <a:cubicBezTo>
                    <a:pt x="239" y="227"/>
                    <a:pt x="358" y="167"/>
                    <a:pt x="525" y="0"/>
                  </a:cubicBezTo>
                  <a:cubicBezTo>
                    <a:pt x="429" y="536"/>
                    <a:pt x="358" y="929"/>
                    <a:pt x="263" y="1417"/>
                  </a:cubicBezTo>
                  <a:cubicBezTo>
                    <a:pt x="525" y="1262"/>
                    <a:pt x="691" y="1179"/>
                    <a:pt x="906" y="1060"/>
                  </a:cubicBezTo>
                  <a:cubicBezTo>
                    <a:pt x="1060" y="1239"/>
                    <a:pt x="1191" y="1417"/>
                    <a:pt x="1358" y="1584"/>
                  </a:cubicBezTo>
                  <a:cubicBezTo>
                    <a:pt x="1656" y="1882"/>
                    <a:pt x="1858" y="1822"/>
                    <a:pt x="2001" y="1429"/>
                  </a:cubicBezTo>
                  <a:cubicBezTo>
                    <a:pt x="2072" y="1191"/>
                    <a:pt x="2144" y="953"/>
                    <a:pt x="2311" y="715"/>
                  </a:cubicBezTo>
                  <a:cubicBezTo>
                    <a:pt x="2275" y="1001"/>
                    <a:pt x="2299" y="1298"/>
                    <a:pt x="2215" y="1560"/>
                  </a:cubicBezTo>
                  <a:cubicBezTo>
                    <a:pt x="2120" y="1977"/>
                    <a:pt x="1846" y="2084"/>
                    <a:pt x="1465" y="1893"/>
                  </a:cubicBezTo>
                  <a:cubicBezTo>
                    <a:pt x="1358" y="1846"/>
                    <a:pt x="1251" y="1774"/>
                    <a:pt x="1168" y="1691"/>
                  </a:cubicBezTo>
                  <a:cubicBezTo>
                    <a:pt x="1060" y="1620"/>
                    <a:pt x="989" y="1524"/>
                    <a:pt x="894" y="14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2343;p70">
              <a:extLst>
                <a:ext uri="{FF2B5EF4-FFF2-40B4-BE49-F238E27FC236}">
                  <a16:creationId xmlns:a16="http://schemas.microsoft.com/office/drawing/2014/main" id="{AEE34D1D-8D03-4FB2-FFFC-5F648981CA06}"/>
                </a:ext>
              </a:extLst>
            </p:cNvPr>
            <p:cNvSpPr/>
            <p:nvPr/>
          </p:nvSpPr>
          <p:spPr>
            <a:xfrm>
              <a:off x="9743175" y="2501325"/>
              <a:ext cx="38125" cy="60750"/>
            </a:xfrm>
            <a:custGeom>
              <a:avLst/>
              <a:gdLst/>
              <a:ahLst/>
              <a:cxnLst/>
              <a:rect l="l" t="t" r="r" b="b"/>
              <a:pathLst>
                <a:path w="1525" h="2430" extrusionOk="0">
                  <a:moveTo>
                    <a:pt x="1405" y="298"/>
                  </a:moveTo>
                  <a:cubicBezTo>
                    <a:pt x="1465" y="406"/>
                    <a:pt x="1524" y="441"/>
                    <a:pt x="1524" y="489"/>
                  </a:cubicBezTo>
                  <a:cubicBezTo>
                    <a:pt x="1512" y="1144"/>
                    <a:pt x="1274" y="1727"/>
                    <a:pt x="846" y="2215"/>
                  </a:cubicBezTo>
                  <a:cubicBezTo>
                    <a:pt x="667" y="2430"/>
                    <a:pt x="393" y="2382"/>
                    <a:pt x="250" y="2144"/>
                  </a:cubicBezTo>
                  <a:cubicBezTo>
                    <a:pt x="0" y="1739"/>
                    <a:pt x="60" y="429"/>
                    <a:pt x="357" y="25"/>
                  </a:cubicBezTo>
                  <a:cubicBezTo>
                    <a:pt x="369" y="13"/>
                    <a:pt x="429" y="13"/>
                    <a:pt x="512" y="1"/>
                  </a:cubicBezTo>
                  <a:cubicBezTo>
                    <a:pt x="417" y="667"/>
                    <a:pt x="167" y="1334"/>
                    <a:pt x="512" y="2025"/>
                  </a:cubicBezTo>
                  <a:cubicBezTo>
                    <a:pt x="953" y="1930"/>
                    <a:pt x="1012" y="1596"/>
                    <a:pt x="1119" y="1275"/>
                  </a:cubicBezTo>
                  <a:cubicBezTo>
                    <a:pt x="1215" y="977"/>
                    <a:pt x="1286" y="667"/>
                    <a:pt x="140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2344;p70">
              <a:extLst>
                <a:ext uri="{FF2B5EF4-FFF2-40B4-BE49-F238E27FC236}">
                  <a16:creationId xmlns:a16="http://schemas.microsoft.com/office/drawing/2014/main" id="{6726207C-732A-CCA9-2B83-53E0626207B3}"/>
                </a:ext>
              </a:extLst>
            </p:cNvPr>
            <p:cNvSpPr/>
            <p:nvPr/>
          </p:nvSpPr>
          <p:spPr>
            <a:xfrm>
              <a:off x="10011950" y="2414700"/>
              <a:ext cx="50325" cy="46475"/>
            </a:xfrm>
            <a:custGeom>
              <a:avLst/>
              <a:gdLst/>
              <a:ahLst/>
              <a:cxnLst/>
              <a:rect l="l" t="t" r="r" b="b"/>
              <a:pathLst>
                <a:path w="2013" h="1859" extrusionOk="0">
                  <a:moveTo>
                    <a:pt x="953" y="1096"/>
                  </a:moveTo>
                  <a:cubicBezTo>
                    <a:pt x="858" y="1156"/>
                    <a:pt x="775" y="1227"/>
                    <a:pt x="691" y="1263"/>
                  </a:cubicBezTo>
                  <a:cubicBezTo>
                    <a:pt x="286" y="1406"/>
                    <a:pt x="48" y="1263"/>
                    <a:pt x="60" y="858"/>
                  </a:cubicBezTo>
                  <a:cubicBezTo>
                    <a:pt x="84" y="549"/>
                    <a:pt x="1" y="180"/>
                    <a:pt x="453" y="1"/>
                  </a:cubicBezTo>
                  <a:cubicBezTo>
                    <a:pt x="394" y="334"/>
                    <a:pt x="346" y="656"/>
                    <a:pt x="286" y="1073"/>
                  </a:cubicBezTo>
                  <a:cubicBezTo>
                    <a:pt x="632" y="918"/>
                    <a:pt x="882" y="799"/>
                    <a:pt x="1191" y="668"/>
                  </a:cubicBezTo>
                  <a:cubicBezTo>
                    <a:pt x="1287" y="953"/>
                    <a:pt x="1358" y="1192"/>
                    <a:pt x="1429" y="1454"/>
                  </a:cubicBezTo>
                  <a:cubicBezTo>
                    <a:pt x="1572" y="1394"/>
                    <a:pt x="1727" y="1311"/>
                    <a:pt x="2013" y="1168"/>
                  </a:cubicBezTo>
                  <a:cubicBezTo>
                    <a:pt x="1882" y="1525"/>
                    <a:pt x="1787" y="1823"/>
                    <a:pt x="1477" y="1846"/>
                  </a:cubicBezTo>
                  <a:cubicBezTo>
                    <a:pt x="1013" y="1858"/>
                    <a:pt x="1132" y="1394"/>
                    <a:pt x="953" y="1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2345;p70">
              <a:extLst>
                <a:ext uri="{FF2B5EF4-FFF2-40B4-BE49-F238E27FC236}">
                  <a16:creationId xmlns:a16="http://schemas.microsoft.com/office/drawing/2014/main" id="{215ADCAF-A507-3566-3F0A-E007CF947C03}"/>
                </a:ext>
              </a:extLst>
            </p:cNvPr>
            <p:cNvSpPr/>
            <p:nvPr/>
          </p:nvSpPr>
          <p:spPr>
            <a:xfrm>
              <a:off x="9885450" y="2234325"/>
              <a:ext cx="32475" cy="81600"/>
            </a:xfrm>
            <a:custGeom>
              <a:avLst/>
              <a:gdLst/>
              <a:ahLst/>
              <a:cxnLst/>
              <a:rect l="l" t="t" r="r" b="b"/>
              <a:pathLst>
                <a:path w="1299" h="3264" extrusionOk="0">
                  <a:moveTo>
                    <a:pt x="941" y="48"/>
                  </a:moveTo>
                  <a:cubicBezTo>
                    <a:pt x="917" y="1037"/>
                    <a:pt x="298" y="1918"/>
                    <a:pt x="239" y="3001"/>
                  </a:cubicBezTo>
                  <a:cubicBezTo>
                    <a:pt x="822" y="2632"/>
                    <a:pt x="870" y="2001"/>
                    <a:pt x="1298" y="1644"/>
                  </a:cubicBezTo>
                  <a:cubicBezTo>
                    <a:pt x="1072" y="2239"/>
                    <a:pt x="882" y="2835"/>
                    <a:pt x="346" y="3263"/>
                  </a:cubicBezTo>
                  <a:cubicBezTo>
                    <a:pt x="48" y="3132"/>
                    <a:pt x="0" y="2942"/>
                    <a:pt x="60" y="2668"/>
                  </a:cubicBezTo>
                  <a:cubicBezTo>
                    <a:pt x="167" y="2311"/>
                    <a:pt x="262" y="1953"/>
                    <a:pt x="358" y="1584"/>
                  </a:cubicBezTo>
                  <a:cubicBezTo>
                    <a:pt x="512" y="1060"/>
                    <a:pt x="655" y="549"/>
                    <a:pt x="786" y="1"/>
                  </a:cubicBezTo>
                  <a:cubicBezTo>
                    <a:pt x="858" y="37"/>
                    <a:pt x="893" y="48"/>
                    <a:pt x="941"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2346;p70">
              <a:extLst>
                <a:ext uri="{FF2B5EF4-FFF2-40B4-BE49-F238E27FC236}">
                  <a16:creationId xmlns:a16="http://schemas.microsoft.com/office/drawing/2014/main" id="{0CD63980-C6BD-4D1C-C141-1D4EA7408FB2}"/>
                </a:ext>
              </a:extLst>
            </p:cNvPr>
            <p:cNvSpPr/>
            <p:nvPr/>
          </p:nvSpPr>
          <p:spPr>
            <a:xfrm>
              <a:off x="10530775" y="2394175"/>
              <a:ext cx="67300" cy="37225"/>
            </a:xfrm>
            <a:custGeom>
              <a:avLst/>
              <a:gdLst/>
              <a:ahLst/>
              <a:cxnLst/>
              <a:rect l="l" t="t" r="r" b="b"/>
              <a:pathLst>
                <a:path w="2692" h="1489" extrusionOk="0">
                  <a:moveTo>
                    <a:pt x="1727" y="762"/>
                  </a:moveTo>
                  <a:cubicBezTo>
                    <a:pt x="2108" y="584"/>
                    <a:pt x="2155" y="48"/>
                    <a:pt x="2691" y="0"/>
                  </a:cubicBezTo>
                  <a:cubicBezTo>
                    <a:pt x="2643" y="120"/>
                    <a:pt x="2632" y="203"/>
                    <a:pt x="2584" y="262"/>
                  </a:cubicBezTo>
                  <a:cubicBezTo>
                    <a:pt x="2489" y="381"/>
                    <a:pt x="2370" y="489"/>
                    <a:pt x="2262" y="608"/>
                  </a:cubicBezTo>
                  <a:cubicBezTo>
                    <a:pt x="1858" y="1132"/>
                    <a:pt x="1691" y="1155"/>
                    <a:pt x="1131" y="822"/>
                  </a:cubicBezTo>
                  <a:cubicBezTo>
                    <a:pt x="905" y="1060"/>
                    <a:pt x="798" y="1489"/>
                    <a:pt x="346" y="1393"/>
                  </a:cubicBezTo>
                  <a:cubicBezTo>
                    <a:pt x="119" y="1346"/>
                    <a:pt x="24" y="1191"/>
                    <a:pt x="0" y="905"/>
                  </a:cubicBezTo>
                  <a:cubicBezTo>
                    <a:pt x="191" y="965"/>
                    <a:pt x="346" y="1012"/>
                    <a:pt x="488" y="1048"/>
                  </a:cubicBezTo>
                  <a:cubicBezTo>
                    <a:pt x="536" y="1024"/>
                    <a:pt x="560" y="1012"/>
                    <a:pt x="596" y="977"/>
                  </a:cubicBezTo>
                  <a:cubicBezTo>
                    <a:pt x="1084" y="405"/>
                    <a:pt x="1084" y="405"/>
                    <a:pt x="1727"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2347;p70">
              <a:extLst>
                <a:ext uri="{FF2B5EF4-FFF2-40B4-BE49-F238E27FC236}">
                  <a16:creationId xmlns:a16="http://schemas.microsoft.com/office/drawing/2014/main" id="{71612D94-9F0A-4C31-BC85-E686CD95F017}"/>
                </a:ext>
              </a:extLst>
            </p:cNvPr>
            <p:cNvSpPr/>
            <p:nvPr/>
          </p:nvSpPr>
          <p:spPr>
            <a:xfrm>
              <a:off x="10545950" y="2047700"/>
              <a:ext cx="53900" cy="59550"/>
            </a:xfrm>
            <a:custGeom>
              <a:avLst/>
              <a:gdLst/>
              <a:ahLst/>
              <a:cxnLst/>
              <a:rect l="l" t="t" r="r" b="b"/>
              <a:pathLst>
                <a:path w="2156" h="2382" extrusionOk="0">
                  <a:moveTo>
                    <a:pt x="131" y="1"/>
                  </a:moveTo>
                  <a:cubicBezTo>
                    <a:pt x="667" y="596"/>
                    <a:pt x="596" y="1596"/>
                    <a:pt x="1405" y="2025"/>
                  </a:cubicBezTo>
                  <a:cubicBezTo>
                    <a:pt x="1739" y="1763"/>
                    <a:pt x="1524" y="1417"/>
                    <a:pt x="1584" y="1108"/>
                  </a:cubicBezTo>
                  <a:cubicBezTo>
                    <a:pt x="1667" y="1548"/>
                    <a:pt x="2155" y="1822"/>
                    <a:pt x="2060" y="2382"/>
                  </a:cubicBezTo>
                  <a:cubicBezTo>
                    <a:pt x="1905" y="2239"/>
                    <a:pt x="1834" y="2013"/>
                    <a:pt x="1584" y="2179"/>
                  </a:cubicBezTo>
                  <a:cubicBezTo>
                    <a:pt x="1477" y="2239"/>
                    <a:pt x="1239" y="2156"/>
                    <a:pt x="1108" y="2072"/>
                  </a:cubicBezTo>
                  <a:cubicBezTo>
                    <a:pt x="929" y="1953"/>
                    <a:pt x="762" y="1787"/>
                    <a:pt x="667" y="1596"/>
                  </a:cubicBezTo>
                  <a:cubicBezTo>
                    <a:pt x="417" y="1108"/>
                    <a:pt x="227" y="584"/>
                    <a:pt x="0" y="60"/>
                  </a:cubicBezTo>
                  <a:cubicBezTo>
                    <a:pt x="48" y="48"/>
                    <a:pt x="96" y="36"/>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2348;p70">
              <a:extLst>
                <a:ext uri="{FF2B5EF4-FFF2-40B4-BE49-F238E27FC236}">
                  <a16:creationId xmlns:a16="http://schemas.microsoft.com/office/drawing/2014/main" id="{580E6FBB-4EA2-2CE4-1F1C-812E4FF76924}"/>
                </a:ext>
              </a:extLst>
            </p:cNvPr>
            <p:cNvSpPr/>
            <p:nvPr/>
          </p:nvSpPr>
          <p:spPr>
            <a:xfrm>
              <a:off x="10028625" y="1942925"/>
              <a:ext cx="36625" cy="111950"/>
            </a:xfrm>
            <a:custGeom>
              <a:avLst/>
              <a:gdLst/>
              <a:ahLst/>
              <a:cxnLst/>
              <a:rect l="l" t="t" r="r" b="b"/>
              <a:pathLst>
                <a:path w="1465" h="4478" extrusionOk="0">
                  <a:moveTo>
                    <a:pt x="1465" y="1"/>
                  </a:moveTo>
                  <a:cubicBezTo>
                    <a:pt x="1417" y="274"/>
                    <a:pt x="1393" y="560"/>
                    <a:pt x="1334" y="846"/>
                  </a:cubicBezTo>
                  <a:cubicBezTo>
                    <a:pt x="1215" y="1501"/>
                    <a:pt x="1108" y="2168"/>
                    <a:pt x="941" y="2810"/>
                  </a:cubicBezTo>
                  <a:cubicBezTo>
                    <a:pt x="822" y="3287"/>
                    <a:pt x="667" y="3751"/>
                    <a:pt x="500" y="4204"/>
                  </a:cubicBezTo>
                  <a:cubicBezTo>
                    <a:pt x="465" y="4311"/>
                    <a:pt x="369" y="4382"/>
                    <a:pt x="274" y="4477"/>
                  </a:cubicBezTo>
                  <a:cubicBezTo>
                    <a:pt x="0" y="4311"/>
                    <a:pt x="108" y="4073"/>
                    <a:pt x="48" y="3787"/>
                  </a:cubicBezTo>
                  <a:cubicBezTo>
                    <a:pt x="191" y="3882"/>
                    <a:pt x="262" y="3918"/>
                    <a:pt x="405" y="4013"/>
                  </a:cubicBezTo>
                  <a:cubicBezTo>
                    <a:pt x="858" y="2691"/>
                    <a:pt x="870" y="1275"/>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2349;p70">
              <a:extLst>
                <a:ext uri="{FF2B5EF4-FFF2-40B4-BE49-F238E27FC236}">
                  <a16:creationId xmlns:a16="http://schemas.microsoft.com/office/drawing/2014/main" id="{E7098410-5110-45AE-3AC9-5B2905F1EE8E}"/>
                </a:ext>
              </a:extLst>
            </p:cNvPr>
            <p:cNvSpPr/>
            <p:nvPr/>
          </p:nvSpPr>
          <p:spPr>
            <a:xfrm>
              <a:off x="10066125" y="1958700"/>
              <a:ext cx="31575" cy="77125"/>
            </a:xfrm>
            <a:custGeom>
              <a:avLst/>
              <a:gdLst/>
              <a:ahLst/>
              <a:cxnLst/>
              <a:rect l="l" t="t" r="r" b="b"/>
              <a:pathLst>
                <a:path w="1263" h="3085" extrusionOk="0">
                  <a:moveTo>
                    <a:pt x="1" y="3001"/>
                  </a:moveTo>
                  <a:cubicBezTo>
                    <a:pt x="84" y="2882"/>
                    <a:pt x="143" y="2715"/>
                    <a:pt x="251" y="2668"/>
                  </a:cubicBezTo>
                  <a:cubicBezTo>
                    <a:pt x="489" y="2560"/>
                    <a:pt x="453" y="2406"/>
                    <a:pt x="477" y="2191"/>
                  </a:cubicBezTo>
                  <a:cubicBezTo>
                    <a:pt x="501" y="1751"/>
                    <a:pt x="334" y="1251"/>
                    <a:pt x="691" y="834"/>
                  </a:cubicBezTo>
                  <a:cubicBezTo>
                    <a:pt x="774" y="751"/>
                    <a:pt x="727" y="536"/>
                    <a:pt x="679" y="394"/>
                  </a:cubicBezTo>
                  <a:cubicBezTo>
                    <a:pt x="620" y="167"/>
                    <a:pt x="679" y="60"/>
                    <a:pt x="953" y="1"/>
                  </a:cubicBezTo>
                  <a:cubicBezTo>
                    <a:pt x="929" y="453"/>
                    <a:pt x="1263" y="870"/>
                    <a:pt x="810" y="1239"/>
                  </a:cubicBezTo>
                  <a:cubicBezTo>
                    <a:pt x="751" y="1298"/>
                    <a:pt x="774" y="1465"/>
                    <a:pt x="774" y="1584"/>
                  </a:cubicBezTo>
                  <a:lnTo>
                    <a:pt x="774" y="2179"/>
                  </a:lnTo>
                  <a:cubicBezTo>
                    <a:pt x="774" y="2822"/>
                    <a:pt x="774" y="2822"/>
                    <a:pt x="96" y="3084"/>
                  </a:cubicBezTo>
                  <a:cubicBezTo>
                    <a:pt x="60" y="3049"/>
                    <a:pt x="24" y="3025"/>
                    <a:pt x="1" y="30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2350;p70">
              <a:extLst>
                <a:ext uri="{FF2B5EF4-FFF2-40B4-BE49-F238E27FC236}">
                  <a16:creationId xmlns:a16="http://schemas.microsoft.com/office/drawing/2014/main" id="{D3CEA2F5-AFEA-58C8-65B7-58680A53D067}"/>
                </a:ext>
              </a:extLst>
            </p:cNvPr>
            <p:cNvSpPr/>
            <p:nvPr/>
          </p:nvSpPr>
          <p:spPr>
            <a:xfrm>
              <a:off x="9917600" y="2139675"/>
              <a:ext cx="31275" cy="85450"/>
            </a:xfrm>
            <a:custGeom>
              <a:avLst/>
              <a:gdLst/>
              <a:ahLst/>
              <a:cxnLst/>
              <a:rect l="l" t="t" r="r" b="b"/>
              <a:pathLst>
                <a:path w="1251" h="3418" extrusionOk="0">
                  <a:moveTo>
                    <a:pt x="1179" y="2453"/>
                  </a:moveTo>
                  <a:cubicBezTo>
                    <a:pt x="1060" y="2930"/>
                    <a:pt x="834" y="3322"/>
                    <a:pt x="310" y="3418"/>
                  </a:cubicBezTo>
                  <a:cubicBezTo>
                    <a:pt x="36" y="3227"/>
                    <a:pt x="0" y="3001"/>
                    <a:pt x="84" y="2739"/>
                  </a:cubicBezTo>
                  <a:cubicBezTo>
                    <a:pt x="179" y="2465"/>
                    <a:pt x="227" y="2191"/>
                    <a:pt x="369" y="1965"/>
                  </a:cubicBezTo>
                  <a:cubicBezTo>
                    <a:pt x="762" y="1358"/>
                    <a:pt x="953" y="679"/>
                    <a:pt x="1131" y="1"/>
                  </a:cubicBezTo>
                  <a:cubicBezTo>
                    <a:pt x="1179" y="1"/>
                    <a:pt x="1203" y="13"/>
                    <a:pt x="1251" y="13"/>
                  </a:cubicBezTo>
                  <a:cubicBezTo>
                    <a:pt x="1215" y="227"/>
                    <a:pt x="1239" y="441"/>
                    <a:pt x="1155" y="655"/>
                  </a:cubicBezTo>
                  <a:cubicBezTo>
                    <a:pt x="1024" y="1036"/>
                    <a:pt x="834" y="1417"/>
                    <a:pt x="667" y="1798"/>
                  </a:cubicBezTo>
                  <a:cubicBezTo>
                    <a:pt x="489" y="2215"/>
                    <a:pt x="203" y="2620"/>
                    <a:pt x="298" y="3144"/>
                  </a:cubicBezTo>
                  <a:cubicBezTo>
                    <a:pt x="786" y="3120"/>
                    <a:pt x="846" y="2644"/>
                    <a:pt x="1179" y="2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2351;p70">
              <a:extLst>
                <a:ext uri="{FF2B5EF4-FFF2-40B4-BE49-F238E27FC236}">
                  <a16:creationId xmlns:a16="http://schemas.microsoft.com/office/drawing/2014/main" id="{9456BB5B-26A0-352F-97F9-250F836F1064}"/>
                </a:ext>
              </a:extLst>
            </p:cNvPr>
            <p:cNvSpPr/>
            <p:nvPr/>
          </p:nvSpPr>
          <p:spPr>
            <a:xfrm>
              <a:off x="9991125" y="2143850"/>
              <a:ext cx="34850" cy="83950"/>
            </a:xfrm>
            <a:custGeom>
              <a:avLst/>
              <a:gdLst/>
              <a:ahLst/>
              <a:cxnLst/>
              <a:rect l="l" t="t" r="r" b="b"/>
              <a:pathLst>
                <a:path w="1394" h="3358" extrusionOk="0">
                  <a:moveTo>
                    <a:pt x="1072" y="0"/>
                  </a:moveTo>
                  <a:cubicBezTo>
                    <a:pt x="1393" y="441"/>
                    <a:pt x="1298" y="905"/>
                    <a:pt x="1048" y="1250"/>
                  </a:cubicBezTo>
                  <a:cubicBezTo>
                    <a:pt x="679" y="1786"/>
                    <a:pt x="536" y="2393"/>
                    <a:pt x="345" y="3001"/>
                  </a:cubicBezTo>
                  <a:cubicBezTo>
                    <a:pt x="298" y="3132"/>
                    <a:pt x="334" y="3358"/>
                    <a:pt x="0" y="3275"/>
                  </a:cubicBezTo>
                  <a:cubicBezTo>
                    <a:pt x="84" y="3036"/>
                    <a:pt x="155" y="2798"/>
                    <a:pt x="215" y="2572"/>
                  </a:cubicBezTo>
                  <a:cubicBezTo>
                    <a:pt x="381" y="2048"/>
                    <a:pt x="465" y="1501"/>
                    <a:pt x="810" y="1036"/>
                  </a:cubicBezTo>
                  <a:cubicBezTo>
                    <a:pt x="941" y="858"/>
                    <a:pt x="929" y="596"/>
                    <a:pt x="977" y="358"/>
                  </a:cubicBezTo>
                  <a:cubicBezTo>
                    <a:pt x="1012" y="238"/>
                    <a:pt x="1048" y="119"/>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2352;p70">
              <a:extLst>
                <a:ext uri="{FF2B5EF4-FFF2-40B4-BE49-F238E27FC236}">
                  <a16:creationId xmlns:a16="http://schemas.microsoft.com/office/drawing/2014/main" id="{4383A0B0-D948-6E32-7D65-EA4AC4CFDECA}"/>
                </a:ext>
              </a:extLst>
            </p:cNvPr>
            <p:cNvSpPr/>
            <p:nvPr/>
          </p:nvSpPr>
          <p:spPr>
            <a:xfrm>
              <a:off x="10586125" y="2285525"/>
              <a:ext cx="50925" cy="65225"/>
            </a:xfrm>
            <a:custGeom>
              <a:avLst/>
              <a:gdLst/>
              <a:ahLst/>
              <a:cxnLst/>
              <a:rect l="l" t="t" r="r" b="b"/>
              <a:pathLst>
                <a:path w="2037" h="2609" extrusionOk="0">
                  <a:moveTo>
                    <a:pt x="1918" y="2608"/>
                  </a:moveTo>
                  <a:cubicBezTo>
                    <a:pt x="1251" y="1727"/>
                    <a:pt x="632" y="906"/>
                    <a:pt x="1" y="72"/>
                  </a:cubicBezTo>
                  <a:cubicBezTo>
                    <a:pt x="13" y="48"/>
                    <a:pt x="25" y="25"/>
                    <a:pt x="60" y="1"/>
                  </a:cubicBezTo>
                  <a:cubicBezTo>
                    <a:pt x="156" y="48"/>
                    <a:pt x="287" y="48"/>
                    <a:pt x="346" y="120"/>
                  </a:cubicBezTo>
                  <a:cubicBezTo>
                    <a:pt x="929" y="858"/>
                    <a:pt x="1489" y="1620"/>
                    <a:pt x="2037" y="2382"/>
                  </a:cubicBezTo>
                  <a:cubicBezTo>
                    <a:pt x="2037" y="2406"/>
                    <a:pt x="1977" y="2489"/>
                    <a:pt x="1918" y="26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2353;p70">
              <a:extLst>
                <a:ext uri="{FF2B5EF4-FFF2-40B4-BE49-F238E27FC236}">
                  <a16:creationId xmlns:a16="http://schemas.microsoft.com/office/drawing/2014/main" id="{BFF2E79E-0A94-17EC-B5C2-D20D255143DC}"/>
                </a:ext>
              </a:extLst>
            </p:cNvPr>
            <p:cNvSpPr/>
            <p:nvPr/>
          </p:nvSpPr>
          <p:spPr>
            <a:xfrm>
              <a:off x="9750900" y="2440900"/>
              <a:ext cx="30400" cy="49750"/>
            </a:xfrm>
            <a:custGeom>
              <a:avLst/>
              <a:gdLst/>
              <a:ahLst/>
              <a:cxnLst/>
              <a:rect l="l" t="t" r="r" b="b"/>
              <a:pathLst>
                <a:path w="1216" h="1990" extrusionOk="0">
                  <a:moveTo>
                    <a:pt x="680" y="1"/>
                  </a:moveTo>
                  <a:cubicBezTo>
                    <a:pt x="846" y="632"/>
                    <a:pt x="191" y="1037"/>
                    <a:pt x="310" y="1668"/>
                  </a:cubicBezTo>
                  <a:cubicBezTo>
                    <a:pt x="799" y="1644"/>
                    <a:pt x="941" y="1227"/>
                    <a:pt x="1215" y="953"/>
                  </a:cubicBezTo>
                  <a:cubicBezTo>
                    <a:pt x="1191" y="1370"/>
                    <a:pt x="1001" y="1703"/>
                    <a:pt x="620" y="1894"/>
                  </a:cubicBezTo>
                  <a:cubicBezTo>
                    <a:pt x="501" y="1953"/>
                    <a:pt x="263" y="1989"/>
                    <a:pt x="191" y="1906"/>
                  </a:cubicBezTo>
                  <a:cubicBezTo>
                    <a:pt x="84" y="1810"/>
                    <a:pt x="1" y="1572"/>
                    <a:pt x="60" y="1429"/>
                  </a:cubicBezTo>
                  <a:cubicBezTo>
                    <a:pt x="239" y="941"/>
                    <a:pt x="477" y="477"/>
                    <a:pt x="6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2354;p70">
              <a:extLst>
                <a:ext uri="{FF2B5EF4-FFF2-40B4-BE49-F238E27FC236}">
                  <a16:creationId xmlns:a16="http://schemas.microsoft.com/office/drawing/2014/main" id="{868D7743-CCEB-9A7D-DA0E-C9C7DE2B54AC}"/>
                </a:ext>
              </a:extLst>
            </p:cNvPr>
            <p:cNvSpPr/>
            <p:nvPr/>
          </p:nvSpPr>
          <p:spPr>
            <a:xfrm>
              <a:off x="9804775" y="2490625"/>
              <a:ext cx="25025" cy="50925"/>
            </a:xfrm>
            <a:custGeom>
              <a:avLst/>
              <a:gdLst/>
              <a:ahLst/>
              <a:cxnLst/>
              <a:rect l="l" t="t" r="r" b="b"/>
              <a:pathLst>
                <a:path w="1001" h="2037" extrusionOk="0">
                  <a:moveTo>
                    <a:pt x="525" y="0"/>
                  </a:moveTo>
                  <a:cubicBezTo>
                    <a:pt x="441" y="536"/>
                    <a:pt x="370" y="1072"/>
                    <a:pt x="287" y="1691"/>
                  </a:cubicBezTo>
                  <a:cubicBezTo>
                    <a:pt x="549" y="1572"/>
                    <a:pt x="727" y="1500"/>
                    <a:pt x="1001" y="1381"/>
                  </a:cubicBezTo>
                  <a:cubicBezTo>
                    <a:pt x="953" y="1643"/>
                    <a:pt x="930" y="1846"/>
                    <a:pt x="894" y="2036"/>
                  </a:cubicBezTo>
                  <a:cubicBezTo>
                    <a:pt x="644" y="1988"/>
                    <a:pt x="430" y="1953"/>
                    <a:pt x="227" y="1929"/>
                  </a:cubicBezTo>
                  <a:cubicBezTo>
                    <a:pt x="1" y="1310"/>
                    <a:pt x="96" y="595"/>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2355;p70">
              <a:extLst>
                <a:ext uri="{FF2B5EF4-FFF2-40B4-BE49-F238E27FC236}">
                  <a16:creationId xmlns:a16="http://schemas.microsoft.com/office/drawing/2014/main" id="{7C623148-5BF2-E614-3AC5-22B3F6A8F1D1}"/>
                </a:ext>
              </a:extLst>
            </p:cNvPr>
            <p:cNvSpPr/>
            <p:nvPr/>
          </p:nvSpPr>
          <p:spPr>
            <a:xfrm>
              <a:off x="9867600" y="2228075"/>
              <a:ext cx="30675" cy="81600"/>
            </a:xfrm>
            <a:custGeom>
              <a:avLst/>
              <a:gdLst/>
              <a:ahLst/>
              <a:cxnLst/>
              <a:rect l="l" t="t" r="r" b="b"/>
              <a:pathLst>
                <a:path w="1227" h="3264" extrusionOk="0">
                  <a:moveTo>
                    <a:pt x="1226" y="60"/>
                  </a:moveTo>
                  <a:cubicBezTo>
                    <a:pt x="1000" y="834"/>
                    <a:pt x="798" y="1608"/>
                    <a:pt x="536" y="2370"/>
                  </a:cubicBezTo>
                  <a:cubicBezTo>
                    <a:pt x="441" y="2680"/>
                    <a:pt x="262" y="2965"/>
                    <a:pt x="119" y="3263"/>
                  </a:cubicBezTo>
                  <a:cubicBezTo>
                    <a:pt x="83" y="3251"/>
                    <a:pt x="48" y="3239"/>
                    <a:pt x="0" y="3215"/>
                  </a:cubicBezTo>
                  <a:cubicBezTo>
                    <a:pt x="60" y="3013"/>
                    <a:pt x="95" y="2775"/>
                    <a:pt x="203" y="2596"/>
                  </a:cubicBezTo>
                  <a:cubicBezTo>
                    <a:pt x="464" y="2084"/>
                    <a:pt x="691" y="1572"/>
                    <a:pt x="750" y="989"/>
                  </a:cubicBezTo>
                  <a:cubicBezTo>
                    <a:pt x="774" y="656"/>
                    <a:pt x="976" y="334"/>
                    <a:pt x="1072" y="1"/>
                  </a:cubicBezTo>
                  <a:cubicBezTo>
                    <a:pt x="1119" y="25"/>
                    <a:pt x="1167" y="48"/>
                    <a:pt x="1226"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2356;p70">
              <a:extLst>
                <a:ext uri="{FF2B5EF4-FFF2-40B4-BE49-F238E27FC236}">
                  <a16:creationId xmlns:a16="http://schemas.microsoft.com/office/drawing/2014/main" id="{DF2FFAC9-46C7-51B6-8BA6-9BD9252DA343}"/>
                </a:ext>
              </a:extLst>
            </p:cNvPr>
            <p:cNvSpPr/>
            <p:nvPr/>
          </p:nvSpPr>
          <p:spPr>
            <a:xfrm>
              <a:off x="10470050" y="2887400"/>
              <a:ext cx="45550" cy="72350"/>
            </a:xfrm>
            <a:custGeom>
              <a:avLst/>
              <a:gdLst/>
              <a:ahLst/>
              <a:cxnLst/>
              <a:rect l="l" t="t" r="r" b="b"/>
              <a:pathLst>
                <a:path w="1822" h="2894" extrusionOk="0">
                  <a:moveTo>
                    <a:pt x="0" y="2893"/>
                  </a:moveTo>
                  <a:cubicBezTo>
                    <a:pt x="596" y="1941"/>
                    <a:pt x="1191" y="1000"/>
                    <a:pt x="1822" y="0"/>
                  </a:cubicBezTo>
                  <a:cubicBezTo>
                    <a:pt x="1786" y="631"/>
                    <a:pt x="762" y="2322"/>
                    <a:pt x="0" y="28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2357;p70">
              <a:extLst>
                <a:ext uri="{FF2B5EF4-FFF2-40B4-BE49-F238E27FC236}">
                  <a16:creationId xmlns:a16="http://schemas.microsoft.com/office/drawing/2014/main" id="{C4B54E6C-A9F3-0155-3160-AA14F729D61B}"/>
                </a:ext>
              </a:extLst>
            </p:cNvPr>
            <p:cNvSpPr/>
            <p:nvPr/>
          </p:nvSpPr>
          <p:spPr>
            <a:xfrm>
              <a:off x="9956300" y="2083725"/>
              <a:ext cx="22925" cy="54500"/>
            </a:xfrm>
            <a:custGeom>
              <a:avLst/>
              <a:gdLst/>
              <a:ahLst/>
              <a:cxnLst/>
              <a:rect l="l" t="t" r="r" b="b"/>
              <a:pathLst>
                <a:path w="917" h="2180" extrusionOk="0">
                  <a:moveTo>
                    <a:pt x="357" y="1822"/>
                  </a:moveTo>
                  <a:cubicBezTo>
                    <a:pt x="536" y="1512"/>
                    <a:pt x="703" y="1191"/>
                    <a:pt x="905" y="834"/>
                  </a:cubicBezTo>
                  <a:cubicBezTo>
                    <a:pt x="917" y="1250"/>
                    <a:pt x="667" y="1858"/>
                    <a:pt x="417" y="2060"/>
                  </a:cubicBezTo>
                  <a:cubicBezTo>
                    <a:pt x="262" y="2179"/>
                    <a:pt x="107" y="2131"/>
                    <a:pt x="36" y="1953"/>
                  </a:cubicBezTo>
                  <a:cubicBezTo>
                    <a:pt x="12" y="1858"/>
                    <a:pt x="0" y="1762"/>
                    <a:pt x="12" y="1655"/>
                  </a:cubicBezTo>
                  <a:cubicBezTo>
                    <a:pt x="119" y="1108"/>
                    <a:pt x="250" y="560"/>
                    <a:pt x="417" y="0"/>
                  </a:cubicBezTo>
                  <a:cubicBezTo>
                    <a:pt x="595" y="322"/>
                    <a:pt x="429" y="596"/>
                    <a:pt x="369" y="881"/>
                  </a:cubicBezTo>
                  <a:lnTo>
                    <a:pt x="191" y="1727"/>
                  </a:lnTo>
                  <a:cubicBezTo>
                    <a:pt x="250" y="1774"/>
                    <a:pt x="310" y="1786"/>
                    <a:pt x="357" y="1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2358;p70">
              <a:extLst>
                <a:ext uri="{FF2B5EF4-FFF2-40B4-BE49-F238E27FC236}">
                  <a16:creationId xmlns:a16="http://schemas.microsoft.com/office/drawing/2014/main" id="{37469675-51AE-D8A7-76DF-AFEBD30917B0}"/>
                </a:ext>
              </a:extLst>
            </p:cNvPr>
            <p:cNvSpPr/>
            <p:nvPr/>
          </p:nvSpPr>
          <p:spPr>
            <a:xfrm>
              <a:off x="9956300" y="2132225"/>
              <a:ext cx="35725" cy="67000"/>
            </a:xfrm>
            <a:custGeom>
              <a:avLst/>
              <a:gdLst/>
              <a:ahLst/>
              <a:cxnLst/>
              <a:rect l="l" t="t" r="r" b="b"/>
              <a:pathLst>
                <a:path w="1429" h="2680" extrusionOk="0">
                  <a:moveTo>
                    <a:pt x="0" y="2370"/>
                  </a:moveTo>
                  <a:cubicBezTo>
                    <a:pt x="203" y="2275"/>
                    <a:pt x="381" y="2251"/>
                    <a:pt x="441" y="2156"/>
                  </a:cubicBezTo>
                  <a:cubicBezTo>
                    <a:pt x="595" y="1906"/>
                    <a:pt x="715" y="1632"/>
                    <a:pt x="822" y="1370"/>
                  </a:cubicBezTo>
                  <a:cubicBezTo>
                    <a:pt x="1000" y="918"/>
                    <a:pt x="1155" y="465"/>
                    <a:pt x="1322" y="1"/>
                  </a:cubicBezTo>
                  <a:cubicBezTo>
                    <a:pt x="1357" y="13"/>
                    <a:pt x="1393" y="25"/>
                    <a:pt x="1429" y="25"/>
                  </a:cubicBezTo>
                  <a:cubicBezTo>
                    <a:pt x="1393" y="144"/>
                    <a:pt x="1393" y="263"/>
                    <a:pt x="1357" y="370"/>
                  </a:cubicBezTo>
                  <a:cubicBezTo>
                    <a:pt x="1191" y="858"/>
                    <a:pt x="1024" y="1334"/>
                    <a:pt x="846" y="1811"/>
                  </a:cubicBezTo>
                  <a:cubicBezTo>
                    <a:pt x="738" y="2073"/>
                    <a:pt x="607" y="2311"/>
                    <a:pt x="441" y="2525"/>
                  </a:cubicBezTo>
                  <a:cubicBezTo>
                    <a:pt x="381" y="2620"/>
                    <a:pt x="226" y="2632"/>
                    <a:pt x="107" y="2680"/>
                  </a:cubicBezTo>
                  <a:cubicBezTo>
                    <a:pt x="84" y="2573"/>
                    <a:pt x="36" y="2454"/>
                    <a:pt x="0" y="2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2359;p70">
              <a:extLst>
                <a:ext uri="{FF2B5EF4-FFF2-40B4-BE49-F238E27FC236}">
                  <a16:creationId xmlns:a16="http://schemas.microsoft.com/office/drawing/2014/main" id="{ABD84238-2D29-340D-886E-0DD759F937F8}"/>
                </a:ext>
              </a:extLst>
            </p:cNvPr>
            <p:cNvSpPr/>
            <p:nvPr/>
          </p:nvSpPr>
          <p:spPr>
            <a:xfrm>
              <a:off x="9751800" y="2387025"/>
              <a:ext cx="29500" cy="39625"/>
            </a:xfrm>
            <a:custGeom>
              <a:avLst/>
              <a:gdLst/>
              <a:ahLst/>
              <a:cxnLst/>
              <a:rect l="l" t="t" r="r" b="b"/>
              <a:pathLst>
                <a:path w="1180" h="1585" extrusionOk="0">
                  <a:moveTo>
                    <a:pt x="560" y="96"/>
                  </a:moveTo>
                  <a:cubicBezTo>
                    <a:pt x="453" y="489"/>
                    <a:pt x="36" y="846"/>
                    <a:pt x="417" y="1406"/>
                  </a:cubicBezTo>
                  <a:cubicBezTo>
                    <a:pt x="691" y="1025"/>
                    <a:pt x="917" y="703"/>
                    <a:pt x="1155" y="370"/>
                  </a:cubicBezTo>
                  <a:cubicBezTo>
                    <a:pt x="1179" y="787"/>
                    <a:pt x="989" y="1108"/>
                    <a:pt x="739" y="1370"/>
                  </a:cubicBezTo>
                  <a:cubicBezTo>
                    <a:pt x="632" y="1477"/>
                    <a:pt x="346" y="1584"/>
                    <a:pt x="298" y="1537"/>
                  </a:cubicBezTo>
                  <a:cubicBezTo>
                    <a:pt x="167" y="1406"/>
                    <a:pt x="1" y="1168"/>
                    <a:pt x="36" y="1001"/>
                  </a:cubicBezTo>
                  <a:cubicBezTo>
                    <a:pt x="108" y="656"/>
                    <a:pt x="298" y="334"/>
                    <a:pt x="453" y="1"/>
                  </a:cubicBezTo>
                  <a:cubicBezTo>
                    <a:pt x="465" y="36"/>
                    <a:pt x="513" y="60"/>
                    <a:pt x="560"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2360;p70">
              <a:extLst>
                <a:ext uri="{FF2B5EF4-FFF2-40B4-BE49-F238E27FC236}">
                  <a16:creationId xmlns:a16="http://schemas.microsoft.com/office/drawing/2014/main" id="{0575B530-163C-FD42-2E95-60253480DD5C}"/>
                </a:ext>
              </a:extLst>
            </p:cNvPr>
            <p:cNvSpPr/>
            <p:nvPr/>
          </p:nvSpPr>
          <p:spPr>
            <a:xfrm>
              <a:off x="10171800" y="2898700"/>
              <a:ext cx="10725" cy="53000"/>
            </a:xfrm>
            <a:custGeom>
              <a:avLst/>
              <a:gdLst/>
              <a:ahLst/>
              <a:cxnLst/>
              <a:rect l="l" t="t" r="r" b="b"/>
              <a:pathLst>
                <a:path w="429" h="2120" extrusionOk="0">
                  <a:moveTo>
                    <a:pt x="119" y="1"/>
                  </a:moveTo>
                  <a:cubicBezTo>
                    <a:pt x="429" y="715"/>
                    <a:pt x="369" y="1620"/>
                    <a:pt x="0" y="2120"/>
                  </a:cubicBezTo>
                  <a:cubicBezTo>
                    <a:pt x="36" y="1370"/>
                    <a:pt x="72" y="679"/>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2361;p70">
              <a:extLst>
                <a:ext uri="{FF2B5EF4-FFF2-40B4-BE49-F238E27FC236}">
                  <a16:creationId xmlns:a16="http://schemas.microsoft.com/office/drawing/2014/main" id="{B5381D98-DAB5-0995-AD3F-31E8E7D9627D}"/>
                </a:ext>
              </a:extLst>
            </p:cNvPr>
            <p:cNvSpPr/>
            <p:nvPr/>
          </p:nvSpPr>
          <p:spPr>
            <a:xfrm>
              <a:off x="9786625" y="2325425"/>
              <a:ext cx="34250" cy="60450"/>
            </a:xfrm>
            <a:custGeom>
              <a:avLst/>
              <a:gdLst/>
              <a:ahLst/>
              <a:cxnLst/>
              <a:rect l="l" t="t" r="r" b="b"/>
              <a:pathLst>
                <a:path w="1370" h="2418" extrusionOk="0">
                  <a:moveTo>
                    <a:pt x="1" y="2322"/>
                  </a:moveTo>
                  <a:cubicBezTo>
                    <a:pt x="417" y="1548"/>
                    <a:pt x="846" y="774"/>
                    <a:pt x="1263" y="0"/>
                  </a:cubicBezTo>
                  <a:cubicBezTo>
                    <a:pt x="1298" y="12"/>
                    <a:pt x="1334" y="36"/>
                    <a:pt x="1370" y="48"/>
                  </a:cubicBezTo>
                  <a:cubicBezTo>
                    <a:pt x="1072" y="905"/>
                    <a:pt x="560" y="1631"/>
                    <a:pt x="143" y="2417"/>
                  </a:cubicBezTo>
                  <a:cubicBezTo>
                    <a:pt x="84" y="2381"/>
                    <a:pt x="48" y="2346"/>
                    <a:pt x="1" y="23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2362;p70">
              <a:extLst>
                <a:ext uri="{FF2B5EF4-FFF2-40B4-BE49-F238E27FC236}">
                  <a16:creationId xmlns:a16="http://schemas.microsoft.com/office/drawing/2014/main" id="{6C780982-15C4-F53B-FB4B-1171BC663D57}"/>
                </a:ext>
              </a:extLst>
            </p:cNvPr>
            <p:cNvSpPr/>
            <p:nvPr/>
          </p:nvSpPr>
          <p:spPr>
            <a:xfrm>
              <a:off x="10184900" y="2916250"/>
              <a:ext cx="24725" cy="50925"/>
            </a:xfrm>
            <a:custGeom>
              <a:avLst/>
              <a:gdLst/>
              <a:ahLst/>
              <a:cxnLst/>
              <a:rect l="l" t="t" r="r" b="b"/>
              <a:pathLst>
                <a:path w="989" h="2037" extrusionOk="0">
                  <a:moveTo>
                    <a:pt x="988" y="61"/>
                  </a:moveTo>
                  <a:cubicBezTo>
                    <a:pt x="857" y="787"/>
                    <a:pt x="560" y="1442"/>
                    <a:pt x="131" y="2037"/>
                  </a:cubicBezTo>
                  <a:cubicBezTo>
                    <a:pt x="84" y="2013"/>
                    <a:pt x="36" y="2001"/>
                    <a:pt x="0" y="1989"/>
                  </a:cubicBezTo>
                  <a:cubicBezTo>
                    <a:pt x="286" y="1323"/>
                    <a:pt x="572" y="668"/>
                    <a:pt x="857" y="1"/>
                  </a:cubicBezTo>
                  <a:cubicBezTo>
                    <a:pt x="905" y="13"/>
                    <a:pt x="941" y="25"/>
                    <a:pt x="98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2363;p70">
              <a:extLst>
                <a:ext uri="{FF2B5EF4-FFF2-40B4-BE49-F238E27FC236}">
                  <a16:creationId xmlns:a16="http://schemas.microsoft.com/office/drawing/2014/main" id="{1C0805AD-5D98-1FF3-00B2-9FB815921F0D}"/>
                </a:ext>
              </a:extLst>
            </p:cNvPr>
            <p:cNvSpPr/>
            <p:nvPr/>
          </p:nvSpPr>
          <p:spPr>
            <a:xfrm>
              <a:off x="10544750" y="2135800"/>
              <a:ext cx="23250" cy="44375"/>
            </a:xfrm>
            <a:custGeom>
              <a:avLst/>
              <a:gdLst/>
              <a:ahLst/>
              <a:cxnLst/>
              <a:rect l="l" t="t" r="r" b="b"/>
              <a:pathLst>
                <a:path w="930" h="1775" extrusionOk="0">
                  <a:moveTo>
                    <a:pt x="263" y="1"/>
                  </a:moveTo>
                  <a:cubicBezTo>
                    <a:pt x="477" y="572"/>
                    <a:pt x="703" y="1156"/>
                    <a:pt x="930" y="1715"/>
                  </a:cubicBezTo>
                  <a:cubicBezTo>
                    <a:pt x="882" y="1727"/>
                    <a:pt x="858" y="1763"/>
                    <a:pt x="822" y="1775"/>
                  </a:cubicBezTo>
                  <a:cubicBezTo>
                    <a:pt x="751" y="1703"/>
                    <a:pt x="632" y="1656"/>
                    <a:pt x="620" y="1572"/>
                  </a:cubicBezTo>
                  <a:cubicBezTo>
                    <a:pt x="525" y="1049"/>
                    <a:pt x="1" y="620"/>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2364;p70">
              <a:extLst>
                <a:ext uri="{FF2B5EF4-FFF2-40B4-BE49-F238E27FC236}">
                  <a16:creationId xmlns:a16="http://schemas.microsoft.com/office/drawing/2014/main" id="{F95EB4E0-9A4F-D006-AA99-5B70A26129D9}"/>
                </a:ext>
              </a:extLst>
            </p:cNvPr>
            <p:cNvSpPr/>
            <p:nvPr/>
          </p:nvSpPr>
          <p:spPr>
            <a:xfrm>
              <a:off x="10674825" y="2403100"/>
              <a:ext cx="23550" cy="39325"/>
            </a:xfrm>
            <a:custGeom>
              <a:avLst/>
              <a:gdLst/>
              <a:ahLst/>
              <a:cxnLst/>
              <a:rect l="l" t="t" r="r" b="b"/>
              <a:pathLst>
                <a:path w="942" h="1573" extrusionOk="0">
                  <a:moveTo>
                    <a:pt x="156" y="1"/>
                  </a:moveTo>
                  <a:cubicBezTo>
                    <a:pt x="215" y="72"/>
                    <a:pt x="275" y="132"/>
                    <a:pt x="334" y="203"/>
                  </a:cubicBezTo>
                  <a:cubicBezTo>
                    <a:pt x="549" y="644"/>
                    <a:pt x="739" y="1072"/>
                    <a:pt x="941" y="1501"/>
                  </a:cubicBezTo>
                  <a:cubicBezTo>
                    <a:pt x="906" y="1537"/>
                    <a:pt x="858" y="1548"/>
                    <a:pt x="822" y="1572"/>
                  </a:cubicBezTo>
                  <a:cubicBezTo>
                    <a:pt x="441" y="1156"/>
                    <a:pt x="108" y="703"/>
                    <a:pt x="13" y="120"/>
                  </a:cubicBezTo>
                  <a:cubicBezTo>
                    <a:pt x="1" y="72"/>
                    <a:pt x="120" y="24"/>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2365;p70">
              <a:extLst>
                <a:ext uri="{FF2B5EF4-FFF2-40B4-BE49-F238E27FC236}">
                  <a16:creationId xmlns:a16="http://schemas.microsoft.com/office/drawing/2014/main" id="{6B4C695D-4EA3-66CB-6BCE-3FAA61303495}"/>
                </a:ext>
              </a:extLst>
            </p:cNvPr>
            <p:cNvSpPr/>
            <p:nvPr/>
          </p:nvSpPr>
          <p:spPr>
            <a:xfrm>
              <a:off x="9899725" y="2341200"/>
              <a:ext cx="22950" cy="25325"/>
            </a:xfrm>
            <a:custGeom>
              <a:avLst/>
              <a:gdLst/>
              <a:ahLst/>
              <a:cxnLst/>
              <a:rect l="l" t="t" r="r" b="b"/>
              <a:pathLst>
                <a:path w="918" h="1013" extrusionOk="0">
                  <a:moveTo>
                    <a:pt x="918" y="84"/>
                  </a:moveTo>
                  <a:cubicBezTo>
                    <a:pt x="727" y="393"/>
                    <a:pt x="537" y="691"/>
                    <a:pt x="322" y="1012"/>
                  </a:cubicBezTo>
                  <a:cubicBezTo>
                    <a:pt x="120" y="810"/>
                    <a:pt x="120" y="810"/>
                    <a:pt x="1" y="84"/>
                  </a:cubicBezTo>
                  <a:cubicBezTo>
                    <a:pt x="227" y="203"/>
                    <a:pt x="227" y="203"/>
                    <a:pt x="346" y="536"/>
                  </a:cubicBezTo>
                  <a:cubicBezTo>
                    <a:pt x="501" y="345"/>
                    <a:pt x="656" y="179"/>
                    <a:pt x="799" y="0"/>
                  </a:cubicBezTo>
                  <a:cubicBezTo>
                    <a:pt x="846" y="36"/>
                    <a:pt x="894" y="48"/>
                    <a:pt x="918"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2366;p70">
              <a:extLst>
                <a:ext uri="{FF2B5EF4-FFF2-40B4-BE49-F238E27FC236}">
                  <a16:creationId xmlns:a16="http://schemas.microsoft.com/office/drawing/2014/main" id="{CE233EB0-78A2-2F66-5B02-0FF5C13317F8}"/>
                </a:ext>
              </a:extLst>
            </p:cNvPr>
            <p:cNvSpPr/>
            <p:nvPr/>
          </p:nvSpPr>
          <p:spPr>
            <a:xfrm>
              <a:off x="9863725" y="2493900"/>
              <a:ext cx="22650" cy="36925"/>
            </a:xfrm>
            <a:custGeom>
              <a:avLst/>
              <a:gdLst/>
              <a:ahLst/>
              <a:cxnLst/>
              <a:rect l="l" t="t" r="r" b="b"/>
              <a:pathLst>
                <a:path w="906" h="1477" extrusionOk="0">
                  <a:moveTo>
                    <a:pt x="143" y="1476"/>
                  </a:moveTo>
                  <a:cubicBezTo>
                    <a:pt x="0" y="798"/>
                    <a:pt x="215" y="369"/>
                    <a:pt x="905" y="0"/>
                  </a:cubicBezTo>
                  <a:cubicBezTo>
                    <a:pt x="667" y="441"/>
                    <a:pt x="429" y="905"/>
                    <a:pt x="143" y="1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2367;p70">
              <a:extLst>
                <a:ext uri="{FF2B5EF4-FFF2-40B4-BE49-F238E27FC236}">
                  <a16:creationId xmlns:a16="http://schemas.microsoft.com/office/drawing/2014/main" id="{96089B33-EF7A-DB1E-A92B-8334717D13AB}"/>
                </a:ext>
              </a:extLst>
            </p:cNvPr>
            <p:cNvSpPr/>
            <p:nvPr/>
          </p:nvSpPr>
          <p:spPr>
            <a:xfrm>
              <a:off x="10451900" y="2894525"/>
              <a:ext cx="8950" cy="56300"/>
            </a:xfrm>
            <a:custGeom>
              <a:avLst/>
              <a:gdLst/>
              <a:ahLst/>
              <a:cxnLst/>
              <a:rect l="l" t="t" r="r" b="b"/>
              <a:pathLst>
                <a:path w="358" h="2252" extrusionOk="0">
                  <a:moveTo>
                    <a:pt x="298" y="13"/>
                  </a:moveTo>
                  <a:cubicBezTo>
                    <a:pt x="357" y="775"/>
                    <a:pt x="226" y="1501"/>
                    <a:pt x="143" y="2251"/>
                  </a:cubicBezTo>
                  <a:cubicBezTo>
                    <a:pt x="107" y="2251"/>
                    <a:pt x="48" y="2251"/>
                    <a:pt x="0" y="2239"/>
                  </a:cubicBezTo>
                  <a:cubicBezTo>
                    <a:pt x="48" y="1489"/>
                    <a:pt x="83" y="751"/>
                    <a:pt x="143" y="1"/>
                  </a:cubicBezTo>
                  <a:cubicBezTo>
                    <a:pt x="191" y="13"/>
                    <a:pt x="250" y="13"/>
                    <a:pt x="298"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2368;p70">
              <a:extLst>
                <a:ext uri="{FF2B5EF4-FFF2-40B4-BE49-F238E27FC236}">
                  <a16:creationId xmlns:a16="http://schemas.microsoft.com/office/drawing/2014/main" id="{F14094D0-F10A-E121-7268-D7E206F03B3B}"/>
                </a:ext>
              </a:extLst>
            </p:cNvPr>
            <p:cNvSpPr/>
            <p:nvPr/>
          </p:nvSpPr>
          <p:spPr>
            <a:xfrm>
              <a:off x="10432250" y="2900775"/>
              <a:ext cx="12525" cy="50350"/>
            </a:xfrm>
            <a:custGeom>
              <a:avLst/>
              <a:gdLst/>
              <a:ahLst/>
              <a:cxnLst/>
              <a:rect l="l" t="t" r="r" b="b"/>
              <a:pathLst>
                <a:path w="501" h="2014" extrusionOk="0">
                  <a:moveTo>
                    <a:pt x="310" y="2013"/>
                  </a:moveTo>
                  <a:cubicBezTo>
                    <a:pt x="203" y="1346"/>
                    <a:pt x="96" y="691"/>
                    <a:pt x="0" y="25"/>
                  </a:cubicBezTo>
                  <a:cubicBezTo>
                    <a:pt x="36" y="1"/>
                    <a:pt x="84" y="1"/>
                    <a:pt x="131" y="1"/>
                  </a:cubicBezTo>
                  <a:cubicBezTo>
                    <a:pt x="393" y="632"/>
                    <a:pt x="393" y="1311"/>
                    <a:pt x="500" y="1989"/>
                  </a:cubicBezTo>
                  <a:cubicBezTo>
                    <a:pt x="441" y="1989"/>
                    <a:pt x="369" y="2001"/>
                    <a:pt x="310" y="2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2369;p70">
              <a:extLst>
                <a:ext uri="{FF2B5EF4-FFF2-40B4-BE49-F238E27FC236}">
                  <a16:creationId xmlns:a16="http://schemas.microsoft.com/office/drawing/2014/main" id="{E226C2A4-C286-66F5-3EA3-6102B65850AB}"/>
                </a:ext>
              </a:extLst>
            </p:cNvPr>
            <p:cNvSpPr/>
            <p:nvPr/>
          </p:nvSpPr>
          <p:spPr>
            <a:xfrm>
              <a:off x="9900325" y="2385250"/>
              <a:ext cx="25025" cy="47350"/>
            </a:xfrm>
            <a:custGeom>
              <a:avLst/>
              <a:gdLst/>
              <a:ahLst/>
              <a:cxnLst/>
              <a:rect l="l" t="t" r="r" b="b"/>
              <a:pathLst>
                <a:path w="1001" h="1894" extrusionOk="0">
                  <a:moveTo>
                    <a:pt x="1001" y="84"/>
                  </a:moveTo>
                  <a:cubicBezTo>
                    <a:pt x="727" y="655"/>
                    <a:pt x="465" y="1203"/>
                    <a:pt x="132" y="1893"/>
                  </a:cubicBezTo>
                  <a:cubicBezTo>
                    <a:pt x="60" y="1691"/>
                    <a:pt x="1" y="1608"/>
                    <a:pt x="37" y="1560"/>
                  </a:cubicBezTo>
                  <a:cubicBezTo>
                    <a:pt x="287" y="1036"/>
                    <a:pt x="560" y="524"/>
                    <a:pt x="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2370;p70">
              <a:extLst>
                <a:ext uri="{FF2B5EF4-FFF2-40B4-BE49-F238E27FC236}">
                  <a16:creationId xmlns:a16="http://schemas.microsoft.com/office/drawing/2014/main" id="{1880A412-A31A-CB6D-4334-F91A25FAEFE0}"/>
                </a:ext>
              </a:extLst>
            </p:cNvPr>
            <p:cNvSpPr/>
            <p:nvPr/>
          </p:nvSpPr>
          <p:spPr>
            <a:xfrm>
              <a:off x="9965225" y="2856125"/>
              <a:ext cx="38725" cy="36950"/>
            </a:xfrm>
            <a:custGeom>
              <a:avLst/>
              <a:gdLst/>
              <a:ahLst/>
              <a:cxnLst/>
              <a:rect l="l" t="t" r="r" b="b"/>
              <a:pathLst>
                <a:path w="1549" h="1478" extrusionOk="0">
                  <a:moveTo>
                    <a:pt x="1548" y="1477"/>
                  </a:moveTo>
                  <a:cubicBezTo>
                    <a:pt x="798" y="1239"/>
                    <a:pt x="477" y="620"/>
                    <a:pt x="0" y="49"/>
                  </a:cubicBezTo>
                  <a:cubicBezTo>
                    <a:pt x="250" y="1"/>
                    <a:pt x="358" y="144"/>
                    <a:pt x="453" y="251"/>
                  </a:cubicBezTo>
                  <a:cubicBezTo>
                    <a:pt x="774" y="596"/>
                    <a:pt x="1096" y="942"/>
                    <a:pt x="1417" y="1299"/>
                  </a:cubicBezTo>
                  <a:cubicBezTo>
                    <a:pt x="1477" y="1358"/>
                    <a:pt x="1501" y="1418"/>
                    <a:pt x="1548" y="1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2371;p70">
              <a:extLst>
                <a:ext uri="{FF2B5EF4-FFF2-40B4-BE49-F238E27FC236}">
                  <a16:creationId xmlns:a16="http://schemas.microsoft.com/office/drawing/2014/main" id="{3A97559C-EB3A-7048-507B-287F0F468AA6}"/>
                </a:ext>
              </a:extLst>
            </p:cNvPr>
            <p:cNvSpPr/>
            <p:nvPr/>
          </p:nvSpPr>
          <p:spPr>
            <a:xfrm>
              <a:off x="10523325" y="2028350"/>
              <a:ext cx="16100" cy="38125"/>
            </a:xfrm>
            <a:custGeom>
              <a:avLst/>
              <a:gdLst/>
              <a:ahLst/>
              <a:cxnLst/>
              <a:rect l="l" t="t" r="r" b="b"/>
              <a:pathLst>
                <a:path w="644" h="1525" extrusionOk="0">
                  <a:moveTo>
                    <a:pt x="167" y="1"/>
                  </a:moveTo>
                  <a:cubicBezTo>
                    <a:pt x="310" y="489"/>
                    <a:pt x="477" y="989"/>
                    <a:pt x="644" y="1501"/>
                  </a:cubicBezTo>
                  <a:cubicBezTo>
                    <a:pt x="584" y="1489"/>
                    <a:pt x="429" y="1525"/>
                    <a:pt x="405" y="1465"/>
                  </a:cubicBezTo>
                  <a:cubicBezTo>
                    <a:pt x="167" y="1013"/>
                    <a:pt x="1" y="525"/>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2372;p70">
              <a:extLst>
                <a:ext uri="{FF2B5EF4-FFF2-40B4-BE49-F238E27FC236}">
                  <a16:creationId xmlns:a16="http://schemas.microsoft.com/office/drawing/2014/main" id="{4A76A0B5-658D-F724-3333-DADDFD69B8F4}"/>
                </a:ext>
              </a:extLst>
            </p:cNvPr>
            <p:cNvSpPr/>
            <p:nvPr/>
          </p:nvSpPr>
          <p:spPr>
            <a:xfrm>
              <a:off x="9931875" y="2211125"/>
              <a:ext cx="27425" cy="37525"/>
            </a:xfrm>
            <a:custGeom>
              <a:avLst/>
              <a:gdLst/>
              <a:ahLst/>
              <a:cxnLst/>
              <a:rect l="l" t="t" r="r" b="b"/>
              <a:pathLst>
                <a:path w="1097" h="1501" extrusionOk="0">
                  <a:moveTo>
                    <a:pt x="1096" y="0"/>
                  </a:moveTo>
                  <a:cubicBezTo>
                    <a:pt x="858" y="595"/>
                    <a:pt x="382" y="1012"/>
                    <a:pt x="1" y="1500"/>
                  </a:cubicBezTo>
                  <a:cubicBezTo>
                    <a:pt x="25" y="1119"/>
                    <a:pt x="251" y="798"/>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2373;p70">
              <a:extLst>
                <a:ext uri="{FF2B5EF4-FFF2-40B4-BE49-F238E27FC236}">
                  <a16:creationId xmlns:a16="http://schemas.microsoft.com/office/drawing/2014/main" id="{8255410D-C7BC-9858-70AD-F14A370DB14C}"/>
                </a:ext>
              </a:extLst>
            </p:cNvPr>
            <p:cNvSpPr/>
            <p:nvPr/>
          </p:nvSpPr>
          <p:spPr>
            <a:xfrm>
              <a:off x="10446225" y="2341775"/>
              <a:ext cx="12225" cy="47950"/>
            </a:xfrm>
            <a:custGeom>
              <a:avLst/>
              <a:gdLst/>
              <a:ahLst/>
              <a:cxnLst/>
              <a:rect l="l" t="t" r="r" b="b"/>
              <a:pathLst>
                <a:path w="489" h="1918" extrusionOk="0">
                  <a:moveTo>
                    <a:pt x="1" y="1"/>
                  </a:moveTo>
                  <a:cubicBezTo>
                    <a:pt x="346" y="549"/>
                    <a:pt x="310" y="1192"/>
                    <a:pt x="489" y="1918"/>
                  </a:cubicBezTo>
                  <a:cubicBezTo>
                    <a:pt x="227" y="1561"/>
                    <a:pt x="60" y="91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2374;p70">
              <a:extLst>
                <a:ext uri="{FF2B5EF4-FFF2-40B4-BE49-F238E27FC236}">
                  <a16:creationId xmlns:a16="http://schemas.microsoft.com/office/drawing/2014/main" id="{7DBAF186-0939-A5AA-127B-854F011A4661}"/>
                </a:ext>
              </a:extLst>
            </p:cNvPr>
            <p:cNvSpPr/>
            <p:nvPr/>
          </p:nvSpPr>
          <p:spPr>
            <a:xfrm>
              <a:off x="10039350" y="2878150"/>
              <a:ext cx="39600" cy="30100"/>
            </a:xfrm>
            <a:custGeom>
              <a:avLst/>
              <a:gdLst/>
              <a:ahLst/>
              <a:cxnLst/>
              <a:rect l="l" t="t" r="r" b="b"/>
              <a:pathLst>
                <a:path w="1584" h="1204" extrusionOk="0">
                  <a:moveTo>
                    <a:pt x="0" y="1"/>
                  </a:moveTo>
                  <a:cubicBezTo>
                    <a:pt x="607" y="453"/>
                    <a:pt x="1095" y="823"/>
                    <a:pt x="1584" y="1192"/>
                  </a:cubicBezTo>
                  <a:cubicBezTo>
                    <a:pt x="1131" y="1204"/>
                    <a:pt x="560" y="82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2375;p70">
              <a:extLst>
                <a:ext uri="{FF2B5EF4-FFF2-40B4-BE49-F238E27FC236}">
                  <a16:creationId xmlns:a16="http://schemas.microsoft.com/office/drawing/2014/main" id="{0B6EFADB-D49A-2E85-58F7-9DA49212223F}"/>
                </a:ext>
              </a:extLst>
            </p:cNvPr>
            <p:cNvSpPr/>
            <p:nvPr/>
          </p:nvSpPr>
          <p:spPr>
            <a:xfrm>
              <a:off x="9834250" y="2284350"/>
              <a:ext cx="24425" cy="29775"/>
            </a:xfrm>
            <a:custGeom>
              <a:avLst/>
              <a:gdLst/>
              <a:ahLst/>
              <a:cxnLst/>
              <a:rect l="l" t="t" r="r" b="b"/>
              <a:pathLst>
                <a:path w="977" h="1191" extrusionOk="0">
                  <a:moveTo>
                    <a:pt x="203" y="643"/>
                  </a:moveTo>
                  <a:cubicBezTo>
                    <a:pt x="298" y="703"/>
                    <a:pt x="370" y="750"/>
                    <a:pt x="477" y="810"/>
                  </a:cubicBezTo>
                  <a:cubicBezTo>
                    <a:pt x="644" y="548"/>
                    <a:pt x="775" y="333"/>
                    <a:pt x="977" y="0"/>
                  </a:cubicBezTo>
                  <a:cubicBezTo>
                    <a:pt x="953" y="464"/>
                    <a:pt x="822" y="762"/>
                    <a:pt x="596" y="1000"/>
                  </a:cubicBezTo>
                  <a:cubicBezTo>
                    <a:pt x="477" y="1131"/>
                    <a:pt x="346" y="1191"/>
                    <a:pt x="191" y="1072"/>
                  </a:cubicBezTo>
                  <a:cubicBezTo>
                    <a:pt x="1" y="929"/>
                    <a:pt x="60" y="786"/>
                    <a:pt x="203" y="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2376;p70">
              <a:extLst>
                <a:ext uri="{FF2B5EF4-FFF2-40B4-BE49-F238E27FC236}">
                  <a16:creationId xmlns:a16="http://schemas.microsoft.com/office/drawing/2014/main" id="{1A9E9DE5-FA59-79EA-E52A-AB8D89961755}"/>
                </a:ext>
              </a:extLst>
            </p:cNvPr>
            <p:cNvSpPr/>
            <p:nvPr/>
          </p:nvSpPr>
          <p:spPr>
            <a:xfrm>
              <a:off x="10467975" y="2907625"/>
              <a:ext cx="12525" cy="41400"/>
            </a:xfrm>
            <a:custGeom>
              <a:avLst/>
              <a:gdLst/>
              <a:ahLst/>
              <a:cxnLst/>
              <a:rect l="l" t="t" r="r" b="b"/>
              <a:pathLst>
                <a:path w="501" h="1656" extrusionOk="0">
                  <a:moveTo>
                    <a:pt x="0" y="1656"/>
                  </a:moveTo>
                  <a:cubicBezTo>
                    <a:pt x="95" y="1072"/>
                    <a:pt x="155" y="489"/>
                    <a:pt x="488" y="1"/>
                  </a:cubicBezTo>
                  <a:cubicBezTo>
                    <a:pt x="500" y="608"/>
                    <a:pt x="321" y="1156"/>
                    <a:pt x="0"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2377;p70">
              <a:extLst>
                <a:ext uri="{FF2B5EF4-FFF2-40B4-BE49-F238E27FC236}">
                  <a16:creationId xmlns:a16="http://schemas.microsoft.com/office/drawing/2014/main" id="{D0184B07-4AF8-8696-244D-1F53707C5D59}"/>
                </a:ext>
              </a:extLst>
            </p:cNvPr>
            <p:cNvSpPr/>
            <p:nvPr/>
          </p:nvSpPr>
          <p:spPr>
            <a:xfrm>
              <a:off x="10141125" y="2281075"/>
              <a:ext cx="17300" cy="30975"/>
            </a:xfrm>
            <a:custGeom>
              <a:avLst/>
              <a:gdLst/>
              <a:ahLst/>
              <a:cxnLst/>
              <a:rect l="l" t="t" r="r" b="b"/>
              <a:pathLst>
                <a:path w="692" h="1239" extrusionOk="0">
                  <a:moveTo>
                    <a:pt x="1" y="1215"/>
                  </a:moveTo>
                  <a:cubicBezTo>
                    <a:pt x="96" y="834"/>
                    <a:pt x="168" y="429"/>
                    <a:pt x="251" y="0"/>
                  </a:cubicBezTo>
                  <a:cubicBezTo>
                    <a:pt x="430" y="60"/>
                    <a:pt x="549" y="107"/>
                    <a:pt x="692" y="143"/>
                  </a:cubicBezTo>
                  <a:cubicBezTo>
                    <a:pt x="656" y="322"/>
                    <a:pt x="632" y="476"/>
                    <a:pt x="596" y="619"/>
                  </a:cubicBezTo>
                  <a:lnTo>
                    <a:pt x="525" y="619"/>
                  </a:lnTo>
                  <a:cubicBezTo>
                    <a:pt x="489" y="500"/>
                    <a:pt x="477" y="405"/>
                    <a:pt x="453" y="286"/>
                  </a:cubicBezTo>
                  <a:cubicBezTo>
                    <a:pt x="418" y="286"/>
                    <a:pt x="406" y="286"/>
                    <a:pt x="370" y="262"/>
                  </a:cubicBezTo>
                  <a:cubicBezTo>
                    <a:pt x="299" y="595"/>
                    <a:pt x="227" y="905"/>
                    <a:pt x="156" y="1226"/>
                  </a:cubicBezTo>
                  <a:cubicBezTo>
                    <a:pt x="108" y="1238"/>
                    <a:pt x="60" y="1215"/>
                    <a:pt x="1" y="12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2378;p70">
              <a:extLst>
                <a:ext uri="{FF2B5EF4-FFF2-40B4-BE49-F238E27FC236}">
                  <a16:creationId xmlns:a16="http://schemas.microsoft.com/office/drawing/2014/main" id="{10CB119F-CC8C-A23A-7881-81BA326969D3}"/>
                </a:ext>
              </a:extLst>
            </p:cNvPr>
            <p:cNvSpPr/>
            <p:nvPr/>
          </p:nvSpPr>
          <p:spPr>
            <a:xfrm>
              <a:off x="10311400" y="2257550"/>
              <a:ext cx="10450" cy="41700"/>
            </a:xfrm>
            <a:custGeom>
              <a:avLst/>
              <a:gdLst/>
              <a:ahLst/>
              <a:cxnLst/>
              <a:rect l="l" t="t" r="r" b="b"/>
              <a:pathLst>
                <a:path w="418" h="1668" extrusionOk="0">
                  <a:moveTo>
                    <a:pt x="274" y="1667"/>
                  </a:moveTo>
                  <a:cubicBezTo>
                    <a:pt x="191" y="1120"/>
                    <a:pt x="96" y="584"/>
                    <a:pt x="0" y="36"/>
                  </a:cubicBezTo>
                  <a:cubicBezTo>
                    <a:pt x="72" y="12"/>
                    <a:pt x="131" y="12"/>
                    <a:pt x="167" y="1"/>
                  </a:cubicBezTo>
                  <a:cubicBezTo>
                    <a:pt x="262" y="548"/>
                    <a:pt x="334" y="1084"/>
                    <a:pt x="417" y="1644"/>
                  </a:cubicBezTo>
                  <a:cubicBezTo>
                    <a:pt x="381" y="1655"/>
                    <a:pt x="334" y="1655"/>
                    <a:pt x="274" y="16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2379;p70">
              <a:extLst>
                <a:ext uri="{FF2B5EF4-FFF2-40B4-BE49-F238E27FC236}">
                  <a16:creationId xmlns:a16="http://schemas.microsoft.com/office/drawing/2014/main" id="{3D703D95-E4BD-C67C-BF83-FE9D69025A85}"/>
                </a:ext>
              </a:extLst>
            </p:cNvPr>
            <p:cNvSpPr/>
            <p:nvPr/>
          </p:nvSpPr>
          <p:spPr>
            <a:xfrm>
              <a:off x="10384625" y="2898700"/>
              <a:ext cx="28300" cy="33950"/>
            </a:xfrm>
            <a:custGeom>
              <a:avLst/>
              <a:gdLst/>
              <a:ahLst/>
              <a:cxnLst/>
              <a:rect l="l" t="t" r="r" b="b"/>
              <a:pathLst>
                <a:path w="1132" h="1358" extrusionOk="0">
                  <a:moveTo>
                    <a:pt x="1131" y="1358"/>
                  </a:moveTo>
                  <a:cubicBezTo>
                    <a:pt x="715" y="858"/>
                    <a:pt x="357" y="417"/>
                    <a:pt x="0" y="1"/>
                  </a:cubicBezTo>
                  <a:cubicBezTo>
                    <a:pt x="429" y="36"/>
                    <a:pt x="858" y="524"/>
                    <a:pt x="1131" y="1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2380;p70">
              <a:extLst>
                <a:ext uri="{FF2B5EF4-FFF2-40B4-BE49-F238E27FC236}">
                  <a16:creationId xmlns:a16="http://schemas.microsoft.com/office/drawing/2014/main" id="{AEAA1BF6-8A12-7581-B997-BECA5706F115}"/>
                </a:ext>
              </a:extLst>
            </p:cNvPr>
            <p:cNvSpPr/>
            <p:nvPr/>
          </p:nvSpPr>
          <p:spPr>
            <a:xfrm>
              <a:off x="10427175" y="2949300"/>
              <a:ext cx="19375" cy="34550"/>
            </a:xfrm>
            <a:custGeom>
              <a:avLst/>
              <a:gdLst/>
              <a:ahLst/>
              <a:cxnLst/>
              <a:rect l="l" t="t" r="r" b="b"/>
              <a:pathLst>
                <a:path w="775" h="1382" extrusionOk="0">
                  <a:moveTo>
                    <a:pt x="1" y="1"/>
                  </a:moveTo>
                  <a:cubicBezTo>
                    <a:pt x="263" y="465"/>
                    <a:pt x="525" y="917"/>
                    <a:pt x="775" y="1382"/>
                  </a:cubicBezTo>
                  <a:cubicBezTo>
                    <a:pt x="358" y="1191"/>
                    <a:pt x="37" y="6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2381;p70">
              <a:extLst>
                <a:ext uri="{FF2B5EF4-FFF2-40B4-BE49-F238E27FC236}">
                  <a16:creationId xmlns:a16="http://schemas.microsoft.com/office/drawing/2014/main" id="{517E6229-39B8-9EA5-B254-C455CEFF3F3D}"/>
                </a:ext>
              </a:extLst>
            </p:cNvPr>
            <p:cNvSpPr/>
            <p:nvPr/>
          </p:nvSpPr>
          <p:spPr>
            <a:xfrm>
              <a:off x="9988150" y="2081625"/>
              <a:ext cx="23825" cy="31300"/>
            </a:xfrm>
            <a:custGeom>
              <a:avLst/>
              <a:gdLst/>
              <a:ahLst/>
              <a:cxnLst/>
              <a:rect l="l" t="t" r="r" b="b"/>
              <a:pathLst>
                <a:path w="953" h="1252" extrusionOk="0">
                  <a:moveTo>
                    <a:pt x="0" y="822"/>
                  </a:moveTo>
                  <a:cubicBezTo>
                    <a:pt x="179" y="858"/>
                    <a:pt x="274" y="870"/>
                    <a:pt x="405" y="906"/>
                  </a:cubicBezTo>
                  <a:cubicBezTo>
                    <a:pt x="584" y="608"/>
                    <a:pt x="762" y="299"/>
                    <a:pt x="941" y="1"/>
                  </a:cubicBezTo>
                  <a:cubicBezTo>
                    <a:pt x="953" y="406"/>
                    <a:pt x="822" y="739"/>
                    <a:pt x="572" y="1025"/>
                  </a:cubicBezTo>
                  <a:cubicBezTo>
                    <a:pt x="381" y="1251"/>
                    <a:pt x="286" y="1239"/>
                    <a:pt x="0" y="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2382;p70">
              <a:extLst>
                <a:ext uri="{FF2B5EF4-FFF2-40B4-BE49-F238E27FC236}">
                  <a16:creationId xmlns:a16="http://schemas.microsoft.com/office/drawing/2014/main" id="{27F94429-01E7-53D1-2D3C-48438F2949EF}"/>
                </a:ext>
              </a:extLst>
            </p:cNvPr>
            <p:cNvSpPr/>
            <p:nvPr/>
          </p:nvSpPr>
          <p:spPr>
            <a:xfrm>
              <a:off x="10078325" y="2279875"/>
              <a:ext cx="13425" cy="37225"/>
            </a:xfrm>
            <a:custGeom>
              <a:avLst/>
              <a:gdLst/>
              <a:ahLst/>
              <a:cxnLst/>
              <a:rect l="l" t="t" r="r" b="b"/>
              <a:pathLst>
                <a:path w="537" h="1489" extrusionOk="0">
                  <a:moveTo>
                    <a:pt x="537" y="0"/>
                  </a:moveTo>
                  <a:cubicBezTo>
                    <a:pt x="417" y="465"/>
                    <a:pt x="298" y="929"/>
                    <a:pt x="167" y="1489"/>
                  </a:cubicBezTo>
                  <a:cubicBezTo>
                    <a:pt x="1" y="1001"/>
                    <a:pt x="84" y="643"/>
                    <a:pt x="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2383;p70">
              <a:extLst>
                <a:ext uri="{FF2B5EF4-FFF2-40B4-BE49-F238E27FC236}">
                  <a16:creationId xmlns:a16="http://schemas.microsoft.com/office/drawing/2014/main" id="{63CE853B-65DE-CBC1-081F-DC9D1227A9DA}"/>
                </a:ext>
              </a:extLst>
            </p:cNvPr>
            <p:cNvSpPr/>
            <p:nvPr/>
          </p:nvSpPr>
          <p:spPr>
            <a:xfrm>
              <a:off x="10202450" y="2335825"/>
              <a:ext cx="6575" cy="38725"/>
            </a:xfrm>
            <a:custGeom>
              <a:avLst/>
              <a:gdLst/>
              <a:ahLst/>
              <a:cxnLst/>
              <a:rect l="l" t="t" r="r" b="b"/>
              <a:pathLst>
                <a:path w="263" h="1549" extrusionOk="0">
                  <a:moveTo>
                    <a:pt x="120" y="1549"/>
                  </a:moveTo>
                  <a:cubicBezTo>
                    <a:pt x="84" y="1037"/>
                    <a:pt x="48" y="537"/>
                    <a:pt x="1" y="13"/>
                  </a:cubicBezTo>
                  <a:cubicBezTo>
                    <a:pt x="48" y="13"/>
                    <a:pt x="108" y="1"/>
                    <a:pt x="155" y="1"/>
                  </a:cubicBezTo>
                  <a:cubicBezTo>
                    <a:pt x="179" y="501"/>
                    <a:pt x="227" y="1013"/>
                    <a:pt x="263" y="1525"/>
                  </a:cubicBezTo>
                  <a:cubicBezTo>
                    <a:pt x="227" y="1525"/>
                    <a:pt x="179" y="1549"/>
                    <a:pt x="120" y="15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2384;p70">
              <a:extLst>
                <a:ext uri="{FF2B5EF4-FFF2-40B4-BE49-F238E27FC236}">
                  <a16:creationId xmlns:a16="http://schemas.microsoft.com/office/drawing/2014/main" id="{7A56CD3A-1B71-A0E2-287F-470545160B03}"/>
                </a:ext>
              </a:extLst>
            </p:cNvPr>
            <p:cNvSpPr/>
            <p:nvPr/>
          </p:nvSpPr>
          <p:spPr>
            <a:xfrm>
              <a:off x="10601325" y="2118550"/>
              <a:ext cx="7450" cy="27100"/>
            </a:xfrm>
            <a:custGeom>
              <a:avLst/>
              <a:gdLst/>
              <a:ahLst/>
              <a:cxnLst/>
              <a:rect l="l" t="t" r="r" b="b"/>
              <a:pathLst>
                <a:path w="298" h="1084" extrusionOk="0">
                  <a:moveTo>
                    <a:pt x="0" y="0"/>
                  </a:moveTo>
                  <a:cubicBezTo>
                    <a:pt x="286" y="369"/>
                    <a:pt x="298" y="715"/>
                    <a:pt x="238" y="1084"/>
                  </a:cubicBezTo>
                  <a:cubicBezTo>
                    <a:pt x="24" y="929"/>
                    <a:pt x="24" y="92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2385;p70">
              <a:extLst>
                <a:ext uri="{FF2B5EF4-FFF2-40B4-BE49-F238E27FC236}">
                  <a16:creationId xmlns:a16="http://schemas.microsoft.com/office/drawing/2014/main" id="{6F763FF5-8CF5-D3B0-8745-77CF5E1BF486}"/>
                </a:ext>
              </a:extLst>
            </p:cNvPr>
            <p:cNvSpPr/>
            <p:nvPr/>
          </p:nvSpPr>
          <p:spPr>
            <a:xfrm>
              <a:off x="10278050" y="1689025"/>
              <a:ext cx="18775" cy="20275"/>
            </a:xfrm>
            <a:custGeom>
              <a:avLst/>
              <a:gdLst/>
              <a:ahLst/>
              <a:cxnLst/>
              <a:rect l="l" t="t" r="r" b="b"/>
              <a:pathLst>
                <a:path w="751" h="811" extrusionOk="0">
                  <a:moveTo>
                    <a:pt x="751" y="215"/>
                  </a:moveTo>
                  <a:cubicBezTo>
                    <a:pt x="644" y="644"/>
                    <a:pt x="489" y="810"/>
                    <a:pt x="275" y="763"/>
                  </a:cubicBezTo>
                  <a:cubicBezTo>
                    <a:pt x="60" y="727"/>
                    <a:pt x="1" y="524"/>
                    <a:pt x="108" y="1"/>
                  </a:cubicBezTo>
                  <a:cubicBezTo>
                    <a:pt x="215" y="179"/>
                    <a:pt x="239" y="346"/>
                    <a:pt x="346" y="405"/>
                  </a:cubicBezTo>
                  <a:cubicBezTo>
                    <a:pt x="406" y="429"/>
                    <a:pt x="549" y="298"/>
                    <a:pt x="751" y="2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2386;p70">
              <a:extLst>
                <a:ext uri="{FF2B5EF4-FFF2-40B4-BE49-F238E27FC236}">
                  <a16:creationId xmlns:a16="http://schemas.microsoft.com/office/drawing/2014/main" id="{BAD17D94-3AB0-D3F3-AE18-F3F3A4347E52}"/>
                </a:ext>
              </a:extLst>
            </p:cNvPr>
            <p:cNvSpPr/>
            <p:nvPr/>
          </p:nvSpPr>
          <p:spPr>
            <a:xfrm>
              <a:off x="10036350" y="2260225"/>
              <a:ext cx="6875" cy="37225"/>
            </a:xfrm>
            <a:custGeom>
              <a:avLst/>
              <a:gdLst/>
              <a:ahLst/>
              <a:cxnLst/>
              <a:rect l="l" t="t" r="r" b="b"/>
              <a:pathLst>
                <a:path w="275" h="1489" extrusionOk="0">
                  <a:moveTo>
                    <a:pt x="275" y="1"/>
                  </a:moveTo>
                  <a:cubicBezTo>
                    <a:pt x="251" y="465"/>
                    <a:pt x="239" y="917"/>
                    <a:pt x="203" y="1489"/>
                  </a:cubicBezTo>
                  <a:cubicBezTo>
                    <a:pt x="1" y="1072"/>
                    <a:pt x="25" y="548"/>
                    <a:pt x="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2387;p70">
              <a:extLst>
                <a:ext uri="{FF2B5EF4-FFF2-40B4-BE49-F238E27FC236}">
                  <a16:creationId xmlns:a16="http://schemas.microsoft.com/office/drawing/2014/main" id="{2B195C54-BA21-D01C-ACB9-41836E5D8DA2}"/>
                </a:ext>
              </a:extLst>
            </p:cNvPr>
            <p:cNvSpPr/>
            <p:nvPr/>
          </p:nvSpPr>
          <p:spPr>
            <a:xfrm>
              <a:off x="10055700" y="2268575"/>
              <a:ext cx="14025" cy="37825"/>
            </a:xfrm>
            <a:custGeom>
              <a:avLst/>
              <a:gdLst/>
              <a:ahLst/>
              <a:cxnLst/>
              <a:rect l="l" t="t" r="r" b="b"/>
              <a:pathLst>
                <a:path w="561" h="1513" extrusionOk="0">
                  <a:moveTo>
                    <a:pt x="560" y="36"/>
                  </a:moveTo>
                  <a:lnTo>
                    <a:pt x="120" y="1512"/>
                  </a:lnTo>
                  <a:cubicBezTo>
                    <a:pt x="1" y="929"/>
                    <a:pt x="263" y="488"/>
                    <a:pt x="441" y="0"/>
                  </a:cubicBezTo>
                  <a:cubicBezTo>
                    <a:pt x="489" y="12"/>
                    <a:pt x="537" y="24"/>
                    <a:pt x="56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2388;p70">
              <a:extLst>
                <a:ext uri="{FF2B5EF4-FFF2-40B4-BE49-F238E27FC236}">
                  <a16:creationId xmlns:a16="http://schemas.microsoft.com/office/drawing/2014/main" id="{54B6DCB6-1B8C-39E8-04E9-F2608166CF66}"/>
                </a:ext>
              </a:extLst>
            </p:cNvPr>
            <p:cNvSpPr/>
            <p:nvPr/>
          </p:nvSpPr>
          <p:spPr>
            <a:xfrm>
              <a:off x="10465575" y="2340900"/>
              <a:ext cx="10150" cy="33950"/>
            </a:xfrm>
            <a:custGeom>
              <a:avLst/>
              <a:gdLst/>
              <a:ahLst/>
              <a:cxnLst/>
              <a:rect l="l" t="t" r="r" b="b"/>
              <a:pathLst>
                <a:path w="406" h="1358" extrusionOk="0">
                  <a:moveTo>
                    <a:pt x="239" y="1358"/>
                  </a:moveTo>
                  <a:cubicBezTo>
                    <a:pt x="167" y="905"/>
                    <a:pt x="72" y="465"/>
                    <a:pt x="1" y="36"/>
                  </a:cubicBezTo>
                  <a:cubicBezTo>
                    <a:pt x="48" y="12"/>
                    <a:pt x="96" y="12"/>
                    <a:pt x="132" y="0"/>
                  </a:cubicBezTo>
                  <a:cubicBezTo>
                    <a:pt x="287" y="429"/>
                    <a:pt x="370" y="893"/>
                    <a:pt x="406" y="1358"/>
                  </a:cubicBezTo>
                  <a:cubicBezTo>
                    <a:pt x="358" y="1346"/>
                    <a:pt x="298" y="1358"/>
                    <a:pt x="239" y="1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2389;p70">
              <a:extLst>
                <a:ext uri="{FF2B5EF4-FFF2-40B4-BE49-F238E27FC236}">
                  <a16:creationId xmlns:a16="http://schemas.microsoft.com/office/drawing/2014/main" id="{022A63F4-2E56-E783-5E0C-65C7698B8854}"/>
                </a:ext>
              </a:extLst>
            </p:cNvPr>
            <p:cNvSpPr/>
            <p:nvPr/>
          </p:nvSpPr>
          <p:spPr>
            <a:xfrm>
              <a:off x="9975925" y="2322725"/>
              <a:ext cx="11650" cy="31000"/>
            </a:xfrm>
            <a:custGeom>
              <a:avLst/>
              <a:gdLst/>
              <a:ahLst/>
              <a:cxnLst/>
              <a:rect l="l" t="t" r="r" b="b"/>
              <a:pathLst>
                <a:path w="466" h="1240" extrusionOk="0">
                  <a:moveTo>
                    <a:pt x="96" y="1239"/>
                  </a:moveTo>
                  <a:cubicBezTo>
                    <a:pt x="1" y="775"/>
                    <a:pt x="215" y="406"/>
                    <a:pt x="394" y="1"/>
                  </a:cubicBezTo>
                  <a:cubicBezTo>
                    <a:pt x="465" y="370"/>
                    <a:pt x="358" y="846"/>
                    <a:pt x="96" y="1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2390;p70">
              <a:extLst>
                <a:ext uri="{FF2B5EF4-FFF2-40B4-BE49-F238E27FC236}">
                  <a16:creationId xmlns:a16="http://schemas.microsoft.com/office/drawing/2014/main" id="{5BB16F12-619F-0A65-F3F9-EBAE885F2B90}"/>
                </a:ext>
              </a:extLst>
            </p:cNvPr>
            <p:cNvSpPr/>
            <p:nvPr/>
          </p:nvSpPr>
          <p:spPr>
            <a:xfrm>
              <a:off x="10682275" y="2485250"/>
              <a:ext cx="14025" cy="29500"/>
            </a:xfrm>
            <a:custGeom>
              <a:avLst/>
              <a:gdLst/>
              <a:ahLst/>
              <a:cxnLst/>
              <a:rect l="l" t="t" r="r" b="b"/>
              <a:pathLst>
                <a:path w="561" h="1180" extrusionOk="0">
                  <a:moveTo>
                    <a:pt x="560" y="1179"/>
                  </a:moveTo>
                  <a:cubicBezTo>
                    <a:pt x="72" y="644"/>
                    <a:pt x="1" y="453"/>
                    <a:pt x="131" y="1"/>
                  </a:cubicBezTo>
                  <a:cubicBezTo>
                    <a:pt x="298" y="453"/>
                    <a:pt x="429" y="822"/>
                    <a:pt x="560" y="1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2391;p70">
              <a:extLst>
                <a:ext uri="{FF2B5EF4-FFF2-40B4-BE49-F238E27FC236}">
                  <a16:creationId xmlns:a16="http://schemas.microsoft.com/office/drawing/2014/main" id="{C71E41EE-5703-6EFF-8723-F45EDAC78D77}"/>
                </a:ext>
              </a:extLst>
            </p:cNvPr>
            <p:cNvSpPr/>
            <p:nvPr/>
          </p:nvSpPr>
          <p:spPr>
            <a:xfrm>
              <a:off x="10017600" y="2370350"/>
              <a:ext cx="14325" cy="33975"/>
            </a:xfrm>
            <a:custGeom>
              <a:avLst/>
              <a:gdLst/>
              <a:ahLst/>
              <a:cxnLst/>
              <a:rect l="l" t="t" r="r" b="b"/>
              <a:pathLst>
                <a:path w="573" h="1359" extrusionOk="0">
                  <a:moveTo>
                    <a:pt x="453" y="1"/>
                  </a:moveTo>
                  <a:cubicBezTo>
                    <a:pt x="572" y="441"/>
                    <a:pt x="346" y="822"/>
                    <a:pt x="275" y="1215"/>
                  </a:cubicBezTo>
                  <a:cubicBezTo>
                    <a:pt x="251" y="1263"/>
                    <a:pt x="156" y="1275"/>
                    <a:pt x="1" y="1358"/>
                  </a:cubicBezTo>
                  <a:cubicBezTo>
                    <a:pt x="168" y="846"/>
                    <a:pt x="299" y="418"/>
                    <a:pt x="4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2392;p70">
              <a:extLst>
                <a:ext uri="{FF2B5EF4-FFF2-40B4-BE49-F238E27FC236}">
                  <a16:creationId xmlns:a16="http://schemas.microsoft.com/office/drawing/2014/main" id="{262B503A-8B55-7217-C0AB-B2698685CB37}"/>
                </a:ext>
              </a:extLst>
            </p:cNvPr>
            <p:cNvSpPr/>
            <p:nvPr/>
          </p:nvSpPr>
          <p:spPr>
            <a:xfrm>
              <a:off x="9977425" y="2238500"/>
              <a:ext cx="10750" cy="26825"/>
            </a:xfrm>
            <a:custGeom>
              <a:avLst/>
              <a:gdLst/>
              <a:ahLst/>
              <a:cxnLst/>
              <a:rect l="l" t="t" r="r" b="b"/>
              <a:pathLst>
                <a:path w="430" h="1073" extrusionOk="0">
                  <a:moveTo>
                    <a:pt x="429" y="1"/>
                  </a:moveTo>
                  <a:cubicBezTo>
                    <a:pt x="358" y="393"/>
                    <a:pt x="382" y="822"/>
                    <a:pt x="1" y="1072"/>
                  </a:cubicBezTo>
                  <a:cubicBezTo>
                    <a:pt x="36" y="679"/>
                    <a:pt x="155" y="298"/>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2393;p70">
              <a:extLst>
                <a:ext uri="{FF2B5EF4-FFF2-40B4-BE49-F238E27FC236}">
                  <a16:creationId xmlns:a16="http://schemas.microsoft.com/office/drawing/2014/main" id="{94941BAE-577C-CF63-A0E2-80F61CE4671A}"/>
                </a:ext>
              </a:extLst>
            </p:cNvPr>
            <p:cNvSpPr/>
            <p:nvPr/>
          </p:nvSpPr>
          <p:spPr>
            <a:xfrm>
              <a:off x="10051850" y="2393275"/>
              <a:ext cx="12225" cy="30700"/>
            </a:xfrm>
            <a:custGeom>
              <a:avLst/>
              <a:gdLst/>
              <a:ahLst/>
              <a:cxnLst/>
              <a:rect l="l" t="t" r="r" b="b"/>
              <a:pathLst>
                <a:path w="489" h="1228" extrusionOk="0">
                  <a:moveTo>
                    <a:pt x="0" y="1156"/>
                  </a:moveTo>
                  <a:cubicBezTo>
                    <a:pt x="167" y="763"/>
                    <a:pt x="333" y="394"/>
                    <a:pt x="488" y="1"/>
                  </a:cubicBezTo>
                  <a:cubicBezTo>
                    <a:pt x="488" y="453"/>
                    <a:pt x="429" y="882"/>
                    <a:pt x="155" y="1227"/>
                  </a:cubicBezTo>
                  <a:cubicBezTo>
                    <a:pt x="95" y="1215"/>
                    <a:pt x="48" y="1179"/>
                    <a:pt x="0" y="11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2394;p70">
              <a:extLst>
                <a:ext uri="{FF2B5EF4-FFF2-40B4-BE49-F238E27FC236}">
                  <a16:creationId xmlns:a16="http://schemas.microsoft.com/office/drawing/2014/main" id="{23987C4C-44E6-A175-8235-013343ED1C46}"/>
                </a:ext>
              </a:extLst>
            </p:cNvPr>
            <p:cNvSpPr/>
            <p:nvPr/>
          </p:nvSpPr>
          <p:spPr>
            <a:xfrm>
              <a:off x="10185475" y="2363525"/>
              <a:ext cx="4800" cy="31875"/>
            </a:xfrm>
            <a:custGeom>
              <a:avLst/>
              <a:gdLst/>
              <a:ahLst/>
              <a:cxnLst/>
              <a:rect l="l" t="t" r="r" b="b"/>
              <a:pathLst>
                <a:path w="192" h="1275" extrusionOk="0">
                  <a:moveTo>
                    <a:pt x="191" y="0"/>
                  </a:moveTo>
                  <a:lnTo>
                    <a:pt x="191" y="1274"/>
                  </a:lnTo>
                  <a:cubicBezTo>
                    <a:pt x="1" y="857"/>
                    <a:pt x="13" y="441"/>
                    <a:pt x="61" y="24"/>
                  </a:cubicBezTo>
                  <a:cubicBezTo>
                    <a:pt x="108" y="0"/>
                    <a:pt x="144"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2395;p70">
              <a:extLst>
                <a:ext uri="{FF2B5EF4-FFF2-40B4-BE49-F238E27FC236}">
                  <a16:creationId xmlns:a16="http://schemas.microsoft.com/office/drawing/2014/main" id="{4FEDAF74-43F8-D6E0-F487-94A08068946D}"/>
                </a:ext>
              </a:extLst>
            </p:cNvPr>
            <p:cNvSpPr/>
            <p:nvPr/>
          </p:nvSpPr>
          <p:spPr>
            <a:xfrm>
              <a:off x="9873550" y="2653125"/>
              <a:ext cx="7450" cy="29800"/>
            </a:xfrm>
            <a:custGeom>
              <a:avLst/>
              <a:gdLst/>
              <a:ahLst/>
              <a:cxnLst/>
              <a:rect l="l" t="t" r="r" b="b"/>
              <a:pathLst>
                <a:path w="298" h="1192" extrusionOk="0">
                  <a:moveTo>
                    <a:pt x="167" y="1"/>
                  </a:moveTo>
                  <a:cubicBezTo>
                    <a:pt x="298" y="382"/>
                    <a:pt x="226" y="787"/>
                    <a:pt x="143" y="1192"/>
                  </a:cubicBezTo>
                  <a:cubicBezTo>
                    <a:pt x="95" y="799"/>
                    <a:pt x="48" y="406"/>
                    <a:pt x="0" y="13"/>
                  </a:cubicBezTo>
                  <a:cubicBezTo>
                    <a:pt x="60" y="13"/>
                    <a:pt x="107"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2396;p70">
              <a:extLst>
                <a:ext uri="{FF2B5EF4-FFF2-40B4-BE49-F238E27FC236}">
                  <a16:creationId xmlns:a16="http://schemas.microsoft.com/office/drawing/2014/main" id="{49A4ECA8-2921-5234-5B7C-9BE09DB9AF14}"/>
                </a:ext>
              </a:extLst>
            </p:cNvPr>
            <p:cNvSpPr/>
            <p:nvPr/>
          </p:nvSpPr>
          <p:spPr>
            <a:xfrm>
              <a:off x="10494150" y="2387025"/>
              <a:ext cx="15500" cy="31575"/>
            </a:xfrm>
            <a:custGeom>
              <a:avLst/>
              <a:gdLst/>
              <a:ahLst/>
              <a:cxnLst/>
              <a:rect l="l" t="t" r="r" b="b"/>
              <a:pathLst>
                <a:path w="620" h="1263" extrusionOk="0">
                  <a:moveTo>
                    <a:pt x="620" y="1263"/>
                  </a:moveTo>
                  <a:cubicBezTo>
                    <a:pt x="394" y="787"/>
                    <a:pt x="203" y="406"/>
                    <a:pt x="1" y="1"/>
                  </a:cubicBezTo>
                  <a:cubicBezTo>
                    <a:pt x="382" y="72"/>
                    <a:pt x="513" y="358"/>
                    <a:pt x="620" y="12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2397;p70">
              <a:extLst>
                <a:ext uri="{FF2B5EF4-FFF2-40B4-BE49-F238E27FC236}">
                  <a16:creationId xmlns:a16="http://schemas.microsoft.com/office/drawing/2014/main" id="{EF14B375-8F22-91FB-8A18-4408D6D3AC76}"/>
                </a:ext>
              </a:extLst>
            </p:cNvPr>
            <p:cNvSpPr/>
            <p:nvPr/>
          </p:nvSpPr>
          <p:spPr>
            <a:xfrm>
              <a:off x="10466775" y="2294150"/>
              <a:ext cx="9550" cy="31875"/>
            </a:xfrm>
            <a:custGeom>
              <a:avLst/>
              <a:gdLst/>
              <a:ahLst/>
              <a:cxnLst/>
              <a:rect l="l" t="t" r="r" b="b"/>
              <a:pathLst>
                <a:path w="382" h="1275" extrusionOk="0">
                  <a:moveTo>
                    <a:pt x="250" y="1275"/>
                  </a:moveTo>
                  <a:cubicBezTo>
                    <a:pt x="167" y="858"/>
                    <a:pt x="84" y="442"/>
                    <a:pt x="0" y="25"/>
                  </a:cubicBezTo>
                  <a:cubicBezTo>
                    <a:pt x="48" y="13"/>
                    <a:pt x="84" y="13"/>
                    <a:pt x="119" y="1"/>
                  </a:cubicBezTo>
                  <a:cubicBezTo>
                    <a:pt x="298" y="394"/>
                    <a:pt x="381" y="811"/>
                    <a:pt x="369" y="1251"/>
                  </a:cubicBezTo>
                  <a:cubicBezTo>
                    <a:pt x="346" y="1263"/>
                    <a:pt x="298" y="1263"/>
                    <a:pt x="250" y="12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2398;p70">
              <a:extLst>
                <a:ext uri="{FF2B5EF4-FFF2-40B4-BE49-F238E27FC236}">
                  <a16:creationId xmlns:a16="http://schemas.microsoft.com/office/drawing/2014/main" id="{0824A917-BC92-4096-E6CB-3D44602D7CB8}"/>
                </a:ext>
              </a:extLst>
            </p:cNvPr>
            <p:cNvSpPr/>
            <p:nvPr/>
          </p:nvSpPr>
          <p:spPr>
            <a:xfrm>
              <a:off x="10723950" y="2304575"/>
              <a:ext cx="19675" cy="29200"/>
            </a:xfrm>
            <a:custGeom>
              <a:avLst/>
              <a:gdLst/>
              <a:ahLst/>
              <a:cxnLst/>
              <a:rect l="l" t="t" r="r" b="b"/>
              <a:pathLst>
                <a:path w="787" h="1168" extrusionOk="0">
                  <a:moveTo>
                    <a:pt x="786" y="1168"/>
                  </a:moveTo>
                  <a:cubicBezTo>
                    <a:pt x="548" y="810"/>
                    <a:pt x="310" y="453"/>
                    <a:pt x="0" y="1"/>
                  </a:cubicBezTo>
                  <a:cubicBezTo>
                    <a:pt x="489" y="251"/>
                    <a:pt x="620" y="429"/>
                    <a:pt x="786" y="1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2399;p70">
              <a:extLst>
                <a:ext uri="{FF2B5EF4-FFF2-40B4-BE49-F238E27FC236}">
                  <a16:creationId xmlns:a16="http://schemas.microsoft.com/office/drawing/2014/main" id="{E34407B8-523F-580E-83B8-4191C1599AA5}"/>
                </a:ext>
              </a:extLst>
            </p:cNvPr>
            <p:cNvSpPr/>
            <p:nvPr/>
          </p:nvSpPr>
          <p:spPr>
            <a:xfrm>
              <a:off x="10002125" y="2361125"/>
              <a:ext cx="12225" cy="28300"/>
            </a:xfrm>
            <a:custGeom>
              <a:avLst/>
              <a:gdLst/>
              <a:ahLst/>
              <a:cxnLst/>
              <a:rect l="l" t="t" r="r" b="b"/>
              <a:pathLst>
                <a:path w="489" h="1132" extrusionOk="0">
                  <a:moveTo>
                    <a:pt x="1" y="1132"/>
                  </a:moveTo>
                  <a:cubicBezTo>
                    <a:pt x="25" y="608"/>
                    <a:pt x="84" y="489"/>
                    <a:pt x="489" y="1"/>
                  </a:cubicBezTo>
                  <a:cubicBezTo>
                    <a:pt x="477" y="394"/>
                    <a:pt x="394" y="596"/>
                    <a:pt x="1" y="1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2400;p70">
              <a:extLst>
                <a:ext uri="{FF2B5EF4-FFF2-40B4-BE49-F238E27FC236}">
                  <a16:creationId xmlns:a16="http://schemas.microsoft.com/office/drawing/2014/main" id="{968EB089-D803-F3E1-DC71-C456CD499BB0}"/>
                </a:ext>
              </a:extLst>
            </p:cNvPr>
            <p:cNvSpPr/>
            <p:nvPr/>
          </p:nvSpPr>
          <p:spPr>
            <a:xfrm>
              <a:off x="10334025" y="2362025"/>
              <a:ext cx="5975" cy="28000"/>
            </a:xfrm>
            <a:custGeom>
              <a:avLst/>
              <a:gdLst/>
              <a:ahLst/>
              <a:cxnLst/>
              <a:rect l="l" t="t" r="r" b="b"/>
              <a:pathLst>
                <a:path w="239" h="1120" extrusionOk="0">
                  <a:moveTo>
                    <a:pt x="238" y="1"/>
                  </a:moveTo>
                  <a:lnTo>
                    <a:pt x="238" y="1120"/>
                  </a:lnTo>
                  <a:cubicBezTo>
                    <a:pt x="0" y="655"/>
                    <a:pt x="0" y="465"/>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2401;p70">
              <a:extLst>
                <a:ext uri="{FF2B5EF4-FFF2-40B4-BE49-F238E27FC236}">
                  <a16:creationId xmlns:a16="http://schemas.microsoft.com/office/drawing/2014/main" id="{036614DA-4940-3E70-CF0C-C104B576A2CE}"/>
                </a:ext>
              </a:extLst>
            </p:cNvPr>
            <p:cNvSpPr/>
            <p:nvPr/>
          </p:nvSpPr>
          <p:spPr>
            <a:xfrm>
              <a:off x="10164650" y="2377800"/>
              <a:ext cx="6575" cy="30400"/>
            </a:xfrm>
            <a:custGeom>
              <a:avLst/>
              <a:gdLst/>
              <a:ahLst/>
              <a:cxnLst/>
              <a:rect l="l" t="t" r="r" b="b"/>
              <a:pathLst>
                <a:path w="263" h="1216" extrusionOk="0">
                  <a:moveTo>
                    <a:pt x="262" y="1"/>
                  </a:moveTo>
                  <a:lnTo>
                    <a:pt x="262" y="1215"/>
                  </a:lnTo>
                  <a:cubicBezTo>
                    <a:pt x="1" y="882"/>
                    <a:pt x="1" y="501"/>
                    <a:pt x="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2402;p70">
              <a:extLst>
                <a:ext uri="{FF2B5EF4-FFF2-40B4-BE49-F238E27FC236}">
                  <a16:creationId xmlns:a16="http://schemas.microsoft.com/office/drawing/2014/main" id="{003E998D-9AAC-DB80-04E3-DD9DDEE80170}"/>
                </a:ext>
              </a:extLst>
            </p:cNvPr>
            <p:cNvSpPr/>
            <p:nvPr/>
          </p:nvSpPr>
          <p:spPr>
            <a:xfrm>
              <a:off x="10036350" y="2393875"/>
              <a:ext cx="11350" cy="25925"/>
            </a:xfrm>
            <a:custGeom>
              <a:avLst/>
              <a:gdLst/>
              <a:ahLst/>
              <a:cxnLst/>
              <a:rect l="l" t="t" r="r" b="b"/>
              <a:pathLst>
                <a:path w="454" h="1037" extrusionOk="0">
                  <a:moveTo>
                    <a:pt x="1" y="1036"/>
                  </a:moveTo>
                  <a:cubicBezTo>
                    <a:pt x="120" y="691"/>
                    <a:pt x="215" y="358"/>
                    <a:pt x="334" y="1"/>
                  </a:cubicBezTo>
                  <a:cubicBezTo>
                    <a:pt x="382" y="12"/>
                    <a:pt x="418" y="24"/>
                    <a:pt x="453" y="36"/>
                  </a:cubicBezTo>
                  <a:cubicBezTo>
                    <a:pt x="382" y="393"/>
                    <a:pt x="441" y="798"/>
                    <a:pt x="1" y="1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2403;p70">
              <a:extLst>
                <a:ext uri="{FF2B5EF4-FFF2-40B4-BE49-F238E27FC236}">
                  <a16:creationId xmlns:a16="http://schemas.microsoft.com/office/drawing/2014/main" id="{8EC3FD1D-4432-60A9-6699-F4E41E9583C4}"/>
                </a:ext>
              </a:extLst>
            </p:cNvPr>
            <p:cNvSpPr/>
            <p:nvPr/>
          </p:nvSpPr>
          <p:spPr>
            <a:xfrm>
              <a:off x="10218525" y="2950500"/>
              <a:ext cx="23250" cy="25325"/>
            </a:xfrm>
            <a:custGeom>
              <a:avLst/>
              <a:gdLst/>
              <a:ahLst/>
              <a:cxnLst/>
              <a:rect l="l" t="t" r="r" b="b"/>
              <a:pathLst>
                <a:path w="930" h="1013" extrusionOk="0">
                  <a:moveTo>
                    <a:pt x="1" y="1012"/>
                  </a:moveTo>
                  <a:cubicBezTo>
                    <a:pt x="346" y="607"/>
                    <a:pt x="596" y="310"/>
                    <a:pt x="870" y="0"/>
                  </a:cubicBezTo>
                  <a:cubicBezTo>
                    <a:pt x="929" y="381"/>
                    <a:pt x="715" y="631"/>
                    <a:pt x="1"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2404;p70">
              <a:extLst>
                <a:ext uri="{FF2B5EF4-FFF2-40B4-BE49-F238E27FC236}">
                  <a16:creationId xmlns:a16="http://schemas.microsoft.com/office/drawing/2014/main" id="{F363A67D-1FD2-D4F8-A51A-F422DEA99160}"/>
                </a:ext>
              </a:extLst>
            </p:cNvPr>
            <p:cNvSpPr/>
            <p:nvPr/>
          </p:nvSpPr>
          <p:spPr>
            <a:xfrm>
              <a:off x="10676925" y="2337325"/>
              <a:ext cx="9250" cy="21150"/>
            </a:xfrm>
            <a:custGeom>
              <a:avLst/>
              <a:gdLst/>
              <a:ahLst/>
              <a:cxnLst/>
              <a:rect l="l" t="t" r="r" b="b"/>
              <a:pathLst>
                <a:path w="370" h="846" extrusionOk="0">
                  <a:moveTo>
                    <a:pt x="369" y="0"/>
                  </a:moveTo>
                  <a:lnTo>
                    <a:pt x="369" y="846"/>
                  </a:lnTo>
                  <a:cubicBezTo>
                    <a:pt x="0" y="572"/>
                    <a:pt x="0" y="477"/>
                    <a:pt x="3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2405;p70">
              <a:extLst>
                <a:ext uri="{FF2B5EF4-FFF2-40B4-BE49-F238E27FC236}">
                  <a16:creationId xmlns:a16="http://schemas.microsoft.com/office/drawing/2014/main" id="{AB0D2473-103F-11A3-9973-AF2C5DEEA8F0}"/>
                </a:ext>
              </a:extLst>
            </p:cNvPr>
            <p:cNvSpPr/>
            <p:nvPr/>
          </p:nvSpPr>
          <p:spPr>
            <a:xfrm>
              <a:off x="10395625" y="2400725"/>
              <a:ext cx="8375" cy="26525"/>
            </a:xfrm>
            <a:custGeom>
              <a:avLst/>
              <a:gdLst/>
              <a:ahLst/>
              <a:cxnLst/>
              <a:rect l="l" t="t" r="r" b="b"/>
              <a:pathLst>
                <a:path w="335" h="1061" extrusionOk="0">
                  <a:moveTo>
                    <a:pt x="1" y="0"/>
                  </a:moveTo>
                  <a:cubicBezTo>
                    <a:pt x="334" y="441"/>
                    <a:pt x="334" y="572"/>
                    <a:pt x="132" y="1060"/>
                  </a:cubicBezTo>
                  <a:cubicBezTo>
                    <a:pt x="96" y="655"/>
                    <a:pt x="48" y="33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2406;p70">
              <a:extLst>
                <a:ext uri="{FF2B5EF4-FFF2-40B4-BE49-F238E27FC236}">
                  <a16:creationId xmlns:a16="http://schemas.microsoft.com/office/drawing/2014/main" id="{FEDA7F76-723A-4D01-1A60-EBBE28A218BA}"/>
                </a:ext>
              </a:extLst>
            </p:cNvPr>
            <p:cNvSpPr/>
            <p:nvPr/>
          </p:nvSpPr>
          <p:spPr>
            <a:xfrm>
              <a:off x="10507550" y="2290600"/>
              <a:ext cx="10150" cy="28000"/>
            </a:xfrm>
            <a:custGeom>
              <a:avLst/>
              <a:gdLst/>
              <a:ahLst/>
              <a:cxnLst/>
              <a:rect l="l" t="t" r="r" b="b"/>
              <a:pathLst>
                <a:path w="406" h="1120" extrusionOk="0">
                  <a:moveTo>
                    <a:pt x="239" y="1119"/>
                  </a:moveTo>
                  <a:cubicBezTo>
                    <a:pt x="84" y="774"/>
                    <a:pt x="1" y="417"/>
                    <a:pt x="108" y="0"/>
                  </a:cubicBezTo>
                  <a:cubicBezTo>
                    <a:pt x="215" y="357"/>
                    <a:pt x="322" y="703"/>
                    <a:pt x="405" y="1060"/>
                  </a:cubicBezTo>
                  <a:cubicBezTo>
                    <a:pt x="346" y="1072"/>
                    <a:pt x="286" y="1095"/>
                    <a:pt x="239"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2407;p70">
              <a:extLst>
                <a:ext uri="{FF2B5EF4-FFF2-40B4-BE49-F238E27FC236}">
                  <a16:creationId xmlns:a16="http://schemas.microsoft.com/office/drawing/2014/main" id="{86780B8A-5B86-2CB1-4ED3-A255000F1653}"/>
                </a:ext>
              </a:extLst>
            </p:cNvPr>
            <p:cNvSpPr/>
            <p:nvPr/>
          </p:nvSpPr>
          <p:spPr>
            <a:xfrm>
              <a:off x="10417350" y="2407875"/>
              <a:ext cx="6875" cy="25625"/>
            </a:xfrm>
            <a:custGeom>
              <a:avLst/>
              <a:gdLst/>
              <a:ahLst/>
              <a:cxnLst/>
              <a:rect l="l" t="t" r="r" b="b"/>
              <a:pathLst>
                <a:path w="275" h="1025" extrusionOk="0">
                  <a:moveTo>
                    <a:pt x="156" y="0"/>
                  </a:moveTo>
                  <a:cubicBezTo>
                    <a:pt x="191" y="119"/>
                    <a:pt x="251" y="250"/>
                    <a:pt x="263" y="393"/>
                  </a:cubicBezTo>
                  <a:cubicBezTo>
                    <a:pt x="275" y="595"/>
                    <a:pt x="263" y="822"/>
                    <a:pt x="263" y="1024"/>
                  </a:cubicBezTo>
                  <a:cubicBezTo>
                    <a:pt x="25" y="774"/>
                    <a:pt x="1" y="655"/>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2408;p70">
              <a:extLst>
                <a:ext uri="{FF2B5EF4-FFF2-40B4-BE49-F238E27FC236}">
                  <a16:creationId xmlns:a16="http://schemas.microsoft.com/office/drawing/2014/main" id="{F5C2E957-69EA-2F18-F1EA-9CAED9E5A200}"/>
                </a:ext>
              </a:extLst>
            </p:cNvPr>
            <p:cNvSpPr/>
            <p:nvPr/>
          </p:nvSpPr>
          <p:spPr>
            <a:xfrm>
              <a:off x="10517675" y="2239100"/>
              <a:ext cx="6275" cy="24725"/>
            </a:xfrm>
            <a:custGeom>
              <a:avLst/>
              <a:gdLst/>
              <a:ahLst/>
              <a:cxnLst/>
              <a:rect l="l" t="t" r="r" b="b"/>
              <a:pathLst>
                <a:path w="251" h="989" extrusionOk="0">
                  <a:moveTo>
                    <a:pt x="250" y="12"/>
                  </a:moveTo>
                  <a:lnTo>
                    <a:pt x="250" y="989"/>
                  </a:lnTo>
                  <a:cubicBezTo>
                    <a:pt x="0" y="619"/>
                    <a:pt x="96" y="310"/>
                    <a:pt x="119" y="12"/>
                  </a:cubicBezTo>
                  <a:cubicBezTo>
                    <a:pt x="167" y="0"/>
                    <a:pt x="215" y="12"/>
                    <a:pt x="250"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2409;p70">
              <a:extLst>
                <a:ext uri="{FF2B5EF4-FFF2-40B4-BE49-F238E27FC236}">
                  <a16:creationId xmlns:a16="http://schemas.microsoft.com/office/drawing/2014/main" id="{7EF9871B-1F18-7D88-BCB0-7BB09E1926D6}"/>
                </a:ext>
              </a:extLst>
            </p:cNvPr>
            <p:cNvSpPr/>
            <p:nvPr/>
          </p:nvSpPr>
          <p:spPr>
            <a:xfrm>
              <a:off x="10015525" y="2260825"/>
              <a:ext cx="15800" cy="28300"/>
            </a:xfrm>
            <a:custGeom>
              <a:avLst/>
              <a:gdLst/>
              <a:ahLst/>
              <a:cxnLst/>
              <a:rect l="l" t="t" r="r" b="b"/>
              <a:pathLst>
                <a:path w="632" h="1132" extrusionOk="0">
                  <a:moveTo>
                    <a:pt x="632" y="60"/>
                  </a:moveTo>
                  <a:lnTo>
                    <a:pt x="143" y="1132"/>
                  </a:lnTo>
                  <a:cubicBezTo>
                    <a:pt x="96" y="1120"/>
                    <a:pt x="60" y="1096"/>
                    <a:pt x="1" y="1072"/>
                  </a:cubicBezTo>
                  <a:lnTo>
                    <a:pt x="489" y="0"/>
                  </a:lnTo>
                  <a:cubicBezTo>
                    <a:pt x="536" y="24"/>
                    <a:pt x="596" y="36"/>
                    <a:pt x="632"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2410;p70">
              <a:extLst>
                <a:ext uri="{FF2B5EF4-FFF2-40B4-BE49-F238E27FC236}">
                  <a16:creationId xmlns:a16="http://schemas.microsoft.com/office/drawing/2014/main" id="{A74FE2DD-301D-059D-93FF-B0B948B7E7F1}"/>
                </a:ext>
              </a:extLst>
            </p:cNvPr>
            <p:cNvSpPr/>
            <p:nvPr/>
          </p:nvSpPr>
          <p:spPr>
            <a:xfrm>
              <a:off x="10485225" y="2347150"/>
              <a:ext cx="8650" cy="26500"/>
            </a:xfrm>
            <a:custGeom>
              <a:avLst/>
              <a:gdLst/>
              <a:ahLst/>
              <a:cxnLst/>
              <a:rect l="l" t="t" r="r" b="b"/>
              <a:pathLst>
                <a:path w="346" h="1060" extrusionOk="0">
                  <a:moveTo>
                    <a:pt x="143" y="0"/>
                  </a:moveTo>
                  <a:cubicBezTo>
                    <a:pt x="215" y="357"/>
                    <a:pt x="274" y="703"/>
                    <a:pt x="346" y="1060"/>
                  </a:cubicBezTo>
                  <a:cubicBezTo>
                    <a:pt x="48" y="750"/>
                    <a:pt x="1" y="393"/>
                    <a:pt x="1" y="24"/>
                  </a:cubicBezTo>
                  <a:cubicBezTo>
                    <a:pt x="36" y="24"/>
                    <a:pt x="96" y="24"/>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2411;p70">
              <a:extLst>
                <a:ext uri="{FF2B5EF4-FFF2-40B4-BE49-F238E27FC236}">
                  <a16:creationId xmlns:a16="http://schemas.microsoft.com/office/drawing/2014/main" id="{D3410EAA-A392-0D3F-7596-C956852CD15D}"/>
                </a:ext>
              </a:extLst>
            </p:cNvPr>
            <p:cNvSpPr/>
            <p:nvPr/>
          </p:nvSpPr>
          <p:spPr>
            <a:xfrm>
              <a:off x="10542075" y="2367375"/>
              <a:ext cx="10150" cy="26825"/>
            </a:xfrm>
            <a:custGeom>
              <a:avLst/>
              <a:gdLst/>
              <a:ahLst/>
              <a:cxnLst/>
              <a:rect l="l" t="t" r="r" b="b"/>
              <a:pathLst>
                <a:path w="406" h="1073" extrusionOk="0">
                  <a:moveTo>
                    <a:pt x="167" y="1"/>
                  </a:moveTo>
                  <a:cubicBezTo>
                    <a:pt x="251" y="346"/>
                    <a:pt x="334" y="703"/>
                    <a:pt x="405" y="1037"/>
                  </a:cubicBezTo>
                  <a:cubicBezTo>
                    <a:pt x="370" y="1061"/>
                    <a:pt x="322" y="1061"/>
                    <a:pt x="286" y="1072"/>
                  </a:cubicBezTo>
                  <a:cubicBezTo>
                    <a:pt x="84" y="751"/>
                    <a:pt x="84" y="382"/>
                    <a:pt x="1" y="25"/>
                  </a:cubicBezTo>
                  <a:cubicBezTo>
                    <a:pt x="48" y="25"/>
                    <a:pt x="108" y="13"/>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2412;p70">
              <a:extLst>
                <a:ext uri="{FF2B5EF4-FFF2-40B4-BE49-F238E27FC236}">
                  <a16:creationId xmlns:a16="http://schemas.microsoft.com/office/drawing/2014/main" id="{CBF31465-821E-FCD5-F45D-FF9836333CD7}"/>
                </a:ext>
              </a:extLst>
            </p:cNvPr>
            <p:cNvSpPr/>
            <p:nvPr/>
          </p:nvSpPr>
          <p:spPr>
            <a:xfrm>
              <a:off x="10103025" y="2308150"/>
              <a:ext cx="9550" cy="24125"/>
            </a:xfrm>
            <a:custGeom>
              <a:avLst/>
              <a:gdLst/>
              <a:ahLst/>
              <a:cxnLst/>
              <a:rect l="l" t="t" r="r" b="b"/>
              <a:pathLst>
                <a:path w="382" h="965" extrusionOk="0">
                  <a:moveTo>
                    <a:pt x="49" y="941"/>
                  </a:moveTo>
                  <a:cubicBezTo>
                    <a:pt x="1" y="584"/>
                    <a:pt x="37" y="251"/>
                    <a:pt x="382" y="1"/>
                  </a:cubicBezTo>
                  <a:cubicBezTo>
                    <a:pt x="322" y="334"/>
                    <a:pt x="263" y="644"/>
                    <a:pt x="203" y="965"/>
                  </a:cubicBezTo>
                  <a:cubicBezTo>
                    <a:pt x="156" y="953"/>
                    <a:pt x="96" y="941"/>
                    <a:pt x="49"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2413;p70">
              <a:extLst>
                <a:ext uri="{FF2B5EF4-FFF2-40B4-BE49-F238E27FC236}">
                  <a16:creationId xmlns:a16="http://schemas.microsoft.com/office/drawing/2014/main" id="{752CC0E0-F349-3D5A-CA22-C78DC22BBC2E}"/>
                </a:ext>
              </a:extLst>
            </p:cNvPr>
            <p:cNvSpPr/>
            <p:nvPr/>
          </p:nvSpPr>
          <p:spPr>
            <a:xfrm>
              <a:off x="10472725" y="2397750"/>
              <a:ext cx="11050" cy="27700"/>
            </a:xfrm>
            <a:custGeom>
              <a:avLst/>
              <a:gdLst/>
              <a:ahLst/>
              <a:cxnLst/>
              <a:rect l="l" t="t" r="r" b="b"/>
              <a:pathLst>
                <a:path w="442" h="1108" extrusionOk="0">
                  <a:moveTo>
                    <a:pt x="262" y="1108"/>
                  </a:moveTo>
                  <a:cubicBezTo>
                    <a:pt x="179" y="750"/>
                    <a:pt x="84" y="393"/>
                    <a:pt x="1" y="48"/>
                  </a:cubicBezTo>
                  <a:cubicBezTo>
                    <a:pt x="60" y="36"/>
                    <a:pt x="120" y="24"/>
                    <a:pt x="167" y="0"/>
                  </a:cubicBezTo>
                  <a:cubicBezTo>
                    <a:pt x="251" y="358"/>
                    <a:pt x="334" y="715"/>
                    <a:pt x="441" y="1072"/>
                  </a:cubicBezTo>
                  <a:cubicBezTo>
                    <a:pt x="382" y="1096"/>
                    <a:pt x="322" y="1096"/>
                    <a:pt x="262"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2414;p70">
              <a:extLst>
                <a:ext uri="{FF2B5EF4-FFF2-40B4-BE49-F238E27FC236}">
                  <a16:creationId xmlns:a16="http://schemas.microsoft.com/office/drawing/2014/main" id="{0DCDC459-AE1D-135E-D3D2-7C3F94678CAA}"/>
                </a:ext>
              </a:extLst>
            </p:cNvPr>
            <p:cNvSpPr/>
            <p:nvPr/>
          </p:nvSpPr>
          <p:spPr>
            <a:xfrm>
              <a:off x="10587625" y="2447750"/>
              <a:ext cx="8350" cy="24425"/>
            </a:xfrm>
            <a:custGeom>
              <a:avLst/>
              <a:gdLst/>
              <a:ahLst/>
              <a:cxnLst/>
              <a:rect l="l" t="t" r="r" b="b"/>
              <a:pathLst>
                <a:path w="334" h="977" extrusionOk="0">
                  <a:moveTo>
                    <a:pt x="0" y="1"/>
                  </a:moveTo>
                  <a:cubicBezTo>
                    <a:pt x="274" y="286"/>
                    <a:pt x="274" y="298"/>
                    <a:pt x="334" y="977"/>
                  </a:cubicBezTo>
                  <a:cubicBezTo>
                    <a:pt x="96" y="727"/>
                    <a:pt x="12" y="52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2415;p70">
              <a:extLst>
                <a:ext uri="{FF2B5EF4-FFF2-40B4-BE49-F238E27FC236}">
                  <a16:creationId xmlns:a16="http://schemas.microsoft.com/office/drawing/2014/main" id="{CCF433F4-A30F-0D19-A66B-AFEA72376456}"/>
                </a:ext>
              </a:extLst>
            </p:cNvPr>
            <p:cNvSpPr/>
            <p:nvPr/>
          </p:nvSpPr>
          <p:spPr>
            <a:xfrm>
              <a:off x="10294125" y="2330175"/>
              <a:ext cx="8075" cy="28300"/>
            </a:xfrm>
            <a:custGeom>
              <a:avLst/>
              <a:gdLst/>
              <a:ahLst/>
              <a:cxnLst/>
              <a:rect l="l" t="t" r="r" b="b"/>
              <a:pathLst>
                <a:path w="323" h="1132" extrusionOk="0">
                  <a:moveTo>
                    <a:pt x="108" y="1"/>
                  </a:moveTo>
                  <a:cubicBezTo>
                    <a:pt x="239" y="358"/>
                    <a:pt x="322" y="727"/>
                    <a:pt x="144" y="1132"/>
                  </a:cubicBezTo>
                  <a:cubicBezTo>
                    <a:pt x="108" y="763"/>
                    <a:pt x="48" y="382"/>
                    <a:pt x="1" y="24"/>
                  </a:cubicBezTo>
                  <a:cubicBezTo>
                    <a:pt x="13" y="24"/>
                    <a:pt x="60" y="13"/>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2416;p70">
              <a:extLst>
                <a:ext uri="{FF2B5EF4-FFF2-40B4-BE49-F238E27FC236}">
                  <a16:creationId xmlns:a16="http://schemas.microsoft.com/office/drawing/2014/main" id="{E06820D3-1903-1224-8C24-BD2E0BB32739}"/>
                </a:ext>
              </a:extLst>
            </p:cNvPr>
            <p:cNvSpPr/>
            <p:nvPr/>
          </p:nvSpPr>
          <p:spPr>
            <a:xfrm>
              <a:off x="10524525" y="2370350"/>
              <a:ext cx="9850" cy="22650"/>
            </a:xfrm>
            <a:custGeom>
              <a:avLst/>
              <a:gdLst/>
              <a:ahLst/>
              <a:cxnLst/>
              <a:rect l="l" t="t" r="r" b="b"/>
              <a:pathLst>
                <a:path w="394" h="906" extrusionOk="0">
                  <a:moveTo>
                    <a:pt x="84" y="1"/>
                  </a:moveTo>
                  <a:cubicBezTo>
                    <a:pt x="191" y="299"/>
                    <a:pt x="298" y="596"/>
                    <a:pt x="393" y="906"/>
                  </a:cubicBezTo>
                  <a:cubicBezTo>
                    <a:pt x="60" y="680"/>
                    <a:pt x="0" y="584"/>
                    <a:pt x="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2417;p70">
              <a:extLst>
                <a:ext uri="{FF2B5EF4-FFF2-40B4-BE49-F238E27FC236}">
                  <a16:creationId xmlns:a16="http://schemas.microsoft.com/office/drawing/2014/main" id="{B95E74AE-65E4-D285-5348-BDAD1E7524C7}"/>
                </a:ext>
              </a:extLst>
            </p:cNvPr>
            <p:cNvSpPr/>
            <p:nvPr/>
          </p:nvSpPr>
          <p:spPr>
            <a:xfrm>
              <a:off x="10462300" y="2240575"/>
              <a:ext cx="9250" cy="23850"/>
            </a:xfrm>
            <a:custGeom>
              <a:avLst/>
              <a:gdLst/>
              <a:ahLst/>
              <a:cxnLst/>
              <a:rect l="l" t="t" r="r" b="b"/>
              <a:pathLst>
                <a:path w="370" h="954" extrusionOk="0">
                  <a:moveTo>
                    <a:pt x="370" y="953"/>
                  </a:moveTo>
                  <a:cubicBezTo>
                    <a:pt x="144" y="691"/>
                    <a:pt x="1" y="429"/>
                    <a:pt x="120" y="1"/>
                  </a:cubicBezTo>
                  <a:cubicBezTo>
                    <a:pt x="346" y="322"/>
                    <a:pt x="370" y="620"/>
                    <a:pt x="370" y="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2418;p70">
              <a:extLst>
                <a:ext uri="{FF2B5EF4-FFF2-40B4-BE49-F238E27FC236}">
                  <a16:creationId xmlns:a16="http://schemas.microsoft.com/office/drawing/2014/main" id="{736D2CFD-4E79-36FF-7F5F-EC3FEA3C847E}"/>
                </a:ext>
              </a:extLst>
            </p:cNvPr>
            <p:cNvSpPr/>
            <p:nvPr/>
          </p:nvSpPr>
          <p:spPr>
            <a:xfrm>
              <a:off x="10106300" y="2417975"/>
              <a:ext cx="8975" cy="22350"/>
            </a:xfrm>
            <a:custGeom>
              <a:avLst/>
              <a:gdLst/>
              <a:ahLst/>
              <a:cxnLst/>
              <a:rect l="l" t="t" r="r" b="b"/>
              <a:pathLst>
                <a:path w="359" h="894" extrusionOk="0">
                  <a:moveTo>
                    <a:pt x="1" y="858"/>
                  </a:moveTo>
                  <a:cubicBezTo>
                    <a:pt x="60" y="584"/>
                    <a:pt x="96" y="287"/>
                    <a:pt x="156" y="1"/>
                  </a:cubicBezTo>
                  <a:cubicBezTo>
                    <a:pt x="203" y="13"/>
                    <a:pt x="263" y="13"/>
                    <a:pt x="310" y="25"/>
                  </a:cubicBezTo>
                  <a:cubicBezTo>
                    <a:pt x="358" y="322"/>
                    <a:pt x="239" y="608"/>
                    <a:pt x="156" y="894"/>
                  </a:cubicBezTo>
                  <a:cubicBezTo>
                    <a:pt x="96" y="882"/>
                    <a:pt x="60" y="882"/>
                    <a:pt x="1" y="8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2419;p70">
              <a:extLst>
                <a:ext uri="{FF2B5EF4-FFF2-40B4-BE49-F238E27FC236}">
                  <a16:creationId xmlns:a16="http://schemas.microsoft.com/office/drawing/2014/main" id="{9D877FC5-BFAD-9A21-EA1B-D289B0FFEBB8}"/>
                </a:ext>
              </a:extLst>
            </p:cNvPr>
            <p:cNvSpPr/>
            <p:nvPr/>
          </p:nvSpPr>
          <p:spPr>
            <a:xfrm>
              <a:off x="10120600" y="2317375"/>
              <a:ext cx="17875" cy="24425"/>
            </a:xfrm>
            <a:custGeom>
              <a:avLst/>
              <a:gdLst/>
              <a:ahLst/>
              <a:cxnLst/>
              <a:rect l="l" t="t" r="r" b="b"/>
              <a:pathLst>
                <a:path w="715" h="977" extrusionOk="0">
                  <a:moveTo>
                    <a:pt x="715" y="1"/>
                  </a:moveTo>
                  <a:cubicBezTo>
                    <a:pt x="227" y="120"/>
                    <a:pt x="346" y="703"/>
                    <a:pt x="0" y="977"/>
                  </a:cubicBezTo>
                  <a:cubicBezTo>
                    <a:pt x="0" y="334"/>
                    <a:pt x="143" y="155"/>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2420;p70">
              <a:extLst>
                <a:ext uri="{FF2B5EF4-FFF2-40B4-BE49-F238E27FC236}">
                  <a16:creationId xmlns:a16="http://schemas.microsoft.com/office/drawing/2014/main" id="{6560FE8C-67E2-FA9D-76C3-EF44B59F12A5}"/>
                </a:ext>
              </a:extLst>
            </p:cNvPr>
            <p:cNvSpPr/>
            <p:nvPr/>
          </p:nvSpPr>
          <p:spPr>
            <a:xfrm>
              <a:off x="10048275" y="2351300"/>
              <a:ext cx="9850" cy="24150"/>
            </a:xfrm>
            <a:custGeom>
              <a:avLst/>
              <a:gdLst/>
              <a:ahLst/>
              <a:cxnLst/>
              <a:rect l="l" t="t" r="r" b="b"/>
              <a:pathLst>
                <a:path w="394" h="966" extrusionOk="0">
                  <a:moveTo>
                    <a:pt x="0" y="942"/>
                  </a:moveTo>
                  <a:cubicBezTo>
                    <a:pt x="0" y="584"/>
                    <a:pt x="84" y="275"/>
                    <a:pt x="393" y="1"/>
                  </a:cubicBezTo>
                  <a:cubicBezTo>
                    <a:pt x="310" y="334"/>
                    <a:pt x="215" y="656"/>
                    <a:pt x="131" y="965"/>
                  </a:cubicBezTo>
                  <a:cubicBezTo>
                    <a:pt x="84" y="953"/>
                    <a:pt x="36" y="953"/>
                    <a:pt x="0" y="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2421;p70">
              <a:extLst>
                <a:ext uri="{FF2B5EF4-FFF2-40B4-BE49-F238E27FC236}">
                  <a16:creationId xmlns:a16="http://schemas.microsoft.com/office/drawing/2014/main" id="{875EC607-D2D0-25A9-A2BA-2A618BF291F5}"/>
                </a:ext>
              </a:extLst>
            </p:cNvPr>
            <p:cNvSpPr/>
            <p:nvPr/>
          </p:nvSpPr>
          <p:spPr>
            <a:xfrm>
              <a:off x="10180125" y="2263800"/>
              <a:ext cx="10150" cy="26525"/>
            </a:xfrm>
            <a:custGeom>
              <a:avLst/>
              <a:gdLst/>
              <a:ahLst/>
              <a:cxnLst/>
              <a:rect l="l" t="t" r="r" b="b"/>
              <a:pathLst>
                <a:path w="406" h="1061" extrusionOk="0">
                  <a:moveTo>
                    <a:pt x="239" y="1"/>
                  </a:moveTo>
                  <a:cubicBezTo>
                    <a:pt x="405" y="405"/>
                    <a:pt x="275" y="715"/>
                    <a:pt x="167" y="1060"/>
                  </a:cubicBezTo>
                  <a:cubicBezTo>
                    <a:pt x="108" y="1048"/>
                    <a:pt x="60" y="1036"/>
                    <a:pt x="1" y="1013"/>
                  </a:cubicBezTo>
                  <a:cubicBezTo>
                    <a:pt x="84" y="679"/>
                    <a:pt x="155" y="334"/>
                    <a:pt x="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2422;p70">
              <a:extLst>
                <a:ext uri="{FF2B5EF4-FFF2-40B4-BE49-F238E27FC236}">
                  <a16:creationId xmlns:a16="http://schemas.microsoft.com/office/drawing/2014/main" id="{2FB96D9F-948F-E760-C05E-4992FACB5F64}"/>
                </a:ext>
              </a:extLst>
            </p:cNvPr>
            <p:cNvSpPr/>
            <p:nvPr/>
          </p:nvSpPr>
          <p:spPr>
            <a:xfrm>
              <a:off x="10150375" y="2341200"/>
              <a:ext cx="8350" cy="23825"/>
            </a:xfrm>
            <a:custGeom>
              <a:avLst/>
              <a:gdLst/>
              <a:ahLst/>
              <a:cxnLst/>
              <a:rect l="l" t="t" r="r" b="b"/>
              <a:pathLst>
                <a:path w="334" h="953" extrusionOk="0">
                  <a:moveTo>
                    <a:pt x="0" y="953"/>
                  </a:moveTo>
                  <a:cubicBezTo>
                    <a:pt x="36" y="643"/>
                    <a:pt x="60" y="322"/>
                    <a:pt x="95" y="0"/>
                  </a:cubicBezTo>
                  <a:cubicBezTo>
                    <a:pt x="143" y="0"/>
                    <a:pt x="179" y="24"/>
                    <a:pt x="214" y="24"/>
                  </a:cubicBezTo>
                  <a:cubicBezTo>
                    <a:pt x="202" y="334"/>
                    <a:pt x="333" y="679"/>
                    <a:pt x="0" y="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2423;p70">
              <a:extLst>
                <a:ext uri="{FF2B5EF4-FFF2-40B4-BE49-F238E27FC236}">
                  <a16:creationId xmlns:a16="http://schemas.microsoft.com/office/drawing/2014/main" id="{6A42333E-7774-1C69-F178-1613B080A3FF}"/>
                </a:ext>
              </a:extLst>
            </p:cNvPr>
            <p:cNvSpPr/>
            <p:nvPr/>
          </p:nvSpPr>
          <p:spPr>
            <a:xfrm>
              <a:off x="10132200" y="2350725"/>
              <a:ext cx="6275" cy="24125"/>
            </a:xfrm>
            <a:custGeom>
              <a:avLst/>
              <a:gdLst/>
              <a:ahLst/>
              <a:cxnLst/>
              <a:rect l="l" t="t" r="r" b="b"/>
              <a:pathLst>
                <a:path w="251" h="965" extrusionOk="0">
                  <a:moveTo>
                    <a:pt x="1" y="953"/>
                  </a:moveTo>
                  <a:cubicBezTo>
                    <a:pt x="48" y="631"/>
                    <a:pt x="96" y="310"/>
                    <a:pt x="120" y="0"/>
                  </a:cubicBezTo>
                  <a:cubicBezTo>
                    <a:pt x="167" y="0"/>
                    <a:pt x="215" y="0"/>
                    <a:pt x="251" y="12"/>
                  </a:cubicBezTo>
                  <a:cubicBezTo>
                    <a:pt x="239" y="322"/>
                    <a:pt x="227" y="631"/>
                    <a:pt x="215" y="965"/>
                  </a:cubicBezTo>
                  <a:cubicBezTo>
                    <a:pt x="132" y="953"/>
                    <a:pt x="72" y="953"/>
                    <a:pt x="1" y="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2424;p70">
              <a:extLst>
                <a:ext uri="{FF2B5EF4-FFF2-40B4-BE49-F238E27FC236}">
                  <a16:creationId xmlns:a16="http://schemas.microsoft.com/office/drawing/2014/main" id="{61178A30-CD53-087B-58F0-CA317160E63C}"/>
                </a:ext>
              </a:extLst>
            </p:cNvPr>
            <p:cNvSpPr/>
            <p:nvPr/>
          </p:nvSpPr>
          <p:spPr>
            <a:xfrm>
              <a:off x="10252750" y="2331675"/>
              <a:ext cx="8375" cy="26500"/>
            </a:xfrm>
            <a:custGeom>
              <a:avLst/>
              <a:gdLst/>
              <a:ahLst/>
              <a:cxnLst/>
              <a:rect l="l" t="t" r="r" b="b"/>
              <a:pathLst>
                <a:path w="335" h="1060" extrusionOk="0">
                  <a:moveTo>
                    <a:pt x="334" y="0"/>
                  </a:moveTo>
                  <a:cubicBezTo>
                    <a:pt x="287" y="345"/>
                    <a:pt x="251" y="667"/>
                    <a:pt x="215" y="1060"/>
                  </a:cubicBezTo>
                  <a:cubicBezTo>
                    <a:pt x="1" y="762"/>
                    <a:pt x="13" y="488"/>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2425;p70">
              <a:extLst>
                <a:ext uri="{FF2B5EF4-FFF2-40B4-BE49-F238E27FC236}">
                  <a16:creationId xmlns:a16="http://schemas.microsoft.com/office/drawing/2014/main" id="{C628C71C-F6F9-F522-D6F1-55A7E2D840FE}"/>
                </a:ext>
              </a:extLst>
            </p:cNvPr>
            <p:cNvSpPr/>
            <p:nvPr/>
          </p:nvSpPr>
          <p:spPr>
            <a:xfrm>
              <a:off x="10346525" y="1705400"/>
              <a:ext cx="15800" cy="13725"/>
            </a:xfrm>
            <a:custGeom>
              <a:avLst/>
              <a:gdLst/>
              <a:ahLst/>
              <a:cxnLst/>
              <a:rect l="l" t="t" r="r" b="b"/>
              <a:pathLst>
                <a:path w="632" h="549" extrusionOk="0">
                  <a:moveTo>
                    <a:pt x="131" y="0"/>
                  </a:moveTo>
                  <a:cubicBezTo>
                    <a:pt x="298" y="96"/>
                    <a:pt x="465" y="191"/>
                    <a:pt x="631" y="286"/>
                  </a:cubicBezTo>
                  <a:cubicBezTo>
                    <a:pt x="536" y="512"/>
                    <a:pt x="346" y="548"/>
                    <a:pt x="191" y="465"/>
                  </a:cubicBezTo>
                  <a:cubicBezTo>
                    <a:pt x="96" y="393"/>
                    <a:pt x="60" y="191"/>
                    <a:pt x="0" y="60"/>
                  </a:cubicBezTo>
                  <a:cubicBezTo>
                    <a:pt x="48" y="48"/>
                    <a:pt x="96" y="36"/>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2426;p70">
              <a:extLst>
                <a:ext uri="{FF2B5EF4-FFF2-40B4-BE49-F238E27FC236}">
                  <a16:creationId xmlns:a16="http://schemas.microsoft.com/office/drawing/2014/main" id="{26A4D7E9-BFA3-A54E-DB13-F329B2A10712}"/>
                </a:ext>
              </a:extLst>
            </p:cNvPr>
            <p:cNvSpPr/>
            <p:nvPr/>
          </p:nvSpPr>
          <p:spPr>
            <a:xfrm>
              <a:off x="10572450" y="2349525"/>
              <a:ext cx="7750" cy="22650"/>
            </a:xfrm>
            <a:custGeom>
              <a:avLst/>
              <a:gdLst/>
              <a:ahLst/>
              <a:cxnLst/>
              <a:rect l="l" t="t" r="r" b="b"/>
              <a:pathLst>
                <a:path w="310" h="906" extrusionOk="0">
                  <a:moveTo>
                    <a:pt x="179" y="905"/>
                  </a:moveTo>
                  <a:cubicBezTo>
                    <a:pt x="119" y="643"/>
                    <a:pt x="72" y="358"/>
                    <a:pt x="0" y="1"/>
                  </a:cubicBezTo>
                  <a:cubicBezTo>
                    <a:pt x="310" y="274"/>
                    <a:pt x="310" y="274"/>
                    <a:pt x="310" y="893"/>
                  </a:cubicBezTo>
                  <a:cubicBezTo>
                    <a:pt x="262" y="893"/>
                    <a:pt x="226" y="893"/>
                    <a:pt x="179" y="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2427;p70">
              <a:extLst>
                <a:ext uri="{FF2B5EF4-FFF2-40B4-BE49-F238E27FC236}">
                  <a16:creationId xmlns:a16="http://schemas.microsoft.com/office/drawing/2014/main" id="{D2B6FFB7-C2FA-0FB9-1226-7DF959920F26}"/>
                </a:ext>
              </a:extLst>
            </p:cNvPr>
            <p:cNvSpPr/>
            <p:nvPr/>
          </p:nvSpPr>
          <p:spPr>
            <a:xfrm>
              <a:off x="10228950" y="2327200"/>
              <a:ext cx="7450" cy="23850"/>
            </a:xfrm>
            <a:custGeom>
              <a:avLst/>
              <a:gdLst/>
              <a:ahLst/>
              <a:cxnLst/>
              <a:rect l="l" t="t" r="r" b="b"/>
              <a:pathLst>
                <a:path w="298" h="954" extrusionOk="0">
                  <a:moveTo>
                    <a:pt x="0" y="941"/>
                  </a:moveTo>
                  <a:cubicBezTo>
                    <a:pt x="48" y="620"/>
                    <a:pt x="107" y="310"/>
                    <a:pt x="155" y="1"/>
                  </a:cubicBezTo>
                  <a:cubicBezTo>
                    <a:pt x="179" y="1"/>
                    <a:pt x="227" y="1"/>
                    <a:pt x="250" y="12"/>
                  </a:cubicBezTo>
                  <a:cubicBezTo>
                    <a:pt x="262" y="60"/>
                    <a:pt x="298" y="120"/>
                    <a:pt x="298" y="167"/>
                  </a:cubicBezTo>
                  <a:cubicBezTo>
                    <a:pt x="274" y="429"/>
                    <a:pt x="227" y="679"/>
                    <a:pt x="179" y="953"/>
                  </a:cubicBezTo>
                  <a:cubicBezTo>
                    <a:pt x="119" y="941"/>
                    <a:pt x="60" y="941"/>
                    <a:pt x="0"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2428;p70">
              <a:extLst>
                <a:ext uri="{FF2B5EF4-FFF2-40B4-BE49-F238E27FC236}">
                  <a16:creationId xmlns:a16="http://schemas.microsoft.com/office/drawing/2014/main" id="{34EC51AF-BE80-7EB2-AB57-DC62714CB181}"/>
                </a:ext>
              </a:extLst>
            </p:cNvPr>
            <p:cNvSpPr/>
            <p:nvPr/>
          </p:nvSpPr>
          <p:spPr>
            <a:xfrm>
              <a:off x="10648350" y="2217675"/>
              <a:ext cx="16675" cy="17575"/>
            </a:xfrm>
            <a:custGeom>
              <a:avLst/>
              <a:gdLst/>
              <a:ahLst/>
              <a:cxnLst/>
              <a:rect l="l" t="t" r="r" b="b"/>
              <a:pathLst>
                <a:path w="667" h="703" extrusionOk="0">
                  <a:moveTo>
                    <a:pt x="548" y="703"/>
                  </a:moveTo>
                  <a:cubicBezTo>
                    <a:pt x="381" y="500"/>
                    <a:pt x="238" y="298"/>
                    <a:pt x="0" y="0"/>
                  </a:cubicBezTo>
                  <a:cubicBezTo>
                    <a:pt x="524" y="48"/>
                    <a:pt x="584" y="345"/>
                    <a:pt x="667" y="595"/>
                  </a:cubicBezTo>
                  <a:cubicBezTo>
                    <a:pt x="643" y="643"/>
                    <a:pt x="596" y="679"/>
                    <a:pt x="548" y="7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2429;p70">
              <a:extLst>
                <a:ext uri="{FF2B5EF4-FFF2-40B4-BE49-F238E27FC236}">
                  <a16:creationId xmlns:a16="http://schemas.microsoft.com/office/drawing/2014/main" id="{F20B3D70-7FB6-C231-5BAF-DAD0BC880959}"/>
                </a:ext>
              </a:extLst>
            </p:cNvPr>
            <p:cNvSpPr/>
            <p:nvPr/>
          </p:nvSpPr>
          <p:spPr>
            <a:xfrm>
              <a:off x="9990825" y="2272725"/>
              <a:ext cx="11625" cy="26225"/>
            </a:xfrm>
            <a:custGeom>
              <a:avLst/>
              <a:gdLst/>
              <a:ahLst/>
              <a:cxnLst/>
              <a:rect l="l" t="t" r="r" b="b"/>
              <a:pathLst>
                <a:path w="465" h="1049" extrusionOk="0">
                  <a:moveTo>
                    <a:pt x="179" y="1048"/>
                  </a:moveTo>
                  <a:cubicBezTo>
                    <a:pt x="0" y="656"/>
                    <a:pt x="60" y="334"/>
                    <a:pt x="465" y="1"/>
                  </a:cubicBezTo>
                  <a:cubicBezTo>
                    <a:pt x="346" y="417"/>
                    <a:pt x="274" y="739"/>
                    <a:pt x="179" y="1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2430;p70">
              <a:extLst>
                <a:ext uri="{FF2B5EF4-FFF2-40B4-BE49-F238E27FC236}">
                  <a16:creationId xmlns:a16="http://schemas.microsoft.com/office/drawing/2014/main" id="{24E12666-E555-B566-8D7A-F374E9FC509A}"/>
                </a:ext>
              </a:extLst>
            </p:cNvPr>
            <p:cNvSpPr/>
            <p:nvPr/>
          </p:nvSpPr>
          <p:spPr>
            <a:xfrm>
              <a:off x="10489100" y="2233150"/>
              <a:ext cx="8650" cy="23225"/>
            </a:xfrm>
            <a:custGeom>
              <a:avLst/>
              <a:gdLst/>
              <a:ahLst/>
              <a:cxnLst/>
              <a:rect l="l" t="t" r="r" b="b"/>
              <a:pathLst>
                <a:path w="346" h="929" extrusionOk="0">
                  <a:moveTo>
                    <a:pt x="191" y="929"/>
                  </a:moveTo>
                  <a:cubicBezTo>
                    <a:pt x="24" y="655"/>
                    <a:pt x="0" y="334"/>
                    <a:pt x="143" y="0"/>
                  </a:cubicBezTo>
                  <a:cubicBezTo>
                    <a:pt x="203" y="298"/>
                    <a:pt x="286" y="607"/>
                    <a:pt x="346" y="905"/>
                  </a:cubicBezTo>
                  <a:cubicBezTo>
                    <a:pt x="286" y="905"/>
                    <a:pt x="238" y="917"/>
                    <a:pt x="191" y="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2431;p70">
              <a:extLst>
                <a:ext uri="{FF2B5EF4-FFF2-40B4-BE49-F238E27FC236}">
                  <a16:creationId xmlns:a16="http://schemas.microsoft.com/office/drawing/2014/main" id="{F00134F8-8749-4C15-70F6-BFA5F8A3029C}"/>
                </a:ext>
              </a:extLst>
            </p:cNvPr>
            <p:cNvSpPr/>
            <p:nvPr/>
          </p:nvSpPr>
          <p:spPr>
            <a:xfrm>
              <a:off x="10094700" y="2338800"/>
              <a:ext cx="6275" cy="20275"/>
            </a:xfrm>
            <a:custGeom>
              <a:avLst/>
              <a:gdLst/>
              <a:ahLst/>
              <a:cxnLst/>
              <a:rect l="l" t="t" r="r" b="b"/>
              <a:pathLst>
                <a:path w="251" h="811" extrusionOk="0">
                  <a:moveTo>
                    <a:pt x="1" y="811"/>
                  </a:moveTo>
                  <a:lnTo>
                    <a:pt x="1" y="1"/>
                  </a:lnTo>
                  <a:cubicBezTo>
                    <a:pt x="251" y="251"/>
                    <a:pt x="239" y="513"/>
                    <a:pt x="1" y="8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2432;p70">
              <a:extLst>
                <a:ext uri="{FF2B5EF4-FFF2-40B4-BE49-F238E27FC236}">
                  <a16:creationId xmlns:a16="http://schemas.microsoft.com/office/drawing/2014/main" id="{47E6EF0E-1AEE-7835-5FC7-D2FFC077E853}"/>
                </a:ext>
              </a:extLst>
            </p:cNvPr>
            <p:cNvSpPr/>
            <p:nvPr/>
          </p:nvSpPr>
          <p:spPr>
            <a:xfrm>
              <a:off x="10194125" y="2308450"/>
              <a:ext cx="9250" cy="19975"/>
            </a:xfrm>
            <a:custGeom>
              <a:avLst/>
              <a:gdLst/>
              <a:ahLst/>
              <a:cxnLst/>
              <a:rect l="l" t="t" r="r" b="b"/>
              <a:pathLst>
                <a:path w="370" h="799" extrusionOk="0">
                  <a:moveTo>
                    <a:pt x="119" y="774"/>
                  </a:moveTo>
                  <a:cubicBezTo>
                    <a:pt x="0" y="477"/>
                    <a:pt x="119" y="227"/>
                    <a:pt x="369" y="0"/>
                  </a:cubicBezTo>
                  <a:cubicBezTo>
                    <a:pt x="322" y="274"/>
                    <a:pt x="274" y="524"/>
                    <a:pt x="226" y="798"/>
                  </a:cubicBezTo>
                  <a:cubicBezTo>
                    <a:pt x="203" y="798"/>
                    <a:pt x="155" y="774"/>
                    <a:pt x="119"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2433;p70">
              <a:extLst>
                <a:ext uri="{FF2B5EF4-FFF2-40B4-BE49-F238E27FC236}">
                  <a16:creationId xmlns:a16="http://schemas.microsoft.com/office/drawing/2014/main" id="{E9B2DF30-B2C5-45FB-12D6-7501015BB8D6}"/>
                </a:ext>
              </a:extLst>
            </p:cNvPr>
            <p:cNvSpPr/>
            <p:nvPr/>
          </p:nvSpPr>
          <p:spPr>
            <a:xfrm>
              <a:off x="10313475" y="2349825"/>
              <a:ext cx="7475" cy="27100"/>
            </a:xfrm>
            <a:custGeom>
              <a:avLst/>
              <a:gdLst/>
              <a:ahLst/>
              <a:cxnLst/>
              <a:rect l="l" t="t" r="r" b="b"/>
              <a:pathLst>
                <a:path w="299" h="1084" extrusionOk="0">
                  <a:moveTo>
                    <a:pt x="120" y="0"/>
                  </a:moveTo>
                  <a:cubicBezTo>
                    <a:pt x="251" y="358"/>
                    <a:pt x="298" y="715"/>
                    <a:pt x="48" y="1084"/>
                  </a:cubicBezTo>
                  <a:cubicBezTo>
                    <a:pt x="24" y="727"/>
                    <a:pt x="13" y="3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2434;p70">
              <a:extLst>
                <a:ext uri="{FF2B5EF4-FFF2-40B4-BE49-F238E27FC236}">
                  <a16:creationId xmlns:a16="http://schemas.microsoft.com/office/drawing/2014/main" id="{37CC75A3-9523-2448-CA31-FA6AB3C11AD7}"/>
                </a:ext>
              </a:extLst>
            </p:cNvPr>
            <p:cNvSpPr/>
            <p:nvPr/>
          </p:nvSpPr>
          <p:spPr>
            <a:xfrm>
              <a:off x="9959575" y="2278375"/>
              <a:ext cx="10125" cy="22650"/>
            </a:xfrm>
            <a:custGeom>
              <a:avLst/>
              <a:gdLst/>
              <a:ahLst/>
              <a:cxnLst/>
              <a:rect l="l" t="t" r="r" b="b"/>
              <a:pathLst>
                <a:path w="405" h="906" extrusionOk="0">
                  <a:moveTo>
                    <a:pt x="0" y="834"/>
                  </a:moveTo>
                  <a:cubicBezTo>
                    <a:pt x="95" y="549"/>
                    <a:pt x="167" y="275"/>
                    <a:pt x="250" y="1"/>
                  </a:cubicBezTo>
                  <a:cubicBezTo>
                    <a:pt x="405" y="358"/>
                    <a:pt x="298" y="644"/>
                    <a:pt x="131" y="906"/>
                  </a:cubicBezTo>
                  <a:cubicBezTo>
                    <a:pt x="95" y="882"/>
                    <a:pt x="48" y="870"/>
                    <a:pt x="0"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2435;p70">
              <a:extLst>
                <a:ext uri="{FF2B5EF4-FFF2-40B4-BE49-F238E27FC236}">
                  <a16:creationId xmlns:a16="http://schemas.microsoft.com/office/drawing/2014/main" id="{E9E4C65A-F101-CA11-C794-EAED80B835D3}"/>
                </a:ext>
              </a:extLst>
            </p:cNvPr>
            <p:cNvSpPr/>
            <p:nvPr/>
          </p:nvSpPr>
          <p:spPr>
            <a:xfrm>
              <a:off x="10032500" y="2334950"/>
              <a:ext cx="9250" cy="18775"/>
            </a:xfrm>
            <a:custGeom>
              <a:avLst/>
              <a:gdLst/>
              <a:ahLst/>
              <a:cxnLst/>
              <a:rect l="l" t="t" r="r" b="b"/>
              <a:pathLst>
                <a:path w="370" h="751" extrusionOk="0">
                  <a:moveTo>
                    <a:pt x="369" y="0"/>
                  </a:moveTo>
                  <a:cubicBezTo>
                    <a:pt x="298" y="250"/>
                    <a:pt x="226" y="488"/>
                    <a:pt x="155" y="750"/>
                  </a:cubicBezTo>
                  <a:lnTo>
                    <a:pt x="12" y="703"/>
                  </a:lnTo>
                  <a:cubicBezTo>
                    <a:pt x="0" y="417"/>
                    <a:pt x="72" y="179"/>
                    <a:pt x="3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2436;p70">
              <a:extLst>
                <a:ext uri="{FF2B5EF4-FFF2-40B4-BE49-F238E27FC236}">
                  <a16:creationId xmlns:a16="http://schemas.microsoft.com/office/drawing/2014/main" id="{55F6BAF5-EF9D-FA48-C154-DB691F05A418}"/>
                </a:ext>
              </a:extLst>
            </p:cNvPr>
            <p:cNvSpPr/>
            <p:nvPr/>
          </p:nvSpPr>
          <p:spPr>
            <a:xfrm>
              <a:off x="10520950" y="2290000"/>
              <a:ext cx="11325" cy="22350"/>
            </a:xfrm>
            <a:custGeom>
              <a:avLst/>
              <a:gdLst/>
              <a:ahLst/>
              <a:cxnLst/>
              <a:rect l="l" t="t" r="r" b="b"/>
              <a:pathLst>
                <a:path w="453" h="894" extrusionOk="0">
                  <a:moveTo>
                    <a:pt x="107" y="0"/>
                  </a:moveTo>
                  <a:cubicBezTo>
                    <a:pt x="215" y="274"/>
                    <a:pt x="322" y="560"/>
                    <a:pt x="453" y="893"/>
                  </a:cubicBezTo>
                  <a:cubicBezTo>
                    <a:pt x="107" y="703"/>
                    <a:pt x="0" y="477"/>
                    <a:pt x="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2437;p70">
              <a:extLst>
                <a:ext uri="{FF2B5EF4-FFF2-40B4-BE49-F238E27FC236}">
                  <a16:creationId xmlns:a16="http://schemas.microsoft.com/office/drawing/2014/main" id="{C7F9AB6F-159E-A735-2BB9-0714CFE16A00}"/>
                </a:ext>
              </a:extLst>
            </p:cNvPr>
            <p:cNvSpPr/>
            <p:nvPr/>
          </p:nvSpPr>
          <p:spPr>
            <a:xfrm>
              <a:off x="10557250" y="2290600"/>
              <a:ext cx="16400" cy="12525"/>
            </a:xfrm>
            <a:custGeom>
              <a:avLst/>
              <a:gdLst/>
              <a:ahLst/>
              <a:cxnLst/>
              <a:rect l="l" t="t" r="r" b="b"/>
              <a:pathLst>
                <a:path w="656" h="501" extrusionOk="0">
                  <a:moveTo>
                    <a:pt x="656" y="155"/>
                  </a:moveTo>
                  <a:cubicBezTo>
                    <a:pt x="370" y="500"/>
                    <a:pt x="322" y="476"/>
                    <a:pt x="1" y="0"/>
                  </a:cubicBezTo>
                  <a:cubicBezTo>
                    <a:pt x="251" y="48"/>
                    <a:pt x="441" y="95"/>
                    <a:pt x="656"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2438;p70">
              <a:extLst>
                <a:ext uri="{FF2B5EF4-FFF2-40B4-BE49-F238E27FC236}">
                  <a16:creationId xmlns:a16="http://schemas.microsoft.com/office/drawing/2014/main" id="{DE424986-829E-D95F-D0F8-4E28C5E82082}"/>
                </a:ext>
              </a:extLst>
            </p:cNvPr>
            <p:cNvSpPr/>
            <p:nvPr/>
          </p:nvSpPr>
          <p:spPr>
            <a:xfrm>
              <a:off x="10425400" y="2361425"/>
              <a:ext cx="8650" cy="23850"/>
            </a:xfrm>
            <a:custGeom>
              <a:avLst/>
              <a:gdLst/>
              <a:ahLst/>
              <a:cxnLst/>
              <a:rect l="l" t="t" r="r" b="b"/>
              <a:pathLst>
                <a:path w="346" h="954" extrusionOk="0">
                  <a:moveTo>
                    <a:pt x="167" y="1"/>
                  </a:moveTo>
                  <a:cubicBezTo>
                    <a:pt x="227" y="310"/>
                    <a:pt x="286" y="620"/>
                    <a:pt x="346" y="918"/>
                  </a:cubicBezTo>
                  <a:cubicBezTo>
                    <a:pt x="298" y="941"/>
                    <a:pt x="250" y="941"/>
                    <a:pt x="191" y="953"/>
                  </a:cubicBezTo>
                  <a:cubicBezTo>
                    <a:pt x="48" y="668"/>
                    <a:pt x="108" y="322"/>
                    <a:pt x="0" y="25"/>
                  </a:cubicBezTo>
                  <a:cubicBezTo>
                    <a:pt x="60" y="25"/>
                    <a:pt x="108" y="13"/>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2439;p70">
              <a:extLst>
                <a:ext uri="{FF2B5EF4-FFF2-40B4-BE49-F238E27FC236}">
                  <a16:creationId xmlns:a16="http://schemas.microsoft.com/office/drawing/2014/main" id="{1F539236-F558-81ED-61FA-E5E7F8CA67B9}"/>
                </a:ext>
              </a:extLst>
            </p:cNvPr>
            <p:cNvSpPr/>
            <p:nvPr/>
          </p:nvSpPr>
          <p:spPr>
            <a:xfrm>
              <a:off x="10390575" y="2366200"/>
              <a:ext cx="5075" cy="23525"/>
            </a:xfrm>
            <a:custGeom>
              <a:avLst/>
              <a:gdLst/>
              <a:ahLst/>
              <a:cxnLst/>
              <a:rect l="l" t="t" r="r" b="b"/>
              <a:pathLst>
                <a:path w="203" h="941" extrusionOk="0">
                  <a:moveTo>
                    <a:pt x="72" y="929"/>
                  </a:moveTo>
                  <a:cubicBezTo>
                    <a:pt x="36" y="631"/>
                    <a:pt x="24" y="310"/>
                    <a:pt x="0" y="12"/>
                  </a:cubicBezTo>
                  <a:cubicBezTo>
                    <a:pt x="36" y="12"/>
                    <a:pt x="96" y="12"/>
                    <a:pt x="143" y="0"/>
                  </a:cubicBezTo>
                  <a:cubicBezTo>
                    <a:pt x="155" y="310"/>
                    <a:pt x="191" y="631"/>
                    <a:pt x="203" y="941"/>
                  </a:cubicBezTo>
                  <a:cubicBezTo>
                    <a:pt x="155" y="929"/>
                    <a:pt x="119" y="929"/>
                    <a:pt x="72" y="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2440;p70">
              <a:extLst>
                <a:ext uri="{FF2B5EF4-FFF2-40B4-BE49-F238E27FC236}">
                  <a16:creationId xmlns:a16="http://schemas.microsoft.com/office/drawing/2014/main" id="{918757DE-BCE3-AD9E-242E-B729C42EBB1E}"/>
                </a:ext>
              </a:extLst>
            </p:cNvPr>
            <p:cNvSpPr/>
            <p:nvPr/>
          </p:nvSpPr>
          <p:spPr>
            <a:xfrm>
              <a:off x="10657875" y="2547475"/>
              <a:ext cx="8050" cy="22350"/>
            </a:xfrm>
            <a:custGeom>
              <a:avLst/>
              <a:gdLst/>
              <a:ahLst/>
              <a:cxnLst/>
              <a:rect l="l" t="t" r="r" b="b"/>
              <a:pathLst>
                <a:path w="322" h="894" extrusionOk="0">
                  <a:moveTo>
                    <a:pt x="107" y="893"/>
                  </a:moveTo>
                  <a:cubicBezTo>
                    <a:pt x="84" y="607"/>
                    <a:pt x="36" y="310"/>
                    <a:pt x="0" y="24"/>
                  </a:cubicBezTo>
                  <a:cubicBezTo>
                    <a:pt x="60" y="12"/>
                    <a:pt x="107" y="12"/>
                    <a:pt x="167" y="0"/>
                  </a:cubicBezTo>
                  <a:cubicBezTo>
                    <a:pt x="215" y="286"/>
                    <a:pt x="262" y="584"/>
                    <a:pt x="322" y="857"/>
                  </a:cubicBezTo>
                  <a:cubicBezTo>
                    <a:pt x="238" y="881"/>
                    <a:pt x="167" y="881"/>
                    <a:pt x="107" y="8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2441;p70">
              <a:extLst>
                <a:ext uri="{FF2B5EF4-FFF2-40B4-BE49-F238E27FC236}">
                  <a16:creationId xmlns:a16="http://schemas.microsoft.com/office/drawing/2014/main" id="{B9E857DB-8FB6-A858-73A6-D76D55BBF5A3}"/>
                </a:ext>
              </a:extLst>
            </p:cNvPr>
            <p:cNvSpPr/>
            <p:nvPr/>
          </p:nvSpPr>
          <p:spPr>
            <a:xfrm>
              <a:off x="10443550" y="2403100"/>
              <a:ext cx="8375" cy="27425"/>
            </a:xfrm>
            <a:custGeom>
              <a:avLst/>
              <a:gdLst/>
              <a:ahLst/>
              <a:cxnLst/>
              <a:rect l="l" t="t" r="r" b="b"/>
              <a:pathLst>
                <a:path w="335" h="1097" extrusionOk="0">
                  <a:moveTo>
                    <a:pt x="203" y="1096"/>
                  </a:moveTo>
                  <a:cubicBezTo>
                    <a:pt x="144" y="727"/>
                    <a:pt x="60" y="370"/>
                    <a:pt x="1" y="1"/>
                  </a:cubicBezTo>
                  <a:cubicBezTo>
                    <a:pt x="298" y="310"/>
                    <a:pt x="310" y="679"/>
                    <a:pt x="334" y="1072"/>
                  </a:cubicBezTo>
                  <a:cubicBezTo>
                    <a:pt x="286" y="1084"/>
                    <a:pt x="239" y="1096"/>
                    <a:pt x="203" y="1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2442;p70">
              <a:extLst>
                <a:ext uri="{FF2B5EF4-FFF2-40B4-BE49-F238E27FC236}">
                  <a16:creationId xmlns:a16="http://schemas.microsoft.com/office/drawing/2014/main" id="{859E85C0-B05E-BD4F-DB3B-A366552F179D}"/>
                </a:ext>
              </a:extLst>
            </p:cNvPr>
            <p:cNvSpPr/>
            <p:nvPr/>
          </p:nvSpPr>
          <p:spPr>
            <a:xfrm>
              <a:off x="10400100" y="1739625"/>
              <a:ext cx="13425" cy="13125"/>
            </a:xfrm>
            <a:custGeom>
              <a:avLst/>
              <a:gdLst/>
              <a:ahLst/>
              <a:cxnLst/>
              <a:rect l="l" t="t" r="r" b="b"/>
              <a:pathLst>
                <a:path w="537" h="525" extrusionOk="0">
                  <a:moveTo>
                    <a:pt x="536" y="1"/>
                  </a:moveTo>
                  <a:cubicBezTo>
                    <a:pt x="429" y="525"/>
                    <a:pt x="429" y="525"/>
                    <a:pt x="0" y="370"/>
                  </a:cubicBezTo>
                  <a:cubicBezTo>
                    <a:pt x="191" y="239"/>
                    <a:pt x="369" y="12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2443;p70">
              <a:extLst>
                <a:ext uri="{FF2B5EF4-FFF2-40B4-BE49-F238E27FC236}">
                  <a16:creationId xmlns:a16="http://schemas.microsoft.com/office/drawing/2014/main" id="{DA45807F-1CAA-E179-62A3-89E16B25DB19}"/>
                </a:ext>
              </a:extLst>
            </p:cNvPr>
            <p:cNvSpPr/>
            <p:nvPr/>
          </p:nvSpPr>
          <p:spPr>
            <a:xfrm>
              <a:off x="10376575" y="2323025"/>
              <a:ext cx="9850" cy="14925"/>
            </a:xfrm>
            <a:custGeom>
              <a:avLst/>
              <a:gdLst/>
              <a:ahLst/>
              <a:cxnLst/>
              <a:rect l="l" t="t" r="r" b="b"/>
              <a:pathLst>
                <a:path w="394" h="597" extrusionOk="0">
                  <a:moveTo>
                    <a:pt x="179" y="1"/>
                  </a:moveTo>
                  <a:cubicBezTo>
                    <a:pt x="263" y="191"/>
                    <a:pt x="322" y="406"/>
                    <a:pt x="394" y="596"/>
                  </a:cubicBezTo>
                  <a:cubicBezTo>
                    <a:pt x="1" y="513"/>
                    <a:pt x="48" y="275"/>
                    <a:pt x="48" y="49"/>
                  </a:cubicBezTo>
                  <a:cubicBezTo>
                    <a:pt x="96" y="13"/>
                    <a:pt x="144" y="1"/>
                    <a:pt x="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2444;p70">
              <a:extLst>
                <a:ext uri="{FF2B5EF4-FFF2-40B4-BE49-F238E27FC236}">
                  <a16:creationId xmlns:a16="http://schemas.microsoft.com/office/drawing/2014/main" id="{31C84965-E230-47A1-C2FC-1048E979114D}"/>
                </a:ext>
              </a:extLst>
            </p:cNvPr>
            <p:cNvSpPr/>
            <p:nvPr/>
          </p:nvSpPr>
          <p:spPr>
            <a:xfrm>
              <a:off x="10504575" y="2343875"/>
              <a:ext cx="9550" cy="19375"/>
            </a:xfrm>
            <a:custGeom>
              <a:avLst/>
              <a:gdLst/>
              <a:ahLst/>
              <a:cxnLst/>
              <a:rect l="l" t="t" r="r" b="b"/>
              <a:pathLst>
                <a:path w="382" h="775" extrusionOk="0">
                  <a:moveTo>
                    <a:pt x="167" y="0"/>
                  </a:moveTo>
                  <a:cubicBezTo>
                    <a:pt x="239" y="238"/>
                    <a:pt x="298" y="488"/>
                    <a:pt x="381" y="727"/>
                  </a:cubicBezTo>
                  <a:cubicBezTo>
                    <a:pt x="334" y="750"/>
                    <a:pt x="274" y="762"/>
                    <a:pt x="227" y="774"/>
                  </a:cubicBezTo>
                  <a:cubicBezTo>
                    <a:pt x="155" y="524"/>
                    <a:pt x="84" y="25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2445;p70">
              <a:extLst>
                <a:ext uri="{FF2B5EF4-FFF2-40B4-BE49-F238E27FC236}">
                  <a16:creationId xmlns:a16="http://schemas.microsoft.com/office/drawing/2014/main" id="{D8CB1F55-DB14-0EB0-DEDF-13BE1B0887CC}"/>
                </a:ext>
              </a:extLst>
            </p:cNvPr>
            <p:cNvSpPr/>
            <p:nvPr/>
          </p:nvSpPr>
          <p:spPr>
            <a:xfrm>
              <a:off x="10114650" y="2252200"/>
              <a:ext cx="8650" cy="21150"/>
            </a:xfrm>
            <a:custGeom>
              <a:avLst/>
              <a:gdLst/>
              <a:ahLst/>
              <a:cxnLst/>
              <a:rect l="l" t="t" r="r" b="b"/>
              <a:pathLst>
                <a:path w="346" h="846" extrusionOk="0">
                  <a:moveTo>
                    <a:pt x="0" y="846"/>
                  </a:moveTo>
                  <a:cubicBezTo>
                    <a:pt x="60" y="572"/>
                    <a:pt x="107" y="298"/>
                    <a:pt x="179" y="0"/>
                  </a:cubicBezTo>
                  <a:cubicBezTo>
                    <a:pt x="346" y="310"/>
                    <a:pt x="334" y="405"/>
                    <a:pt x="0" y="8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2446;p70">
              <a:extLst>
                <a:ext uri="{FF2B5EF4-FFF2-40B4-BE49-F238E27FC236}">
                  <a16:creationId xmlns:a16="http://schemas.microsoft.com/office/drawing/2014/main" id="{56F3F2F7-7D52-F3BE-C40F-44ADB3B53DD6}"/>
                </a:ext>
              </a:extLst>
            </p:cNvPr>
            <p:cNvSpPr/>
            <p:nvPr/>
          </p:nvSpPr>
          <p:spPr>
            <a:xfrm>
              <a:off x="10755800" y="2613550"/>
              <a:ext cx="13125" cy="20550"/>
            </a:xfrm>
            <a:custGeom>
              <a:avLst/>
              <a:gdLst/>
              <a:ahLst/>
              <a:cxnLst/>
              <a:rect l="l" t="t" r="r" b="b"/>
              <a:pathLst>
                <a:path w="525" h="822" extrusionOk="0">
                  <a:moveTo>
                    <a:pt x="119" y="0"/>
                  </a:moveTo>
                  <a:cubicBezTo>
                    <a:pt x="369" y="203"/>
                    <a:pt x="524" y="429"/>
                    <a:pt x="393" y="822"/>
                  </a:cubicBezTo>
                  <a:cubicBezTo>
                    <a:pt x="250" y="572"/>
                    <a:pt x="131" y="334"/>
                    <a:pt x="0" y="84"/>
                  </a:cubicBezTo>
                  <a:cubicBezTo>
                    <a:pt x="48" y="48"/>
                    <a:pt x="72" y="36"/>
                    <a:pt x="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2447;p70">
              <a:extLst>
                <a:ext uri="{FF2B5EF4-FFF2-40B4-BE49-F238E27FC236}">
                  <a16:creationId xmlns:a16="http://schemas.microsoft.com/office/drawing/2014/main" id="{DD8A119C-A1FE-EFE7-5C02-03014F033B43}"/>
                </a:ext>
              </a:extLst>
            </p:cNvPr>
            <p:cNvSpPr/>
            <p:nvPr/>
          </p:nvSpPr>
          <p:spPr>
            <a:xfrm>
              <a:off x="10217925" y="2269450"/>
              <a:ext cx="9550" cy="19075"/>
            </a:xfrm>
            <a:custGeom>
              <a:avLst/>
              <a:gdLst/>
              <a:ahLst/>
              <a:cxnLst/>
              <a:rect l="l" t="t" r="r" b="b"/>
              <a:pathLst>
                <a:path w="382" h="763" extrusionOk="0">
                  <a:moveTo>
                    <a:pt x="382" y="13"/>
                  </a:moveTo>
                  <a:cubicBezTo>
                    <a:pt x="334" y="275"/>
                    <a:pt x="298" y="525"/>
                    <a:pt x="251" y="763"/>
                  </a:cubicBezTo>
                  <a:cubicBezTo>
                    <a:pt x="203" y="763"/>
                    <a:pt x="156" y="751"/>
                    <a:pt x="120" y="751"/>
                  </a:cubicBezTo>
                  <a:cubicBezTo>
                    <a:pt x="1" y="477"/>
                    <a:pt x="275" y="251"/>
                    <a:pt x="156" y="1"/>
                  </a:cubicBezTo>
                  <a:cubicBezTo>
                    <a:pt x="239" y="1"/>
                    <a:pt x="310" y="13"/>
                    <a:pt x="382"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2448;p70">
              <a:extLst>
                <a:ext uri="{FF2B5EF4-FFF2-40B4-BE49-F238E27FC236}">
                  <a16:creationId xmlns:a16="http://schemas.microsoft.com/office/drawing/2014/main" id="{D6609055-E5D3-034B-1CAF-A912A465C3EA}"/>
                </a:ext>
              </a:extLst>
            </p:cNvPr>
            <p:cNvSpPr/>
            <p:nvPr/>
          </p:nvSpPr>
          <p:spPr>
            <a:xfrm>
              <a:off x="10484625" y="2302200"/>
              <a:ext cx="8950" cy="19075"/>
            </a:xfrm>
            <a:custGeom>
              <a:avLst/>
              <a:gdLst/>
              <a:ahLst/>
              <a:cxnLst/>
              <a:rect l="l" t="t" r="r" b="b"/>
              <a:pathLst>
                <a:path w="358" h="763" extrusionOk="0">
                  <a:moveTo>
                    <a:pt x="191" y="762"/>
                  </a:moveTo>
                  <a:cubicBezTo>
                    <a:pt x="132" y="524"/>
                    <a:pt x="72" y="274"/>
                    <a:pt x="1" y="36"/>
                  </a:cubicBezTo>
                  <a:cubicBezTo>
                    <a:pt x="48" y="12"/>
                    <a:pt x="84" y="0"/>
                    <a:pt x="132" y="0"/>
                  </a:cubicBezTo>
                  <a:cubicBezTo>
                    <a:pt x="287" y="227"/>
                    <a:pt x="358" y="477"/>
                    <a:pt x="346" y="762"/>
                  </a:cubicBezTo>
                  <a:cubicBezTo>
                    <a:pt x="298" y="751"/>
                    <a:pt x="251" y="762"/>
                    <a:pt x="19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2449;p70">
              <a:extLst>
                <a:ext uri="{FF2B5EF4-FFF2-40B4-BE49-F238E27FC236}">
                  <a16:creationId xmlns:a16="http://schemas.microsoft.com/office/drawing/2014/main" id="{85CBE20F-C267-29A5-2286-3B6F3043991A}"/>
                </a:ext>
              </a:extLst>
            </p:cNvPr>
            <p:cNvSpPr/>
            <p:nvPr/>
          </p:nvSpPr>
          <p:spPr>
            <a:xfrm>
              <a:off x="10412300" y="2307850"/>
              <a:ext cx="7175" cy="23550"/>
            </a:xfrm>
            <a:custGeom>
              <a:avLst/>
              <a:gdLst/>
              <a:ahLst/>
              <a:cxnLst/>
              <a:rect l="l" t="t" r="r" b="b"/>
              <a:pathLst>
                <a:path w="287" h="942" extrusionOk="0">
                  <a:moveTo>
                    <a:pt x="167" y="941"/>
                  </a:moveTo>
                  <a:cubicBezTo>
                    <a:pt x="108" y="620"/>
                    <a:pt x="60" y="322"/>
                    <a:pt x="1" y="13"/>
                  </a:cubicBezTo>
                  <a:cubicBezTo>
                    <a:pt x="48" y="13"/>
                    <a:pt x="84" y="1"/>
                    <a:pt x="120" y="1"/>
                  </a:cubicBezTo>
                  <a:cubicBezTo>
                    <a:pt x="179" y="310"/>
                    <a:pt x="227" y="608"/>
                    <a:pt x="286" y="917"/>
                  </a:cubicBezTo>
                  <a:cubicBezTo>
                    <a:pt x="239" y="917"/>
                    <a:pt x="215" y="941"/>
                    <a:pt x="16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2450;p70">
              <a:extLst>
                <a:ext uri="{FF2B5EF4-FFF2-40B4-BE49-F238E27FC236}">
                  <a16:creationId xmlns:a16="http://schemas.microsoft.com/office/drawing/2014/main" id="{E79FDEAA-3FAD-7EE5-3936-240DBD4CE52C}"/>
                </a:ext>
              </a:extLst>
            </p:cNvPr>
            <p:cNvSpPr/>
            <p:nvPr/>
          </p:nvSpPr>
          <p:spPr>
            <a:xfrm>
              <a:off x="10377775" y="2398350"/>
              <a:ext cx="4200" cy="21450"/>
            </a:xfrm>
            <a:custGeom>
              <a:avLst/>
              <a:gdLst/>
              <a:ahLst/>
              <a:cxnLst/>
              <a:rect l="l" t="t" r="r" b="b"/>
              <a:pathLst>
                <a:path w="168" h="858" extrusionOk="0">
                  <a:moveTo>
                    <a:pt x="167" y="0"/>
                  </a:moveTo>
                  <a:cubicBezTo>
                    <a:pt x="131" y="274"/>
                    <a:pt x="119" y="572"/>
                    <a:pt x="96" y="857"/>
                  </a:cubicBezTo>
                  <a:lnTo>
                    <a:pt x="0" y="85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2451;p70">
              <a:extLst>
                <a:ext uri="{FF2B5EF4-FFF2-40B4-BE49-F238E27FC236}">
                  <a16:creationId xmlns:a16="http://schemas.microsoft.com/office/drawing/2014/main" id="{1E460AC2-C588-2514-5468-68369402A3E3}"/>
                </a:ext>
              </a:extLst>
            </p:cNvPr>
            <p:cNvSpPr/>
            <p:nvPr/>
          </p:nvSpPr>
          <p:spPr>
            <a:xfrm>
              <a:off x="10395625" y="2328400"/>
              <a:ext cx="5675" cy="19375"/>
            </a:xfrm>
            <a:custGeom>
              <a:avLst/>
              <a:gdLst/>
              <a:ahLst/>
              <a:cxnLst/>
              <a:rect l="l" t="t" r="r" b="b"/>
              <a:pathLst>
                <a:path w="227" h="775" extrusionOk="0">
                  <a:moveTo>
                    <a:pt x="60" y="0"/>
                  </a:moveTo>
                  <a:cubicBezTo>
                    <a:pt x="120" y="250"/>
                    <a:pt x="167" y="512"/>
                    <a:pt x="227" y="774"/>
                  </a:cubicBezTo>
                  <a:cubicBezTo>
                    <a:pt x="1" y="548"/>
                    <a:pt x="1" y="548"/>
                    <a:pt x="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2452;p70">
              <a:extLst>
                <a:ext uri="{FF2B5EF4-FFF2-40B4-BE49-F238E27FC236}">
                  <a16:creationId xmlns:a16="http://schemas.microsoft.com/office/drawing/2014/main" id="{01E6BDFD-6EB2-C5C7-E6FC-AD22C4AC430D}"/>
                </a:ext>
              </a:extLst>
            </p:cNvPr>
            <p:cNvSpPr/>
            <p:nvPr/>
          </p:nvSpPr>
          <p:spPr>
            <a:xfrm>
              <a:off x="10601025" y="2821600"/>
              <a:ext cx="13400" cy="10150"/>
            </a:xfrm>
            <a:custGeom>
              <a:avLst/>
              <a:gdLst/>
              <a:ahLst/>
              <a:cxnLst/>
              <a:rect l="l" t="t" r="r" b="b"/>
              <a:pathLst>
                <a:path w="536" h="406" extrusionOk="0">
                  <a:moveTo>
                    <a:pt x="0" y="370"/>
                  </a:moveTo>
                  <a:cubicBezTo>
                    <a:pt x="167" y="251"/>
                    <a:pt x="322" y="144"/>
                    <a:pt x="536" y="1"/>
                  </a:cubicBezTo>
                  <a:cubicBezTo>
                    <a:pt x="429" y="406"/>
                    <a:pt x="429" y="406"/>
                    <a:pt x="0" y="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2453;p70">
              <a:extLst>
                <a:ext uri="{FF2B5EF4-FFF2-40B4-BE49-F238E27FC236}">
                  <a16:creationId xmlns:a16="http://schemas.microsoft.com/office/drawing/2014/main" id="{2272D15C-AF82-ADEF-C323-036B58FE6868}"/>
                </a:ext>
              </a:extLst>
            </p:cNvPr>
            <p:cNvSpPr/>
            <p:nvPr/>
          </p:nvSpPr>
          <p:spPr>
            <a:xfrm>
              <a:off x="10101850" y="2247125"/>
              <a:ext cx="5975" cy="20275"/>
            </a:xfrm>
            <a:custGeom>
              <a:avLst/>
              <a:gdLst/>
              <a:ahLst/>
              <a:cxnLst/>
              <a:rect l="l" t="t" r="r" b="b"/>
              <a:pathLst>
                <a:path w="239" h="811" extrusionOk="0">
                  <a:moveTo>
                    <a:pt x="0" y="787"/>
                  </a:moveTo>
                  <a:cubicBezTo>
                    <a:pt x="12" y="525"/>
                    <a:pt x="36" y="275"/>
                    <a:pt x="60" y="1"/>
                  </a:cubicBezTo>
                  <a:cubicBezTo>
                    <a:pt x="238" y="287"/>
                    <a:pt x="155" y="537"/>
                    <a:pt x="119" y="799"/>
                  </a:cubicBezTo>
                  <a:cubicBezTo>
                    <a:pt x="84" y="810"/>
                    <a:pt x="36" y="787"/>
                    <a:pt x="0" y="7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2454;p70">
              <a:extLst>
                <a:ext uri="{FF2B5EF4-FFF2-40B4-BE49-F238E27FC236}">
                  <a16:creationId xmlns:a16="http://schemas.microsoft.com/office/drawing/2014/main" id="{6DD5AFC8-C301-D3C8-9871-0C247DF5576B}"/>
                </a:ext>
              </a:extLst>
            </p:cNvPr>
            <p:cNvSpPr/>
            <p:nvPr/>
          </p:nvSpPr>
          <p:spPr>
            <a:xfrm>
              <a:off x="9936650" y="2631400"/>
              <a:ext cx="5375" cy="17900"/>
            </a:xfrm>
            <a:custGeom>
              <a:avLst/>
              <a:gdLst/>
              <a:ahLst/>
              <a:cxnLst/>
              <a:rect l="l" t="t" r="r" b="b"/>
              <a:pathLst>
                <a:path w="215" h="716" extrusionOk="0">
                  <a:moveTo>
                    <a:pt x="143" y="1"/>
                  </a:moveTo>
                  <a:cubicBezTo>
                    <a:pt x="167" y="298"/>
                    <a:pt x="191" y="477"/>
                    <a:pt x="215" y="715"/>
                  </a:cubicBezTo>
                  <a:cubicBezTo>
                    <a:pt x="0" y="465"/>
                    <a:pt x="0" y="465"/>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2455;p70">
              <a:extLst>
                <a:ext uri="{FF2B5EF4-FFF2-40B4-BE49-F238E27FC236}">
                  <a16:creationId xmlns:a16="http://schemas.microsoft.com/office/drawing/2014/main" id="{B1261C20-25E6-F45C-86CC-2C1EA174D064}"/>
                </a:ext>
              </a:extLst>
            </p:cNvPr>
            <p:cNvSpPr/>
            <p:nvPr/>
          </p:nvSpPr>
          <p:spPr>
            <a:xfrm>
              <a:off x="10628700" y="2220650"/>
              <a:ext cx="11325" cy="17875"/>
            </a:xfrm>
            <a:custGeom>
              <a:avLst/>
              <a:gdLst/>
              <a:ahLst/>
              <a:cxnLst/>
              <a:rect l="l" t="t" r="r" b="b"/>
              <a:pathLst>
                <a:path w="453" h="715" extrusionOk="0">
                  <a:moveTo>
                    <a:pt x="322" y="715"/>
                  </a:moveTo>
                  <a:cubicBezTo>
                    <a:pt x="203" y="536"/>
                    <a:pt x="0" y="381"/>
                    <a:pt x="274" y="0"/>
                  </a:cubicBezTo>
                  <a:cubicBezTo>
                    <a:pt x="358" y="286"/>
                    <a:pt x="417" y="500"/>
                    <a:pt x="453" y="691"/>
                  </a:cubicBezTo>
                  <a:cubicBezTo>
                    <a:pt x="417" y="703"/>
                    <a:pt x="369" y="715"/>
                    <a:pt x="32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2456;p70">
              <a:extLst>
                <a:ext uri="{FF2B5EF4-FFF2-40B4-BE49-F238E27FC236}">
                  <a16:creationId xmlns:a16="http://schemas.microsoft.com/office/drawing/2014/main" id="{E247E09A-1F0A-728C-30F0-3C7DF298C455}"/>
                </a:ext>
              </a:extLst>
            </p:cNvPr>
            <p:cNvSpPr/>
            <p:nvPr/>
          </p:nvSpPr>
          <p:spPr>
            <a:xfrm>
              <a:off x="10011950" y="2322450"/>
              <a:ext cx="9850" cy="12825"/>
            </a:xfrm>
            <a:custGeom>
              <a:avLst/>
              <a:gdLst/>
              <a:ahLst/>
              <a:cxnLst/>
              <a:rect l="l" t="t" r="r" b="b"/>
              <a:pathLst>
                <a:path w="394" h="513" extrusionOk="0">
                  <a:moveTo>
                    <a:pt x="1" y="512"/>
                  </a:moveTo>
                  <a:cubicBezTo>
                    <a:pt x="108" y="333"/>
                    <a:pt x="215" y="179"/>
                    <a:pt x="322" y="0"/>
                  </a:cubicBezTo>
                  <a:cubicBezTo>
                    <a:pt x="394" y="274"/>
                    <a:pt x="358" y="500"/>
                    <a:pt x="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2457;p70">
              <a:extLst>
                <a:ext uri="{FF2B5EF4-FFF2-40B4-BE49-F238E27FC236}">
                  <a16:creationId xmlns:a16="http://schemas.microsoft.com/office/drawing/2014/main" id="{9543162E-8046-46B0-586D-06BD4C3D7A6B}"/>
                </a:ext>
              </a:extLst>
            </p:cNvPr>
            <p:cNvSpPr/>
            <p:nvPr/>
          </p:nvSpPr>
          <p:spPr>
            <a:xfrm>
              <a:off x="10038750" y="2909425"/>
              <a:ext cx="14300" cy="14300"/>
            </a:xfrm>
            <a:custGeom>
              <a:avLst/>
              <a:gdLst/>
              <a:ahLst/>
              <a:cxnLst/>
              <a:rect l="l" t="t" r="r" b="b"/>
              <a:pathLst>
                <a:path w="572" h="572" extrusionOk="0">
                  <a:moveTo>
                    <a:pt x="119" y="0"/>
                  </a:moveTo>
                  <a:cubicBezTo>
                    <a:pt x="274" y="167"/>
                    <a:pt x="417" y="310"/>
                    <a:pt x="572" y="476"/>
                  </a:cubicBezTo>
                  <a:lnTo>
                    <a:pt x="476" y="572"/>
                  </a:lnTo>
                  <a:cubicBezTo>
                    <a:pt x="238" y="488"/>
                    <a:pt x="143" y="298"/>
                    <a:pt x="0" y="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2458;p70">
              <a:extLst>
                <a:ext uri="{FF2B5EF4-FFF2-40B4-BE49-F238E27FC236}">
                  <a16:creationId xmlns:a16="http://schemas.microsoft.com/office/drawing/2014/main" id="{805246F0-3CD6-5AAB-561C-8BA4B4687524}"/>
                </a:ext>
              </a:extLst>
            </p:cNvPr>
            <p:cNvSpPr/>
            <p:nvPr/>
          </p:nvSpPr>
          <p:spPr>
            <a:xfrm>
              <a:off x="10623625" y="2438825"/>
              <a:ext cx="10150" cy="16400"/>
            </a:xfrm>
            <a:custGeom>
              <a:avLst/>
              <a:gdLst/>
              <a:ahLst/>
              <a:cxnLst/>
              <a:rect l="l" t="t" r="r" b="b"/>
              <a:pathLst>
                <a:path w="406" h="656" extrusionOk="0">
                  <a:moveTo>
                    <a:pt x="156" y="0"/>
                  </a:moveTo>
                  <a:cubicBezTo>
                    <a:pt x="239" y="227"/>
                    <a:pt x="322" y="441"/>
                    <a:pt x="406" y="655"/>
                  </a:cubicBezTo>
                  <a:cubicBezTo>
                    <a:pt x="37" y="548"/>
                    <a:pt x="61" y="274"/>
                    <a:pt x="1" y="36"/>
                  </a:cubicBezTo>
                  <a:cubicBezTo>
                    <a:pt x="61" y="48"/>
                    <a:pt x="108" y="24"/>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2459;p70">
              <a:extLst>
                <a:ext uri="{FF2B5EF4-FFF2-40B4-BE49-F238E27FC236}">
                  <a16:creationId xmlns:a16="http://schemas.microsoft.com/office/drawing/2014/main" id="{21F3003E-4FED-BED3-FB8D-D32356C373B3}"/>
                </a:ext>
              </a:extLst>
            </p:cNvPr>
            <p:cNvSpPr/>
            <p:nvPr/>
          </p:nvSpPr>
          <p:spPr>
            <a:xfrm>
              <a:off x="10356925" y="2389400"/>
              <a:ext cx="4200" cy="17300"/>
            </a:xfrm>
            <a:custGeom>
              <a:avLst/>
              <a:gdLst/>
              <a:ahLst/>
              <a:cxnLst/>
              <a:rect l="l" t="t" r="r" b="b"/>
              <a:pathLst>
                <a:path w="168" h="692" extrusionOk="0">
                  <a:moveTo>
                    <a:pt x="168" y="1"/>
                  </a:moveTo>
                  <a:lnTo>
                    <a:pt x="168" y="692"/>
                  </a:lnTo>
                  <a:cubicBezTo>
                    <a:pt x="1" y="418"/>
                    <a:pt x="1" y="418"/>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2460;p70">
              <a:extLst>
                <a:ext uri="{FF2B5EF4-FFF2-40B4-BE49-F238E27FC236}">
                  <a16:creationId xmlns:a16="http://schemas.microsoft.com/office/drawing/2014/main" id="{41EF89FF-A0BB-1E6D-95BB-08290845C050}"/>
                </a:ext>
              </a:extLst>
            </p:cNvPr>
            <p:cNvSpPr/>
            <p:nvPr/>
          </p:nvSpPr>
          <p:spPr>
            <a:xfrm>
              <a:off x="10407550" y="2363225"/>
              <a:ext cx="5675" cy="21150"/>
            </a:xfrm>
            <a:custGeom>
              <a:avLst/>
              <a:gdLst/>
              <a:ahLst/>
              <a:cxnLst/>
              <a:rect l="l" t="t" r="r" b="b"/>
              <a:pathLst>
                <a:path w="227" h="846" extrusionOk="0">
                  <a:moveTo>
                    <a:pt x="155" y="0"/>
                  </a:moveTo>
                  <a:cubicBezTo>
                    <a:pt x="179" y="274"/>
                    <a:pt x="191" y="548"/>
                    <a:pt x="226" y="846"/>
                  </a:cubicBezTo>
                  <a:cubicBezTo>
                    <a:pt x="155" y="822"/>
                    <a:pt x="107" y="822"/>
                    <a:pt x="107" y="810"/>
                  </a:cubicBezTo>
                  <a:cubicBezTo>
                    <a:pt x="60" y="536"/>
                    <a:pt x="24" y="286"/>
                    <a:pt x="0" y="12"/>
                  </a:cubicBezTo>
                  <a:cubicBezTo>
                    <a:pt x="48" y="12"/>
                    <a:pt x="107"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2461;p70">
              <a:extLst>
                <a:ext uri="{FF2B5EF4-FFF2-40B4-BE49-F238E27FC236}">
                  <a16:creationId xmlns:a16="http://schemas.microsoft.com/office/drawing/2014/main" id="{CE2C0E33-05A5-5E5C-BCDB-D54187BBF9E8}"/>
                </a:ext>
              </a:extLst>
            </p:cNvPr>
            <p:cNvSpPr/>
            <p:nvPr/>
          </p:nvSpPr>
          <p:spPr>
            <a:xfrm>
              <a:off x="10067925" y="2367675"/>
              <a:ext cx="8950" cy="17900"/>
            </a:xfrm>
            <a:custGeom>
              <a:avLst/>
              <a:gdLst/>
              <a:ahLst/>
              <a:cxnLst/>
              <a:rect l="l" t="t" r="r" b="b"/>
              <a:pathLst>
                <a:path w="358" h="716" extrusionOk="0">
                  <a:moveTo>
                    <a:pt x="357" y="13"/>
                  </a:moveTo>
                  <a:cubicBezTo>
                    <a:pt x="345" y="227"/>
                    <a:pt x="310" y="418"/>
                    <a:pt x="286" y="715"/>
                  </a:cubicBezTo>
                  <a:cubicBezTo>
                    <a:pt x="0" y="406"/>
                    <a:pt x="119" y="191"/>
                    <a:pt x="226" y="1"/>
                  </a:cubicBezTo>
                  <a:cubicBezTo>
                    <a:pt x="262" y="1"/>
                    <a:pt x="310" y="13"/>
                    <a:pt x="357"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2462;p70">
              <a:extLst>
                <a:ext uri="{FF2B5EF4-FFF2-40B4-BE49-F238E27FC236}">
                  <a16:creationId xmlns:a16="http://schemas.microsoft.com/office/drawing/2014/main" id="{7033BC0B-625C-0C5F-D169-C5B7AC599F63}"/>
                </a:ext>
              </a:extLst>
            </p:cNvPr>
            <p:cNvSpPr/>
            <p:nvPr/>
          </p:nvSpPr>
          <p:spPr>
            <a:xfrm>
              <a:off x="10541775" y="2288800"/>
              <a:ext cx="14625" cy="16100"/>
            </a:xfrm>
            <a:custGeom>
              <a:avLst/>
              <a:gdLst/>
              <a:ahLst/>
              <a:cxnLst/>
              <a:rect l="l" t="t" r="r" b="b"/>
              <a:pathLst>
                <a:path w="585" h="644" extrusionOk="0">
                  <a:moveTo>
                    <a:pt x="584" y="608"/>
                  </a:moveTo>
                  <a:cubicBezTo>
                    <a:pt x="13" y="644"/>
                    <a:pt x="156" y="251"/>
                    <a:pt x="1" y="96"/>
                  </a:cubicBezTo>
                  <a:cubicBezTo>
                    <a:pt x="48" y="60"/>
                    <a:pt x="84" y="36"/>
                    <a:pt x="120" y="1"/>
                  </a:cubicBezTo>
                  <a:cubicBezTo>
                    <a:pt x="239" y="179"/>
                    <a:pt x="394" y="358"/>
                    <a:pt x="584" y="6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2463;p70">
              <a:extLst>
                <a:ext uri="{FF2B5EF4-FFF2-40B4-BE49-F238E27FC236}">
                  <a16:creationId xmlns:a16="http://schemas.microsoft.com/office/drawing/2014/main" id="{4EFF1F6E-B0BD-26C8-1340-F8B31C8E237B}"/>
                </a:ext>
              </a:extLst>
            </p:cNvPr>
            <p:cNvSpPr/>
            <p:nvPr/>
          </p:nvSpPr>
          <p:spPr>
            <a:xfrm>
              <a:off x="10025950" y="1955125"/>
              <a:ext cx="11025" cy="19675"/>
            </a:xfrm>
            <a:custGeom>
              <a:avLst/>
              <a:gdLst/>
              <a:ahLst/>
              <a:cxnLst/>
              <a:rect l="l" t="t" r="r" b="b"/>
              <a:pathLst>
                <a:path w="441" h="787" extrusionOk="0">
                  <a:moveTo>
                    <a:pt x="0" y="739"/>
                  </a:moveTo>
                  <a:cubicBezTo>
                    <a:pt x="119" y="489"/>
                    <a:pt x="238" y="251"/>
                    <a:pt x="357" y="1"/>
                  </a:cubicBezTo>
                  <a:cubicBezTo>
                    <a:pt x="441" y="322"/>
                    <a:pt x="250" y="537"/>
                    <a:pt x="155" y="787"/>
                  </a:cubicBezTo>
                  <a:cubicBezTo>
                    <a:pt x="95" y="787"/>
                    <a:pt x="36" y="775"/>
                    <a:pt x="0" y="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2464;p70">
              <a:extLst>
                <a:ext uri="{FF2B5EF4-FFF2-40B4-BE49-F238E27FC236}">
                  <a16:creationId xmlns:a16="http://schemas.microsoft.com/office/drawing/2014/main" id="{0C45FC07-13F0-7C21-5C12-EBD511CC97B6}"/>
                </a:ext>
              </a:extLst>
            </p:cNvPr>
            <p:cNvSpPr/>
            <p:nvPr/>
          </p:nvSpPr>
          <p:spPr>
            <a:xfrm>
              <a:off x="10191450" y="2272425"/>
              <a:ext cx="13100" cy="16100"/>
            </a:xfrm>
            <a:custGeom>
              <a:avLst/>
              <a:gdLst/>
              <a:ahLst/>
              <a:cxnLst/>
              <a:rect l="l" t="t" r="r" b="b"/>
              <a:pathLst>
                <a:path w="524" h="644" extrusionOk="0">
                  <a:moveTo>
                    <a:pt x="286" y="644"/>
                  </a:moveTo>
                  <a:cubicBezTo>
                    <a:pt x="0" y="394"/>
                    <a:pt x="310" y="215"/>
                    <a:pt x="322" y="1"/>
                  </a:cubicBezTo>
                  <a:cubicBezTo>
                    <a:pt x="524" y="239"/>
                    <a:pt x="345" y="429"/>
                    <a:pt x="286" y="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2465;p70">
              <a:extLst>
                <a:ext uri="{FF2B5EF4-FFF2-40B4-BE49-F238E27FC236}">
                  <a16:creationId xmlns:a16="http://schemas.microsoft.com/office/drawing/2014/main" id="{035D4BED-D7CF-8722-AA34-61EABCC2CE85}"/>
                </a:ext>
              </a:extLst>
            </p:cNvPr>
            <p:cNvSpPr/>
            <p:nvPr/>
          </p:nvSpPr>
          <p:spPr>
            <a:xfrm>
              <a:off x="10006900" y="2306950"/>
              <a:ext cx="7150" cy="18500"/>
            </a:xfrm>
            <a:custGeom>
              <a:avLst/>
              <a:gdLst/>
              <a:ahLst/>
              <a:cxnLst/>
              <a:rect l="l" t="t" r="r" b="b"/>
              <a:pathLst>
                <a:path w="286" h="740" extrusionOk="0">
                  <a:moveTo>
                    <a:pt x="286" y="1"/>
                  </a:moveTo>
                  <a:cubicBezTo>
                    <a:pt x="226" y="215"/>
                    <a:pt x="179" y="406"/>
                    <a:pt x="84" y="739"/>
                  </a:cubicBezTo>
                  <a:cubicBezTo>
                    <a:pt x="0" y="322"/>
                    <a:pt x="0" y="322"/>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2466;p70">
              <a:extLst>
                <a:ext uri="{FF2B5EF4-FFF2-40B4-BE49-F238E27FC236}">
                  <a16:creationId xmlns:a16="http://schemas.microsoft.com/office/drawing/2014/main" id="{A055F69F-76FC-4301-3CFD-3BDEFD0FF327}"/>
                </a:ext>
              </a:extLst>
            </p:cNvPr>
            <p:cNvSpPr/>
            <p:nvPr/>
          </p:nvSpPr>
          <p:spPr>
            <a:xfrm>
              <a:off x="10546850" y="2236125"/>
              <a:ext cx="12525" cy="14000"/>
            </a:xfrm>
            <a:custGeom>
              <a:avLst/>
              <a:gdLst/>
              <a:ahLst/>
              <a:cxnLst/>
              <a:rect l="l" t="t" r="r" b="b"/>
              <a:pathLst>
                <a:path w="501" h="560" extrusionOk="0">
                  <a:moveTo>
                    <a:pt x="60" y="0"/>
                  </a:moveTo>
                  <a:cubicBezTo>
                    <a:pt x="250" y="179"/>
                    <a:pt x="357" y="274"/>
                    <a:pt x="500" y="417"/>
                  </a:cubicBezTo>
                  <a:cubicBezTo>
                    <a:pt x="381" y="477"/>
                    <a:pt x="298" y="560"/>
                    <a:pt x="214" y="548"/>
                  </a:cubicBezTo>
                  <a:cubicBezTo>
                    <a:pt x="0" y="488"/>
                    <a:pt x="12" y="310"/>
                    <a:pt x="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2467;p70">
              <a:extLst>
                <a:ext uri="{FF2B5EF4-FFF2-40B4-BE49-F238E27FC236}">
                  <a16:creationId xmlns:a16="http://schemas.microsoft.com/office/drawing/2014/main" id="{E907E88A-F651-5722-4560-64D82C575608}"/>
                </a:ext>
              </a:extLst>
            </p:cNvPr>
            <p:cNvSpPr/>
            <p:nvPr/>
          </p:nvSpPr>
          <p:spPr>
            <a:xfrm>
              <a:off x="10134600" y="2388525"/>
              <a:ext cx="10425" cy="18175"/>
            </a:xfrm>
            <a:custGeom>
              <a:avLst/>
              <a:gdLst/>
              <a:ahLst/>
              <a:cxnLst/>
              <a:rect l="l" t="t" r="r" b="b"/>
              <a:pathLst>
                <a:path w="417" h="727" extrusionOk="0">
                  <a:moveTo>
                    <a:pt x="250" y="0"/>
                  </a:moveTo>
                  <a:cubicBezTo>
                    <a:pt x="250" y="238"/>
                    <a:pt x="417" y="536"/>
                    <a:pt x="0" y="727"/>
                  </a:cubicBezTo>
                  <a:cubicBezTo>
                    <a:pt x="12" y="417"/>
                    <a:pt x="131" y="215"/>
                    <a:pt x="2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2468;p70">
              <a:extLst>
                <a:ext uri="{FF2B5EF4-FFF2-40B4-BE49-F238E27FC236}">
                  <a16:creationId xmlns:a16="http://schemas.microsoft.com/office/drawing/2014/main" id="{4069E432-30E4-A357-1F80-81D0FE88E639}"/>
                </a:ext>
              </a:extLst>
            </p:cNvPr>
            <p:cNvSpPr/>
            <p:nvPr/>
          </p:nvSpPr>
          <p:spPr>
            <a:xfrm>
              <a:off x="10084275" y="2412625"/>
              <a:ext cx="7175" cy="18175"/>
            </a:xfrm>
            <a:custGeom>
              <a:avLst/>
              <a:gdLst/>
              <a:ahLst/>
              <a:cxnLst/>
              <a:rect l="l" t="t" r="r" b="b"/>
              <a:pathLst>
                <a:path w="287" h="727" extrusionOk="0">
                  <a:moveTo>
                    <a:pt x="1" y="691"/>
                  </a:moveTo>
                  <a:cubicBezTo>
                    <a:pt x="48" y="465"/>
                    <a:pt x="84" y="227"/>
                    <a:pt x="132" y="1"/>
                  </a:cubicBezTo>
                  <a:cubicBezTo>
                    <a:pt x="179" y="24"/>
                    <a:pt x="227" y="24"/>
                    <a:pt x="287" y="36"/>
                  </a:cubicBezTo>
                  <a:cubicBezTo>
                    <a:pt x="239" y="274"/>
                    <a:pt x="191" y="501"/>
                    <a:pt x="144" y="727"/>
                  </a:cubicBezTo>
                  <a:cubicBezTo>
                    <a:pt x="108" y="703"/>
                    <a:pt x="60" y="691"/>
                    <a:pt x="1"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2469;p70">
              <a:extLst>
                <a:ext uri="{FF2B5EF4-FFF2-40B4-BE49-F238E27FC236}">
                  <a16:creationId xmlns:a16="http://schemas.microsoft.com/office/drawing/2014/main" id="{F5C0A0ED-D566-BF88-D4AD-A0C2B366874F}"/>
                </a:ext>
              </a:extLst>
            </p:cNvPr>
            <p:cNvSpPr/>
            <p:nvPr/>
          </p:nvSpPr>
          <p:spPr>
            <a:xfrm>
              <a:off x="10619175" y="2548050"/>
              <a:ext cx="7175" cy="16400"/>
            </a:xfrm>
            <a:custGeom>
              <a:avLst/>
              <a:gdLst/>
              <a:ahLst/>
              <a:cxnLst/>
              <a:rect l="l" t="t" r="r" b="b"/>
              <a:pathLst>
                <a:path w="287" h="656" extrusionOk="0">
                  <a:moveTo>
                    <a:pt x="215" y="1"/>
                  </a:moveTo>
                  <a:cubicBezTo>
                    <a:pt x="239" y="227"/>
                    <a:pt x="262" y="453"/>
                    <a:pt x="286" y="656"/>
                  </a:cubicBezTo>
                  <a:cubicBezTo>
                    <a:pt x="0" y="477"/>
                    <a:pt x="36" y="263"/>
                    <a:pt x="60" y="25"/>
                  </a:cubicBezTo>
                  <a:cubicBezTo>
                    <a:pt x="108" y="37"/>
                    <a:pt x="155" y="25"/>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2470;p70">
              <a:extLst>
                <a:ext uri="{FF2B5EF4-FFF2-40B4-BE49-F238E27FC236}">
                  <a16:creationId xmlns:a16="http://schemas.microsoft.com/office/drawing/2014/main" id="{10BB41F2-A905-FD32-4257-E2CCF83B470D}"/>
                </a:ext>
              </a:extLst>
            </p:cNvPr>
            <p:cNvSpPr/>
            <p:nvPr/>
          </p:nvSpPr>
          <p:spPr>
            <a:xfrm>
              <a:off x="10285500" y="2285225"/>
              <a:ext cx="8650" cy="20875"/>
            </a:xfrm>
            <a:custGeom>
              <a:avLst/>
              <a:gdLst/>
              <a:ahLst/>
              <a:cxnLst/>
              <a:rect l="l" t="t" r="r" b="b"/>
              <a:pathLst>
                <a:path w="346" h="835" extrusionOk="0">
                  <a:moveTo>
                    <a:pt x="346" y="834"/>
                  </a:moveTo>
                  <a:cubicBezTo>
                    <a:pt x="0" y="537"/>
                    <a:pt x="0" y="275"/>
                    <a:pt x="167" y="1"/>
                  </a:cubicBezTo>
                  <a:cubicBezTo>
                    <a:pt x="215" y="239"/>
                    <a:pt x="274" y="477"/>
                    <a:pt x="346"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2471;p70">
              <a:extLst>
                <a:ext uri="{FF2B5EF4-FFF2-40B4-BE49-F238E27FC236}">
                  <a16:creationId xmlns:a16="http://schemas.microsoft.com/office/drawing/2014/main" id="{5E12F79E-F563-F952-A333-A57EAE98654F}"/>
                </a:ext>
              </a:extLst>
            </p:cNvPr>
            <p:cNvSpPr/>
            <p:nvPr/>
          </p:nvSpPr>
          <p:spPr>
            <a:xfrm>
              <a:off x="10424200" y="2252500"/>
              <a:ext cx="8075" cy="17875"/>
            </a:xfrm>
            <a:custGeom>
              <a:avLst/>
              <a:gdLst/>
              <a:ahLst/>
              <a:cxnLst/>
              <a:rect l="l" t="t" r="r" b="b"/>
              <a:pathLst>
                <a:path w="323" h="715" extrusionOk="0">
                  <a:moveTo>
                    <a:pt x="167" y="714"/>
                  </a:moveTo>
                  <a:cubicBezTo>
                    <a:pt x="108" y="488"/>
                    <a:pt x="60" y="262"/>
                    <a:pt x="1" y="36"/>
                  </a:cubicBezTo>
                  <a:lnTo>
                    <a:pt x="144" y="0"/>
                  </a:lnTo>
                  <a:cubicBezTo>
                    <a:pt x="203" y="214"/>
                    <a:pt x="263" y="429"/>
                    <a:pt x="322" y="655"/>
                  </a:cubicBezTo>
                  <a:cubicBezTo>
                    <a:pt x="263" y="667"/>
                    <a:pt x="215" y="691"/>
                    <a:pt x="167" y="7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2472;p70">
              <a:extLst>
                <a:ext uri="{FF2B5EF4-FFF2-40B4-BE49-F238E27FC236}">
                  <a16:creationId xmlns:a16="http://schemas.microsoft.com/office/drawing/2014/main" id="{8C252EE9-6CB5-D2DC-B603-CDE291D3D04C}"/>
                </a:ext>
              </a:extLst>
            </p:cNvPr>
            <p:cNvSpPr/>
            <p:nvPr/>
          </p:nvSpPr>
          <p:spPr>
            <a:xfrm>
              <a:off x="10340875" y="2269150"/>
              <a:ext cx="6275" cy="21175"/>
            </a:xfrm>
            <a:custGeom>
              <a:avLst/>
              <a:gdLst/>
              <a:ahLst/>
              <a:cxnLst/>
              <a:rect l="l" t="t" r="r" b="b"/>
              <a:pathLst>
                <a:path w="251" h="847" extrusionOk="0">
                  <a:moveTo>
                    <a:pt x="119" y="846"/>
                  </a:moveTo>
                  <a:cubicBezTo>
                    <a:pt x="83" y="560"/>
                    <a:pt x="48" y="299"/>
                    <a:pt x="0" y="13"/>
                  </a:cubicBezTo>
                  <a:cubicBezTo>
                    <a:pt x="36" y="13"/>
                    <a:pt x="83" y="1"/>
                    <a:pt x="107" y="1"/>
                  </a:cubicBezTo>
                  <a:cubicBezTo>
                    <a:pt x="155" y="275"/>
                    <a:pt x="214" y="549"/>
                    <a:pt x="250" y="834"/>
                  </a:cubicBezTo>
                  <a:cubicBezTo>
                    <a:pt x="226" y="834"/>
                    <a:pt x="179" y="846"/>
                    <a:pt x="119" y="8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2473;p70">
              <a:extLst>
                <a:ext uri="{FF2B5EF4-FFF2-40B4-BE49-F238E27FC236}">
                  <a16:creationId xmlns:a16="http://schemas.microsoft.com/office/drawing/2014/main" id="{F6849640-DBB5-2292-30A6-1459EEA68C91}"/>
                </a:ext>
              </a:extLst>
            </p:cNvPr>
            <p:cNvSpPr/>
            <p:nvPr/>
          </p:nvSpPr>
          <p:spPr>
            <a:xfrm>
              <a:off x="10560825" y="2322450"/>
              <a:ext cx="10750" cy="15800"/>
            </a:xfrm>
            <a:custGeom>
              <a:avLst/>
              <a:gdLst/>
              <a:ahLst/>
              <a:cxnLst/>
              <a:rect l="l" t="t" r="r" b="b"/>
              <a:pathLst>
                <a:path w="430" h="632" extrusionOk="0">
                  <a:moveTo>
                    <a:pt x="227" y="631"/>
                  </a:moveTo>
                  <a:lnTo>
                    <a:pt x="1" y="60"/>
                  </a:lnTo>
                  <a:cubicBezTo>
                    <a:pt x="48" y="36"/>
                    <a:pt x="96" y="12"/>
                    <a:pt x="132" y="0"/>
                  </a:cubicBezTo>
                  <a:cubicBezTo>
                    <a:pt x="239" y="179"/>
                    <a:pt x="334" y="369"/>
                    <a:pt x="429" y="548"/>
                  </a:cubicBezTo>
                  <a:cubicBezTo>
                    <a:pt x="358" y="572"/>
                    <a:pt x="298" y="607"/>
                    <a:pt x="227" y="6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2474;p70">
              <a:extLst>
                <a:ext uri="{FF2B5EF4-FFF2-40B4-BE49-F238E27FC236}">
                  <a16:creationId xmlns:a16="http://schemas.microsoft.com/office/drawing/2014/main" id="{7EAACB07-7D4A-EAA5-BD6D-C576554AEBC8}"/>
                </a:ext>
              </a:extLst>
            </p:cNvPr>
            <p:cNvSpPr/>
            <p:nvPr/>
          </p:nvSpPr>
          <p:spPr>
            <a:xfrm>
              <a:off x="10273000" y="2324225"/>
              <a:ext cx="8050" cy="18475"/>
            </a:xfrm>
            <a:custGeom>
              <a:avLst/>
              <a:gdLst/>
              <a:ahLst/>
              <a:cxnLst/>
              <a:rect l="l" t="t" r="r" b="b"/>
              <a:pathLst>
                <a:path w="322" h="739" extrusionOk="0">
                  <a:moveTo>
                    <a:pt x="215" y="1"/>
                  </a:moveTo>
                  <a:cubicBezTo>
                    <a:pt x="250" y="251"/>
                    <a:pt x="274" y="489"/>
                    <a:pt x="322" y="739"/>
                  </a:cubicBezTo>
                  <a:cubicBezTo>
                    <a:pt x="0" y="536"/>
                    <a:pt x="143" y="262"/>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2475;p70">
              <a:extLst>
                <a:ext uri="{FF2B5EF4-FFF2-40B4-BE49-F238E27FC236}">
                  <a16:creationId xmlns:a16="http://schemas.microsoft.com/office/drawing/2014/main" id="{CBC67FBF-76DA-D20A-8FB9-F3A33E688C73}"/>
                </a:ext>
              </a:extLst>
            </p:cNvPr>
            <p:cNvSpPr/>
            <p:nvPr/>
          </p:nvSpPr>
          <p:spPr>
            <a:xfrm>
              <a:off x="10350400" y="2346250"/>
              <a:ext cx="6275" cy="17000"/>
            </a:xfrm>
            <a:custGeom>
              <a:avLst/>
              <a:gdLst/>
              <a:ahLst/>
              <a:cxnLst/>
              <a:rect l="l" t="t" r="r" b="b"/>
              <a:pathLst>
                <a:path w="251" h="680" extrusionOk="0">
                  <a:moveTo>
                    <a:pt x="143" y="1"/>
                  </a:moveTo>
                  <a:cubicBezTo>
                    <a:pt x="179" y="215"/>
                    <a:pt x="214" y="429"/>
                    <a:pt x="250" y="655"/>
                  </a:cubicBezTo>
                  <a:cubicBezTo>
                    <a:pt x="202" y="667"/>
                    <a:pt x="155" y="667"/>
                    <a:pt x="95" y="679"/>
                  </a:cubicBezTo>
                  <a:cubicBezTo>
                    <a:pt x="71" y="453"/>
                    <a:pt x="24" y="251"/>
                    <a:pt x="0" y="24"/>
                  </a:cubicBezTo>
                  <a:cubicBezTo>
                    <a:pt x="60" y="12"/>
                    <a:pt x="9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2476;p70">
              <a:extLst>
                <a:ext uri="{FF2B5EF4-FFF2-40B4-BE49-F238E27FC236}">
                  <a16:creationId xmlns:a16="http://schemas.microsoft.com/office/drawing/2014/main" id="{029811F3-2DB9-34F0-D1B8-08EBAAE9D2FF}"/>
                </a:ext>
              </a:extLst>
            </p:cNvPr>
            <p:cNvSpPr/>
            <p:nvPr/>
          </p:nvSpPr>
          <p:spPr>
            <a:xfrm>
              <a:off x="10474225" y="1947700"/>
              <a:ext cx="8350" cy="13700"/>
            </a:xfrm>
            <a:custGeom>
              <a:avLst/>
              <a:gdLst/>
              <a:ahLst/>
              <a:cxnLst/>
              <a:rect l="l" t="t" r="r" b="b"/>
              <a:pathLst>
                <a:path w="334" h="548" extrusionOk="0">
                  <a:moveTo>
                    <a:pt x="12" y="0"/>
                  </a:moveTo>
                  <a:cubicBezTo>
                    <a:pt x="333" y="60"/>
                    <a:pt x="298" y="274"/>
                    <a:pt x="322" y="548"/>
                  </a:cubicBezTo>
                  <a:cubicBezTo>
                    <a:pt x="0" y="441"/>
                    <a:pt x="48" y="191"/>
                    <a:pt x="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2477;p70">
              <a:extLst>
                <a:ext uri="{FF2B5EF4-FFF2-40B4-BE49-F238E27FC236}">
                  <a16:creationId xmlns:a16="http://schemas.microsoft.com/office/drawing/2014/main" id="{7A3E243E-54F4-8523-8A81-E60C9B02BAFD}"/>
                </a:ext>
              </a:extLst>
            </p:cNvPr>
            <p:cNvSpPr/>
            <p:nvPr/>
          </p:nvSpPr>
          <p:spPr>
            <a:xfrm>
              <a:off x="9989025" y="2349825"/>
              <a:ext cx="8975" cy="14900"/>
            </a:xfrm>
            <a:custGeom>
              <a:avLst/>
              <a:gdLst/>
              <a:ahLst/>
              <a:cxnLst/>
              <a:rect l="l" t="t" r="r" b="b"/>
              <a:pathLst>
                <a:path w="359" h="596" extrusionOk="0">
                  <a:moveTo>
                    <a:pt x="358" y="72"/>
                  </a:moveTo>
                  <a:cubicBezTo>
                    <a:pt x="299" y="250"/>
                    <a:pt x="239" y="417"/>
                    <a:pt x="168" y="596"/>
                  </a:cubicBezTo>
                  <a:cubicBezTo>
                    <a:pt x="96" y="584"/>
                    <a:pt x="60" y="548"/>
                    <a:pt x="1" y="536"/>
                  </a:cubicBezTo>
                  <a:lnTo>
                    <a:pt x="179" y="0"/>
                  </a:lnTo>
                  <a:cubicBezTo>
                    <a:pt x="239" y="48"/>
                    <a:pt x="299" y="60"/>
                    <a:pt x="358"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2478;p70">
              <a:extLst>
                <a:ext uri="{FF2B5EF4-FFF2-40B4-BE49-F238E27FC236}">
                  <a16:creationId xmlns:a16="http://schemas.microsoft.com/office/drawing/2014/main" id="{F3C1C988-5CB4-8DF9-EBA1-91D9CEE422D0}"/>
                </a:ext>
              </a:extLst>
            </p:cNvPr>
            <p:cNvSpPr/>
            <p:nvPr/>
          </p:nvSpPr>
          <p:spPr>
            <a:xfrm>
              <a:off x="10335800" y="2230475"/>
              <a:ext cx="13125" cy="11925"/>
            </a:xfrm>
            <a:custGeom>
              <a:avLst/>
              <a:gdLst/>
              <a:ahLst/>
              <a:cxnLst/>
              <a:rect l="l" t="t" r="r" b="b"/>
              <a:pathLst>
                <a:path w="525" h="477" extrusionOk="0">
                  <a:moveTo>
                    <a:pt x="525" y="0"/>
                  </a:moveTo>
                  <a:cubicBezTo>
                    <a:pt x="405" y="179"/>
                    <a:pt x="298" y="322"/>
                    <a:pt x="191" y="476"/>
                  </a:cubicBezTo>
                  <a:cubicBezTo>
                    <a:pt x="1" y="191"/>
                    <a:pt x="72" y="71"/>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2479;p70">
              <a:extLst>
                <a:ext uri="{FF2B5EF4-FFF2-40B4-BE49-F238E27FC236}">
                  <a16:creationId xmlns:a16="http://schemas.microsoft.com/office/drawing/2014/main" id="{8F2A674C-67AC-CD1D-E24B-ECACDC479F2C}"/>
                </a:ext>
              </a:extLst>
            </p:cNvPr>
            <p:cNvSpPr/>
            <p:nvPr/>
          </p:nvSpPr>
          <p:spPr>
            <a:xfrm>
              <a:off x="10166725" y="2333450"/>
              <a:ext cx="8075" cy="18175"/>
            </a:xfrm>
            <a:custGeom>
              <a:avLst/>
              <a:gdLst/>
              <a:ahLst/>
              <a:cxnLst/>
              <a:rect l="l" t="t" r="r" b="b"/>
              <a:pathLst>
                <a:path w="323" h="727" extrusionOk="0">
                  <a:moveTo>
                    <a:pt x="322" y="36"/>
                  </a:moveTo>
                  <a:cubicBezTo>
                    <a:pt x="299" y="227"/>
                    <a:pt x="287" y="429"/>
                    <a:pt x="263" y="727"/>
                  </a:cubicBezTo>
                  <a:cubicBezTo>
                    <a:pt x="1" y="405"/>
                    <a:pt x="132" y="191"/>
                    <a:pt x="179" y="1"/>
                  </a:cubicBezTo>
                  <a:cubicBezTo>
                    <a:pt x="239" y="1"/>
                    <a:pt x="287" y="13"/>
                    <a:pt x="32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2480;p70">
              <a:extLst>
                <a:ext uri="{FF2B5EF4-FFF2-40B4-BE49-F238E27FC236}">
                  <a16:creationId xmlns:a16="http://schemas.microsoft.com/office/drawing/2014/main" id="{4A2C41C4-732D-3953-AE33-4E8E12DA437F}"/>
                </a:ext>
              </a:extLst>
            </p:cNvPr>
            <p:cNvSpPr/>
            <p:nvPr/>
          </p:nvSpPr>
          <p:spPr>
            <a:xfrm>
              <a:off x="10455175" y="2312325"/>
              <a:ext cx="4775" cy="13125"/>
            </a:xfrm>
            <a:custGeom>
              <a:avLst/>
              <a:gdLst/>
              <a:ahLst/>
              <a:cxnLst/>
              <a:rect l="l" t="t" r="r" b="b"/>
              <a:pathLst>
                <a:path w="191" h="525" extrusionOk="0">
                  <a:moveTo>
                    <a:pt x="155" y="12"/>
                  </a:moveTo>
                  <a:lnTo>
                    <a:pt x="191" y="500"/>
                  </a:lnTo>
                  <a:cubicBezTo>
                    <a:pt x="155" y="500"/>
                    <a:pt x="107" y="524"/>
                    <a:pt x="60" y="524"/>
                  </a:cubicBezTo>
                  <a:cubicBezTo>
                    <a:pt x="36" y="346"/>
                    <a:pt x="12" y="179"/>
                    <a:pt x="0" y="0"/>
                  </a:cubicBezTo>
                  <a:cubicBezTo>
                    <a:pt x="36" y="12"/>
                    <a:pt x="95" y="12"/>
                    <a:pt x="155" y="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2481;p70">
              <a:extLst>
                <a:ext uri="{FF2B5EF4-FFF2-40B4-BE49-F238E27FC236}">
                  <a16:creationId xmlns:a16="http://schemas.microsoft.com/office/drawing/2014/main" id="{05B58681-31CD-4B63-EEBA-9DAD87AE76BD}"/>
                </a:ext>
              </a:extLst>
            </p:cNvPr>
            <p:cNvSpPr/>
            <p:nvPr/>
          </p:nvSpPr>
          <p:spPr>
            <a:xfrm>
              <a:off x="10326575" y="2309350"/>
              <a:ext cx="9250" cy="11925"/>
            </a:xfrm>
            <a:custGeom>
              <a:avLst/>
              <a:gdLst/>
              <a:ahLst/>
              <a:cxnLst/>
              <a:rect l="l" t="t" r="r" b="b"/>
              <a:pathLst>
                <a:path w="370" h="477" extrusionOk="0">
                  <a:moveTo>
                    <a:pt x="298" y="476"/>
                  </a:moveTo>
                  <a:cubicBezTo>
                    <a:pt x="155" y="262"/>
                    <a:pt x="84" y="143"/>
                    <a:pt x="1" y="12"/>
                  </a:cubicBezTo>
                  <a:cubicBezTo>
                    <a:pt x="310" y="0"/>
                    <a:pt x="370" y="143"/>
                    <a:pt x="298" y="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2482;p70">
              <a:extLst>
                <a:ext uri="{FF2B5EF4-FFF2-40B4-BE49-F238E27FC236}">
                  <a16:creationId xmlns:a16="http://schemas.microsoft.com/office/drawing/2014/main" id="{31F48D3F-A048-5FB2-013D-CE16D39EEB48}"/>
                </a:ext>
              </a:extLst>
            </p:cNvPr>
            <p:cNvSpPr/>
            <p:nvPr/>
          </p:nvSpPr>
          <p:spPr>
            <a:xfrm>
              <a:off x="10047675" y="2195050"/>
              <a:ext cx="9550" cy="16675"/>
            </a:xfrm>
            <a:custGeom>
              <a:avLst/>
              <a:gdLst/>
              <a:ahLst/>
              <a:cxnLst/>
              <a:rect l="l" t="t" r="r" b="b"/>
              <a:pathLst>
                <a:path w="382" h="667" extrusionOk="0">
                  <a:moveTo>
                    <a:pt x="0" y="607"/>
                  </a:moveTo>
                  <a:cubicBezTo>
                    <a:pt x="84" y="405"/>
                    <a:pt x="143" y="191"/>
                    <a:pt x="215" y="0"/>
                  </a:cubicBezTo>
                  <a:cubicBezTo>
                    <a:pt x="381" y="274"/>
                    <a:pt x="274" y="465"/>
                    <a:pt x="179" y="667"/>
                  </a:cubicBezTo>
                  <a:cubicBezTo>
                    <a:pt x="108" y="643"/>
                    <a:pt x="48" y="631"/>
                    <a:pt x="0" y="6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2483;p70">
              <a:extLst>
                <a:ext uri="{FF2B5EF4-FFF2-40B4-BE49-F238E27FC236}">
                  <a16:creationId xmlns:a16="http://schemas.microsoft.com/office/drawing/2014/main" id="{5CB2EA3D-18B1-9060-F3DA-E5DDA3F8FAD1}"/>
                </a:ext>
              </a:extLst>
            </p:cNvPr>
            <p:cNvSpPr/>
            <p:nvPr/>
          </p:nvSpPr>
          <p:spPr>
            <a:xfrm>
              <a:off x="10291750" y="2974000"/>
              <a:ext cx="14600" cy="5100"/>
            </a:xfrm>
            <a:custGeom>
              <a:avLst/>
              <a:gdLst/>
              <a:ahLst/>
              <a:cxnLst/>
              <a:rect l="l" t="t" r="r" b="b"/>
              <a:pathLst>
                <a:path w="584" h="204" extrusionOk="0">
                  <a:moveTo>
                    <a:pt x="1" y="37"/>
                  </a:moveTo>
                  <a:cubicBezTo>
                    <a:pt x="179" y="25"/>
                    <a:pt x="358" y="25"/>
                    <a:pt x="584" y="1"/>
                  </a:cubicBezTo>
                  <a:cubicBezTo>
                    <a:pt x="334" y="203"/>
                    <a:pt x="334" y="203"/>
                    <a:pt x="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2484;p70">
              <a:extLst>
                <a:ext uri="{FF2B5EF4-FFF2-40B4-BE49-F238E27FC236}">
                  <a16:creationId xmlns:a16="http://schemas.microsoft.com/office/drawing/2014/main" id="{CB2AF2FB-6C13-D8D5-835A-CE0EF7BC83F9}"/>
                </a:ext>
              </a:extLst>
            </p:cNvPr>
            <p:cNvSpPr/>
            <p:nvPr/>
          </p:nvSpPr>
          <p:spPr>
            <a:xfrm>
              <a:off x="10401300" y="2221225"/>
              <a:ext cx="12225" cy="14025"/>
            </a:xfrm>
            <a:custGeom>
              <a:avLst/>
              <a:gdLst/>
              <a:ahLst/>
              <a:cxnLst/>
              <a:rect l="l" t="t" r="r" b="b"/>
              <a:pathLst>
                <a:path w="489" h="561" extrusionOk="0">
                  <a:moveTo>
                    <a:pt x="488" y="561"/>
                  </a:moveTo>
                  <a:cubicBezTo>
                    <a:pt x="298" y="334"/>
                    <a:pt x="191" y="215"/>
                    <a:pt x="0" y="1"/>
                  </a:cubicBezTo>
                  <a:cubicBezTo>
                    <a:pt x="417" y="120"/>
                    <a:pt x="417" y="120"/>
                    <a:pt x="488" y="5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2485;p70">
              <a:extLst>
                <a:ext uri="{FF2B5EF4-FFF2-40B4-BE49-F238E27FC236}">
                  <a16:creationId xmlns:a16="http://schemas.microsoft.com/office/drawing/2014/main" id="{1AA2852F-2781-AD4D-19D1-1CDEA37BF0CC}"/>
                </a:ext>
              </a:extLst>
            </p:cNvPr>
            <p:cNvSpPr/>
            <p:nvPr/>
          </p:nvSpPr>
          <p:spPr>
            <a:xfrm>
              <a:off x="10070000" y="2202475"/>
              <a:ext cx="11625" cy="15225"/>
            </a:xfrm>
            <a:custGeom>
              <a:avLst/>
              <a:gdLst/>
              <a:ahLst/>
              <a:cxnLst/>
              <a:rect l="l" t="t" r="r" b="b"/>
              <a:pathLst>
                <a:path w="465" h="609" extrusionOk="0">
                  <a:moveTo>
                    <a:pt x="465" y="96"/>
                  </a:moveTo>
                  <a:cubicBezTo>
                    <a:pt x="358" y="275"/>
                    <a:pt x="262" y="453"/>
                    <a:pt x="155" y="608"/>
                  </a:cubicBezTo>
                  <a:cubicBezTo>
                    <a:pt x="108" y="584"/>
                    <a:pt x="48" y="549"/>
                    <a:pt x="0" y="525"/>
                  </a:cubicBezTo>
                  <a:cubicBezTo>
                    <a:pt x="108" y="346"/>
                    <a:pt x="215" y="168"/>
                    <a:pt x="298" y="1"/>
                  </a:cubicBezTo>
                  <a:cubicBezTo>
                    <a:pt x="358" y="37"/>
                    <a:pt x="405" y="60"/>
                    <a:pt x="465"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2486;p70">
              <a:extLst>
                <a:ext uri="{FF2B5EF4-FFF2-40B4-BE49-F238E27FC236}">
                  <a16:creationId xmlns:a16="http://schemas.microsoft.com/office/drawing/2014/main" id="{30C58454-C190-FC25-AAA5-1B57F84F6F4F}"/>
                </a:ext>
              </a:extLst>
            </p:cNvPr>
            <p:cNvSpPr/>
            <p:nvPr/>
          </p:nvSpPr>
          <p:spPr>
            <a:xfrm>
              <a:off x="10264675" y="2242975"/>
              <a:ext cx="6850" cy="13400"/>
            </a:xfrm>
            <a:custGeom>
              <a:avLst/>
              <a:gdLst/>
              <a:ahLst/>
              <a:cxnLst/>
              <a:rect l="l" t="t" r="r" b="b"/>
              <a:pathLst>
                <a:path w="274" h="536" extrusionOk="0">
                  <a:moveTo>
                    <a:pt x="60" y="0"/>
                  </a:moveTo>
                  <a:cubicBezTo>
                    <a:pt x="131" y="179"/>
                    <a:pt x="191" y="357"/>
                    <a:pt x="274" y="536"/>
                  </a:cubicBezTo>
                  <a:cubicBezTo>
                    <a:pt x="0" y="381"/>
                    <a:pt x="0" y="381"/>
                    <a:pt x="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2487;p70">
              <a:extLst>
                <a:ext uri="{FF2B5EF4-FFF2-40B4-BE49-F238E27FC236}">
                  <a16:creationId xmlns:a16="http://schemas.microsoft.com/office/drawing/2014/main" id="{361760B3-6EA7-4711-EDA8-F0904062220A}"/>
                </a:ext>
              </a:extLst>
            </p:cNvPr>
            <p:cNvSpPr/>
            <p:nvPr/>
          </p:nvSpPr>
          <p:spPr>
            <a:xfrm>
              <a:off x="10540300" y="2323925"/>
              <a:ext cx="8950" cy="19675"/>
            </a:xfrm>
            <a:custGeom>
              <a:avLst/>
              <a:gdLst/>
              <a:ahLst/>
              <a:cxnLst/>
              <a:rect l="l" t="t" r="r" b="b"/>
              <a:pathLst>
                <a:path w="358" h="787" extrusionOk="0">
                  <a:moveTo>
                    <a:pt x="155" y="786"/>
                  </a:moveTo>
                  <a:cubicBezTo>
                    <a:pt x="107" y="560"/>
                    <a:pt x="60" y="334"/>
                    <a:pt x="0" y="1"/>
                  </a:cubicBezTo>
                  <a:cubicBezTo>
                    <a:pt x="357" y="263"/>
                    <a:pt x="262" y="536"/>
                    <a:pt x="286" y="751"/>
                  </a:cubicBezTo>
                  <a:cubicBezTo>
                    <a:pt x="238" y="751"/>
                    <a:pt x="203" y="775"/>
                    <a:pt x="155" y="7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2488;p70">
              <a:extLst>
                <a:ext uri="{FF2B5EF4-FFF2-40B4-BE49-F238E27FC236}">
                  <a16:creationId xmlns:a16="http://schemas.microsoft.com/office/drawing/2014/main" id="{D3DF40F1-CEBA-28B0-3B77-7D00A9FE6A71}"/>
                </a:ext>
              </a:extLst>
            </p:cNvPr>
            <p:cNvSpPr/>
            <p:nvPr/>
          </p:nvSpPr>
          <p:spPr>
            <a:xfrm>
              <a:off x="10137850" y="2846325"/>
              <a:ext cx="9550" cy="13700"/>
            </a:xfrm>
            <a:custGeom>
              <a:avLst/>
              <a:gdLst/>
              <a:ahLst/>
              <a:cxnLst/>
              <a:rect l="l" t="t" r="r" b="b"/>
              <a:pathLst>
                <a:path w="382" h="548" extrusionOk="0">
                  <a:moveTo>
                    <a:pt x="191" y="0"/>
                  </a:moveTo>
                  <a:cubicBezTo>
                    <a:pt x="251" y="143"/>
                    <a:pt x="299" y="310"/>
                    <a:pt x="382" y="548"/>
                  </a:cubicBezTo>
                  <a:cubicBezTo>
                    <a:pt x="1" y="429"/>
                    <a:pt x="49" y="238"/>
                    <a:pt x="49" y="60"/>
                  </a:cubicBezTo>
                  <a:cubicBezTo>
                    <a:pt x="84" y="24"/>
                    <a:pt x="132" y="12"/>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2489;p70">
              <a:extLst>
                <a:ext uri="{FF2B5EF4-FFF2-40B4-BE49-F238E27FC236}">
                  <a16:creationId xmlns:a16="http://schemas.microsoft.com/office/drawing/2014/main" id="{161C7127-93B2-FCFC-5214-3E8D3382353E}"/>
                </a:ext>
              </a:extLst>
            </p:cNvPr>
            <p:cNvSpPr/>
            <p:nvPr/>
          </p:nvSpPr>
          <p:spPr>
            <a:xfrm>
              <a:off x="10345325" y="2873400"/>
              <a:ext cx="9850" cy="13425"/>
            </a:xfrm>
            <a:custGeom>
              <a:avLst/>
              <a:gdLst/>
              <a:ahLst/>
              <a:cxnLst/>
              <a:rect l="l" t="t" r="r" b="b"/>
              <a:pathLst>
                <a:path w="394" h="537" extrusionOk="0">
                  <a:moveTo>
                    <a:pt x="120" y="0"/>
                  </a:moveTo>
                  <a:lnTo>
                    <a:pt x="394" y="536"/>
                  </a:lnTo>
                  <a:cubicBezTo>
                    <a:pt x="60" y="489"/>
                    <a:pt x="1" y="298"/>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2490;p70">
              <a:extLst>
                <a:ext uri="{FF2B5EF4-FFF2-40B4-BE49-F238E27FC236}">
                  <a16:creationId xmlns:a16="http://schemas.microsoft.com/office/drawing/2014/main" id="{7463A09A-D7FF-5545-6242-9E5D2FF0E79F}"/>
                </a:ext>
              </a:extLst>
            </p:cNvPr>
            <p:cNvSpPr/>
            <p:nvPr/>
          </p:nvSpPr>
          <p:spPr>
            <a:xfrm>
              <a:off x="10084875" y="2242675"/>
              <a:ext cx="7175" cy="18775"/>
            </a:xfrm>
            <a:custGeom>
              <a:avLst/>
              <a:gdLst/>
              <a:ahLst/>
              <a:cxnLst/>
              <a:rect l="l" t="t" r="r" b="b"/>
              <a:pathLst>
                <a:path w="287" h="751" extrusionOk="0">
                  <a:moveTo>
                    <a:pt x="24" y="703"/>
                  </a:moveTo>
                  <a:cubicBezTo>
                    <a:pt x="24" y="631"/>
                    <a:pt x="1" y="548"/>
                    <a:pt x="24" y="476"/>
                  </a:cubicBezTo>
                  <a:cubicBezTo>
                    <a:pt x="60" y="310"/>
                    <a:pt x="108" y="167"/>
                    <a:pt x="167" y="0"/>
                  </a:cubicBezTo>
                  <a:cubicBezTo>
                    <a:pt x="215" y="12"/>
                    <a:pt x="239" y="12"/>
                    <a:pt x="286" y="36"/>
                  </a:cubicBezTo>
                  <a:cubicBezTo>
                    <a:pt x="239" y="274"/>
                    <a:pt x="203" y="512"/>
                    <a:pt x="144" y="750"/>
                  </a:cubicBezTo>
                  <a:cubicBezTo>
                    <a:pt x="96" y="726"/>
                    <a:pt x="48" y="715"/>
                    <a:pt x="24" y="7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2491;p70">
              <a:extLst>
                <a:ext uri="{FF2B5EF4-FFF2-40B4-BE49-F238E27FC236}">
                  <a16:creationId xmlns:a16="http://schemas.microsoft.com/office/drawing/2014/main" id="{DA5C3CB4-3B6E-E794-1764-1694D200CC06}"/>
                </a:ext>
              </a:extLst>
            </p:cNvPr>
            <p:cNvSpPr/>
            <p:nvPr/>
          </p:nvSpPr>
          <p:spPr>
            <a:xfrm>
              <a:off x="10377475" y="2223025"/>
              <a:ext cx="7775" cy="9550"/>
            </a:xfrm>
            <a:custGeom>
              <a:avLst/>
              <a:gdLst/>
              <a:ahLst/>
              <a:cxnLst/>
              <a:rect l="l" t="t" r="r" b="b"/>
              <a:pathLst>
                <a:path w="311" h="382" extrusionOk="0">
                  <a:moveTo>
                    <a:pt x="262" y="381"/>
                  </a:moveTo>
                  <a:cubicBezTo>
                    <a:pt x="179" y="262"/>
                    <a:pt x="108" y="167"/>
                    <a:pt x="1" y="24"/>
                  </a:cubicBezTo>
                  <a:cubicBezTo>
                    <a:pt x="310" y="0"/>
                    <a:pt x="310" y="0"/>
                    <a:pt x="262"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2492;p70">
              <a:extLst>
                <a:ext uri="{FF2B5EF4-FFF2-40B4-BE49-F238E27FC236}">
                  <a16:creationId xmlns:a16="http://schemas.microsoft.com/office/drawing/2014/main" id="{B30A4D42-60B1-0364-1568-DE123EDBDB28}"/>
                </a:ext>
              </a:extLst>
            </p:cNvPr>
            <p:cNvSpPr/>
            <p:nvPr/>
          </p:nvSpPr>
          <p:spPr>
            <a:xfrm>
              <a:off x="10641500" y="2487650"/>
              <a:ext cx="7175" cy="12800"/>
            </a:xfrm>
            <a:custGeom>
              <a:avLst/>
              <a:gdLst/>
              <a:ahLst/>
              <a:cxnLst/>
              <a:rect l="l" t="t" r="r" b="b"/>
              <a:pathLst>
                <a:path w="287" h="512" extrusionOk="0">
                  <a:moveTo>
                    <a:pt x="167" y="512"/>
                  </a:moveTo>
                  <a:cubicBezTo>
                    <a:pt x="108" y="357"/>
                    <a:pt x="60" y="202"/>
                    <a:pt x="0" y="36"/>
                  </a:cubicBezTo>
                  <a:cubicBezTo>
                    <a:pt x="36" y="24"/>
                    <a:pt x="84" y="12"/>
                    <a:pt x="108" y="0"/>
                  </a:cubicBezTo>
                  <a:cubicBezTo>
                    <a:pt x="155" y="71"/>
                    <a:pt x="215" y="143"/>
                    <a:pt x="238" y="214"/>
                  </a:cubicBezTo>
                  <a:cubicBezTo>
                    <a:pt x="274" y="298"/>
                    <a:pt x="274" y="393"/>
                    <a:pt x="286" y="476"/>
                  </a:cubicBezTo>
                  <a:cubicBezTo>
                    <a:pt x="262" y="488"/>
                    <a:pt x="215" y="500"/>
                    <a:pt x="167"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2493;p70">
              <a:extLst>
                <a:ext uri="{FF2B5EF4-FFF2-40B4-BE49-F238E27FC236}">
                  <a16:creationId xmlns:a16="http://schemas.microsoft.com/office/drawing/2014/main" id="{35EBFB34-9748-D772-39DC-A0209AAB8A89}"/>
                </a:ext>
              </a:extLst>
            </p:cNvPr>
            <p:cNvSpPr/>
            <p:nvPr/>
          </p:nvSpPr>
          <p:spPr>
            <a:xfrm>
              <a:off x="10740325" y="2437925"/>
              <a:ext cx="12225" cy="10450"/>
            </a:xfrm>
            <a:custGeom>
              <a:avLst/>
              <a:gdLst/>
              <a:ahLst/>
              <a:cxnLst/>
              <a:rect l="l" t="t" r="r" b="b"/>
              <a:pathLst>
                <a:path w="489" h="418" extrusionOk="0">
                  <a:moveTo>
                    <a:pt x="0" y="36"/>
                  </a:moveTo>
                  <a:cubicBezTo>
                    <a:pt x="238" y="13"/>
                    <a:pt x="334" y="13"/>
                    <a:pt x="488" y="1"/>
                  </a:cubicBezTo>
                  <a:cubicBezTo>
                    <a:pt x="429" y="155"/>
                    <a:pt x="381" y="263"/>
                    <a:pt x="322" y="417"/>
                  </a:cubicBezTo>
                  <a:cubicBezTo>
                    <a:pt x="215" y="298"/>
                    <a:pt x="143" y="215"/>
                    <a:pt x="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2494;p70">
              <a:extLst>
                <a:ext uri="{FF2B5EF4-FFF2-40B4-BE49-F238E27FC236}">
                  <a16:creationId xmlns:a16="http://schemas.microsoft.com/office/drawing/2014/main" id="{D124BB3C-0381-9CEF-6909-37420B25358B}"/>
                </a:ext>
              </a:extLst>
            </p:cNvPr>
            <p:cNvSpPr/>
            <p:nvPr/>
          </p:nvSpPr>
          <p:spPr>
            <a:xfrm>
              <a:off x="10190250" y="2192075"/>
              <a:ext cx="7775" cy="12225"/>
            </a:xfrm>
            <a:custGeom>
              <a:avLst/>
              <a:gdLst/>
              <a:ahLst/>
              <a:cxnLst/>
              <a:rect l="l" t="t" r="r" b="b"/>
              <a:pathLst>
                <a:path w="311" h="489" extrusionOk="0">
                  <a:moveTo>
                    <a:pt x="0" y="488"/>
                  </a:moveTo>
                  <a:lnTo>
                    <a:pt x="0" y="0"/>
                  </a:lnTo>
                  <a:cubicBezTo>
                    <a:pt x="310" y="179"/>
                    <a:pt x="131" y="345"/>
                    <a:pt x="0" y="4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2495;p70">
              <a:extLst>
                <a:ext uri="{FF2B5EF4-FFF2-40B4-BE49-F238E27FC236}">
                  <a16:creationId xmlns:a16="http://schemas.microsoft.com/office/drawing/2014/main" id="{9784C35F-E1E4-FC22-F97E-E26B0F9BE684}"/>
                </a:ext>
              </a:extLst>
            </p:cNvPr>
            <p:cNvSpPr/>
            <p:nvPr/>
          </p:nvSpPr>
          <p:spPr>
            <a:xfrm>
              <a:off x="10163175" y="2181950"/>
              <a:ext cx="6275" cy="10150"/>
            </a:xfrm>
            <a:custGeom>
              <a:avLst/>
              <a:gdLst/>
              <a:ahLst/>
              <a:cxnLst/>
              <a:rect l="l" t="t" r="r" b="b"/>
              <a:pathLst>
                <a:path w="251" h="406" extrusionOk="0">
                  <a:moveTo>
                    <a:pt x="0" y="358"/>
                  </a:moveTo>
                  <a:cubicBezTo>
                    <a:pt x="24" y="238"/>
                    <a:pt x="60" y="119"/>
                    <a:pt x="107" y="0"/>
                  </a:cubicBezTo>
                  <a:cubicBezTo>
                    <a:pt x="143" y="24"/>
                    <a:pt x="191" y="24"/>
                    <a:pt x="250" y="36"/>
                  </a:cubicBezTo>
                  <a:cubicBezTo>
                    <a:pt x="226" y="155"/>
                    <a:pt x="202" y="274"/>
                    <a:pt x="179" y="4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2496;p70">
              <a:extLst>
                <a:ext uri="{FF2B5EF4-FFF2-40B4-BE49-F238E27FC236}">
                  <a16:creationId xmlns:a16="http://schemas.microsoft.com/office/drawing/2014/main" id="{7D652E1D-4EA8-351D-E72A-DB763EED2E03}"/>
                </a:ext>
              </a:extLst>
            </p:cNvPr>
            <p:cNvSpPr/>
            <p:nvPr/>
          </p:nvSpPr>
          <p:spPr>
            <a:xfrm>
              <a:off x="10579000" y="2315000"/>
              <a:ext cx="11925" cy="10450"/>
            </a:xfrm>
            <a:custGeom>
              <a:avLst/>
              <a:gdLst/>
              <a:ahLst/>
              <a:cxnLst/>
              <a:rect l="l" t="t" r="r" b="b"/>
              <a:pathLst>
                <a:path w="477" h="418" extrusionOk="0">
                  <a:moveTo>
                    <a:pt x="0" y="0"/>
                  </a:moveTo>
                  <a:cubicBezTo>
                    <a:pt x="322" y="24"/>
                    <a:pt x="452" y="131"/>
                    <a:pt x="476" y="393"/>
                  </a:cubicBezTo>
                  <a:cubicBezTo>
                    <a:pt x="167" y="417"/>
                    <a:pt x="119" y="2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2497;p70">
              <a:extLst>
                <a:ext uri="{FF2B5EF4-FFF2-40B4-BE49-F238E27FC236}">
                  <a16:creationId xmlns:a16="http://schemas.microsoft.com/office/drawing/2014/main" id="{7A73CE1A-E799-7777-06F6-2E7C0094D0F5}"/>
                </a:ext>
              </a:extLst>
            </p:cNvPr>
            <p:cNvSpPr/>
            <p:nvPr/>
          </p:nvSpPr>
          <p:spPr>
            <a:xfrm>
              <a:off x="10070600" y="2233450"/>
              <a:ext cx="6575" cy="15500"/>
            </a:xfrm>
            <a:custGeom>
              <a:avLst/>
              <a:gdLst/>
              <a:ahLst/>
              <a:cxnLst/>
              <a:rect l="l" t="t" r="r" b="b"/>
              <a:pathLst>
                <a:path w="263" h="620" extrusionOk="0">
                  <a:moveTo>
                    <a:pt x="0" y="619"/>
                  </a:moveTo>
                  <a:cubicBezTo>
                    <a:pt x="12" y="453"/>
                    <a:pt x="12" y="298"/>
                    <a:pt x="24" y="0"/>
                  </a:cubicBezTo>
                  <a:cubicBezTo>
                    <a:pt x="262" y="298"/>
                    <a:pt x="214" y="464"/>
                    <a:pt x="0"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2498;p70">
              <a:extLst>
                <a:ext uri="{FF2B5EF4-FFF2-40B4-BE49-F238E27FC236}">
                  <a16:creationId xmlns:a16="http://schemas.microsoft.com/office/drawing/2014/main" id="{49EB2E18-9D39-66E4-E668-F3A7DC4CC277}"/>
                </a:ext>
              </a:extLst>
            </p:cNvPr>
            <p:cNvSpPr/>
            <p:nvPr/>
          </p:nvSpPr>
          <p:spPr>
            <a:xfrm>
              <a:off x="10537325" y="2488225"/>
              <a:ext cx="7450" cy="15225"/>
            </a:xfrm>
            <a:custGeom>
              <a:avLst/>
              <a:gdLst/>
              <a:ahLst/>
              <a:cxnLst/>
              <a:rect l="l" t="t" r="r" b="b"/>
              <a:pathLst>
                <a:path w="298" h="609" extrusionOk="0">
                  <a:moveTo>
                    <a:pt x="119" y="608"/>
                  </a:moveTo>
                  <a:cubicBezTo>
                    <a:pt x="84" y="418"/>
                    <a:pt x="36" y="239"/>
                    <a:pt x="0" y="48"/>
                  </a:cubicBezTo>
                  <a:lnTo>
                    <a:pt x="143" y="1"/>
                  </a:lnTo>
                  <a:cubicBezTo>
                    <a:pt x="203" y="179"/>
                    <a:pt x="238" y="358"/>
                    <a:pt x="298" y="549"/>
                  </a:cubicBezTo>
                  <a:cubicBezTo>
                    <a:pt x="238" y="584"/>
                    <a:pt x="179" y="596"/>
                    <a:pt x="119" y="6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2499;p70">
              <a:extLst>
                <a:ext uri="{FF2B5EF4-FFF2-40B4-BE49-F238E27FC236}">
                  <a16:creationId xmlns:a16="http://schemas.microsoft.com/office/drawing/2014/main" id="{A6158C40-A453-3AA3-D4E2-5FF74537353D}"/>
                </a:ext>
              </a:extLst>
            </p:cNvPr>
            <p:cNvSpPr/>
            <p:nvPr/>
          </p:nvSpPr>
          <p:spPr>
            <a:xfrm>
              <a:off x="10553400" y="2272125"/>
              <a:ext cx="14600" cy="9250"/>
            </a:xfrm>
            <a:custGeom>
              <a:avLst/>
              <a:gdLst/>
              <a:ahLst/>
              <a:cxnLst/>
              <a:rect l="l" t="t" r="r" b="b"/>
              <a:pathLst>
                <a:path w="584" h="370" extrusionOk="0">
                  <a:moveTo>
                    <a:pt x="488" y="370"/>
                  </a:moveTo>
                  <a:cubicBezTo>
                    <a:pt x="333" y="287"/>
                    <a:pt x="167" y="180"/>
                    <a:pt x="0" y="84"/>
                  </a:cubicBezTo>
                  <a:lnTo>
                    <a:pt x="48" y="1"/>
                  </a:lnTo>
                  <a:cubicBezTo>
                    <a:pt x="226" y="72"/>
                    <a:pt x="405" y="132"/>
                    <a:pt x="584" y="203"/>
                  </a:cubicBezTo>
                  <a:cubicBezTo>
                    <a:pt x="548" y="251"/>
                    <a:pt x="524" y="310"/>
                    <a:pt x="488" y="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2500;p70">
              <a:extLst>
                <a:ext uri="{FF2B5EF4-FFF2-40B4-BE49-F238E27FC236}">
                  <a16:creationId xmlns:a16="http://schemas.microsoft.com/office/drawing/2014/main" id="{FAE7F708-8414-D139-055C-DC1BC29D0D48}"/>
                </a:ext>
              </a:extLst>
            </p:cNvPr>
            <p:cNvSpPr/>
            <p:nvPr/>
          </p:nvSpPr>
          <p:spPr>
            <a:xfrm>
              <a:off x="9780375" y="2481675"/>
              <a:ext cx="15200" cy="7775"/>
            </a:xfrm>
            <a:custGeom>
              <a:avLst/>
              <a:gdLst/>
              <a:ahLst/>
              <a:cxnLst/>
              <a:rect l="l" t="t" r="r" b="b"/>
              <a:pathLst>
                <a:path w="608" h="311" extrusionOk="0">
                  <a:moveTo>
                    <a:pt x="608" y="310"/>
                  </a:moveTo>
                  <a:cubicBezTo>
                    <a:pt x="322" y="275"/>
                    <a:pt x="155" y="251"/>
                    <a:pt x="1" y="239"/>
                  </a:cubicBezTo>
                  <a:cubicBezTo>
                    <a:pt x="203" y="1"/>
                    <a:pt x="358" y="37"/>
                    <a:pt x="608"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2501;p70">
              <a:extLst>
                <a:ext uri="{FF2B5EF4-FFF2-40B4-BE49-F238E27FC236}">
                  <a16:creationId xmlns:a16="http://schemas.microsoft.com/office/drawing/2014/main" id="{B0506E51-1124-C877-755E-286EBDB2053A}"/>
                </a:ext>
              </a:extLst>
            </p:cNvPr>
            <p:cNvSpPr/>
            <p:nvPr/>
          </p:nvSpPr>
          <p:spPr>
            <a:xfrm>
              <a:off x="10099175" y="2215875"/>
              <a:ext cx="9250" cy="11350"/>
            </a:xfrm>
            <a:custGeom>
              <a:avLst/>
              <a:gdLst/>
              <a:ahLst/>
              <a:cxnLst/>
              <a:rect l="l" t="t" r="r" b="b"/>
              <a:pathLst>
                <a:path w="370" h="454" extrusionOk="0">
                  <a:moveTo>
                    <a:pt x="369" y="60"/>
                  </a:moveTo>
                  <a:cubicBezTo>
                    <a:pt x="250" y="191"/>
                    <a:pt x="131" y="310"/>
                    <a:pt x="12" y="453"/>
                  </a:cubicBezTo>
                  <a:cubicBezTo>
                    <a:pt x="0" y="191"/>
                    <a:pt x="48" y="1"/>
                    <a:pt x="369"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2502;p70">
              <a:extLst>
                <a:ext uri="{FF2B5EF4-FFF2-40B4-BE49-F238E27FC236}">
                  <a16:creationId xmlns:a16="http://schemas.microsoft.com/office/drawing/2014/main" id="{324EC5AC-0CC7-DFE1-2C6A-2509FC229B3E}"/>
                </a:ext>
              </a:extLst>
            </p:cNvPr>
            <p:cNvSpPr/>
            <p:nvPr/>
          </p:nvSpPr>
          <p:spPr>
            <a:xfrm>
              <a:off x="10290850" y="2213200"/>
              <a:ext cx="7475" cy="14600"/>
            </a:xfrm>
            <a:custGeom>
              <a:avLst/>
              <a:gdLst/>
              <a:ahLst/>
              <a:cxnLst/>
              <a:rect l="l" t="t" r="r" b="b"/>
              <a:pathLst>
                <a:path w="299" h="584" extrusionOk="0">
                  <a:moveTo>
                    <a:pt x="251" y="24"/>
                  </a:moveTo>
                  <a:cubicBezTo>
                    <a:pt x="263" y="167"/>
                    <a:pt x="275" y="334"/>
                    <a:pt x="298" y="584"/>
                  </a:cubicBezTo>
                  <a:cubicBezTo>
                    <a:pt x="1" y="358"/>
                    <a:pt x="72" y="179"/>
                    <a:pt x="132" y="0"/>
                  </a:cubicBezTo>
                  <a:cubicBezTo>
                    <a:pt x="179" y="24"/>
                    <a:pt x="203" y="24"/>
                    <a:pt x="251"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2503;p70">
              <a:extLst>
                <a:ext uri="{FF2B5EF4-FFF2-40B4-BE49-F238E27FC236}">
                  <a16:creationId xmlns:a16="http://schemas.microsoft.com/office/drawing/2014/main" id="{304199D6-9127-7B14-8D8F-D0EEBBF259FF}"/>
                </a:ext>
              </a:extLst>
            </p:cNvPr>
            <p:cNvSpPr/>
            <p:nvPr/>
          </p:nvSpPr>
          <p:spPr>
            <a:xfrm>
              <a:off x="10255425" y="2211425"/>
              <a:ext cx="5700" cy="10425"/>
            </a:xfrm>
            <a:custGeom>
              <a:avLst/>
              <a:gdLst/>
              <a:ahLst/>
              <a:cxnLst/>
              <a:rect l="l" t="t" r="r" b="b"/>
              <a:pathLst>
                <a:path w="228" h="417" extrusionOk="0">
                  <a:moveTo>
                    <a:pt x="1" y="405"/>
                  </a:moveTo>
                  <a:cubicBezTo>
                    <a:pt x="25" y="274"/>
                    <a:pt x="49" y="131"/>
                    <a:pt x="72" y="0"/>
                  </a:cubicBezTo>
                  <a:cubicBezTo>
                    <a:pt x="120" y="0"/>
                    <a:pt x="168" y="12"/>
                    <a:pt x="227" y="12"/>
                  </a:cubicBezTo>
                  <a:lnTo>
                    <a:pt x="180" y="417"/>
                  </a:lnTo>
                  <a:cubicBezTo>
                    <a:pt x="120" y="417"/>
                    <a:pt x="60" y="405"/>
                    <a:pt x="1" y="4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2504;p70">
              <a:extLst>
                <a:ext uri="{FF2B5EF4-FFF2-40B4-BE49-F238E27FC236}">
                  <a16:creationId xmlns:a16="http://schemas.microsoft.com/office/drawing/2014/main" id="{0255A3B2-12EE-2344-211B-E665202A4FD2}"/>
                </a:ext>
              </a:extLst>
            </p:cNvPr>
            <p:cNvSpPr/>
            <p:nvPr/>
          </p:nvSpPr>
          <p:spPr>
            <a:xfrm>
              <a:off x="10459925" y="2958525"/>
              <a:ext cx="5975" cy="13425"/>
            </a:xfrm>
            <a:custGeom>
              <a:avLst/>
              <a:gdLst/>
              <a:ahLst/>
              <a:cxnLst/>
              <a:rect l="l" t="t" r="r" b="b"/>
              <a:pathLst>
                <a:path w="239" h="537" extrusionOk="0">
                  <a:moveTo>
                    <a:pt x="1" y="513"/>
                  </a:moveTo>
                  <a:cubicBezTo>
                    <a:pt x="36" y="346"/>
                    <a:pt x="84" y="167"/>
                    <a:pt x="108" y="1"/>
                  </a:cubicBezTo>
                  <a:cubicBezTo>
                    <a:pt x="155" y="13"/>
                    <a:pt x="203" y="13"/>
                    <a:pt x="239" y="36"/>
                  </a:cubicBezTo>
                  <a:cubicBezTo>
                    <a:pt x="203" y="191"/>
                    <a:pt x="155" y="370"/>
                    <a:pt x="108" y="536"/>
                  </a:cubicBezTo>
                  <a:cubicBezTo>
                    <a:pt x="84" y="525"/>
                    <a:pt x="48" y="513"/>
                    <a:pt x="1" y="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2505;p70">
              <a:extLst>
                <a:ext uri="{FF2B5EF4-FFF2-40B4-BE49-F238E27FC236}">
                  <a16:creationId xmlns:a16="http://schemas.microsoft.com/office/drawing/2014/main" id="{B796F8B1-B482-D41E-1669-7C24E83568F4}"/>
                </a:ext>
              </a:extLst>
            </p:cNvPr>
            <p:cNvSpPr/>
            <p:nvPr/>
          </p:nvSpPr>
          <p:spPr>
            <a:xfrm>
              <a:off x="10218525" y="2903475"/>
              <a:ext cx="5675" cy="10425"/>
            </a:xfrm>
            <a:custGeom>
              <a:avLst/>
              <a:gdLst/>
              <a:ahLst/>
              <a:cxnLst/>
              <a:rect l="l" t="t" r="r" b="b"/>
              <a:pathLst>
                <a:path w="227" h="417" extrusionOk="0">
                  <a:moveTo>
                    <a:pt x="191" y="0"/>
                  </a:moveTo>
                  <a:cubicBezTo>
                    <a:pt x="215" y="131"/>
                    <a:pt x="227" y="262"/>
                    <a:pt x="227" y="405"/>
                  </a:cubicBezTo>
                  <a:cubicBezTo>
                    <a:pt x="167" y="405"/>
                    <a:pt x="120" y="417"/>
                    <a:pt x="60" y="417"/>
                  </a:cubicBezTo>
                  <a:cubicBezTo>
                    <a:pt x="48" y="286"/>
                    <a:pt x="12"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2506;p70">
              <a:extLst>
                <a:ext uri="{FF2B5EF4-FFF2-40B4-BE49-F238E27FC236}">
                  <a16:creationId xmlns:a16="http://schemas.microsoft.com/office/drawing/2014/main" id="{B6415F33-B6D5-0580-306F-34601F667E31}"/>
                </a:ext>
              </a:extLst>
            </p:cNvPr>
            <p:cNvSpPr/>
            <p:nvPr/>
          </p:nvSpPr>
          <p:spPr>
            <a:xfrm>
              <a:off x="10351875" y="2197725"/>
              <a:ext cx="6575" cy="11925"/>
            </a:xfrm>
            <a:custGeom>
              <a:avLst/>
              <a:gdLst/>
              <a:ahLst/>
              <a:cxnLst/>
              <a:rect l="l" t="t" r="r" b="b"/>
              <a:pathLst>
                <a:path w="263" h="477" extrusionOk="0">
                  <a:moveTo>
                    <a:pt x="239" y="0"/>
                  </a:moveTo>
                  <a:cubicBezTo>
                    <a:pt x="251" y="131"/>
                    <a:pt x="251" y="262"/>
                    <a:pt x="263" y="477"/>
                  </a:cubicBezTo>
                  <a:cubicBezTo>
                    <a:pt x="1" y="310"/>
                    <a:pt x="24" y="167"/>
                    <a:pt x="96" y="12"/>
                  </a:cubicBezTo>
                  <a:cubicBezTo>
                    <a:pt x="143" y="0"/>
                    <a:pt x="191" y="0"/>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2507;p70">
              <a:extLst>
                <a:ext uri="{FF2B5EF4-FFF2-40B4-BE49-F238E27FC236}">
                  <a16:creationId xmlns:a16="http://schemas.microsoft.com/office/drawing/2014/main" id="{4CAA4A66-3A9A-998E-A933-EF666B8F8AFF}"/>
                </a:ext>
              </a:extLst>
            </p:cNvPr>
            <p:cNvSpPr/>
            <p:nvPr/>
          </p:nvSpPr>
          <p:spPr>
            <a:xfrm>
              <a:off x="10031300" y="2185525"/>
              <a:ext cx="6575" cy="14000"/>
            </a:xfrm>
            <a:custGeom>
              <a:avLst/>
              <a:gdLst/>
              <a:ahLst/>
              <a:cxnLst/>
              <a:rect l="l" t="t" r="r" b="b"/>
              <a:pathLst>
                <a:path w="263" h="560" extrusionOk="0">
                  <a:moveTo>
                    <a:pt x="262" y="24"/>
                  </a:moveTo>
                  <a:lnTo>
                    <a:pt x="167" y="560"/>
                  </a:lnTo>
                  <a:cubicBezTo>
                    <a:pt x="108" y="548"/>
                    <a:pt x="60" y="536"/>
                    <a:pt x="1" y="536"/>
                  </a:cubicBezTo>
                  <a:cubicBezTo>
                    <a:pt x="48" y="357"/>
                    <a:pt x="84" y="179"/>
                    <a:pt x="120" y="0"/>
                  </a:cubicBezTo>
                  <a:cubicBezTo>
                    <a:pt x="167" y="12"/>
                    <a:pt x="215" y="24"/>
                    <a:pt x="262"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2508;p70">
              <a:extLst>
                <a:ext uri="{FF2B5EF4-FFF2-40B4-BE49-F238E27FC236}">
                  <a16:creationId xmlns:a16="http://schemas.microsoft.com/office/drawing/2014/main" id="{F51A220D-9492-92D3-0D4E-445676BB0AA7}"/>
                </a:ext>
              </a:extLst>
            </p:cNvPr>
            <p:cNvSpPr/>
            <p:nvPr/>
          </p:nvSpPr>
          <p:spPr>
            <a:xfrm>
              <a:off x="10664425" y="2786175"/>
              <a:ext cx="8050" cy="12825"/>
            </a:xfrm>
            <a:custGeom>
              <a:avLst/>
              <a:gdLst/>
              <a:ahLst/>
              <a:cxnLst/>
              <a:rect l="l" t="t" r="r" b="b"/>
              <a:pathLst>
                <a:path w="322" h="513" extrusionOk="0">
                  <a:moveTo>
                    <a:pt x="0" y="406"/>
                  </a:moveTo>
                  <a:cubicBezTo>
                    <a:pt x="60" y="287"/>
                    <a:pt x="119" y="168"/>
                    <a:pt x="203" y="1"/>
                  </a:cubicBezTo>
                  <a:cubicBezTo>
                    <a:pt x="262" y="96"/>
                    <a:pt x="322" y="132"/>
                    <a:pt x="310" y="168"/>
                  </a:cubicBezTo>
                  <a:cubicBezTo>
                    <a:pt x="262" y="287"/>
                    <a:pt x="203" y="394"/>
                    <a:pt x="143" y="513"/>
                  </a:cubicBezTo>
                  <a:cubicBezTo>
                    <a:pt x="95" y="477"/>
                    <a:pt x="36" y="441"/>
                    <a:pt x="0" y="4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2509;p70">
              <a:extLst>
                <a:ext uri="{FF2B5EF4-FFF2-40B4-BE49-F238E27FC236}">
                  <a16:creationId xmlns:a16="http://schemas.microsoft.com/office/drawing/2014/main" id="{0901A636-CCE7-9C53-540F-F44ABE7E1C1D}"/>
                </a:ext>
              </a:extLst>
            </p:cNvPr>
            <p:cNvSpPr/>
            <p:nvPr/>
          </p:nvSpPr>
          <p:spPr>
            <a:xfrm>
              <a:off x="10444150" y="2168250"/>
              <a:ext cx="6875" cy="11350"/>
            </a:xfrm>
            <a:custGeom>
              <a:avLst/>
              <a:gdLst/>
              <a:ahLst/>
              <a:cxnLst/>
              <a:rect l="l" t="t" r="r" b="b"/>
              <a:pathLst>
                <a:path w="275" h="454" extrusionOk="0">
                  <a:moveTo>
                    <a:pt x="191" y="1"/>
                  </a:moveTo>
                  <a:lnTo>
                    <a:pt x="274" y="405"/>
                  </a:lnTo>
                  <a:lnTo>
                    <a:pt x="143" y="453"/>
                  </a:lnTo>
                  <a:cubicBezTo>
                    <a:pt x="96" y="310"/>
                    <a:pt x="36" y="179"/>
                    <a:pt x="1" y="48"/>
                  </a:cubicBezTo>
                  <a:cubicBezTo>
                    <a:pt x="72" y="36"/>
                    <a:pt x="131" y="13"/>
                    <a:pt x="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2510;p70">
              <a:extLst>
                <a:ext uri="{FF2B5EF4-FFF2-40B4-BE49-F238E27FC236}">
                  <a16:creationId xmlns:a16="http://schemas.microsoft.com/office/drawing/2014/main" id="{E7F2263A-368D-C9C3-7300-5CECD43794C4}"/>
                </a:ext>
              </a:extLst>
            </p:cNvPr>
            <p:cNvSpPr/>
            <p:nvPr/>
          </p:nvSpPr>
          <p:spPr>
            <a:xfrm>
              <a:off x="9962550" y="2478700"/>
              <a:ext cx="7150" cy="14025"/>
            </a:xfrm>
            <a:custGeom>
              <a:avLst/>
              <a:gdLst/>
              <a:ahLst/>
              <a:cxnLst/>
              <a:rect l="l" t="t" r="r" b="b"/>
              <a:pathLst>
                <a:path w="286" h="561" extrusionOk="0">
                  <a:moveTo>
                    <a:pt x="286" y="1"/>
                  </a:moveTo>
                  <a:cubicBezTo>
                    <a:pt x="215" y="215"/>
                    <a:pt x="155" y="358"/>
                    <a:pt x="72" y="560"/>
                  </a:cubicBezTo>
                  <a:cubicBezTo>
                    <a:pt x="0" y="215"/>
                    <a:pt x="0" y="215"/>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2511;p70">
              <a:extLst>
                <a:ext uri="{FF2B5EF4-FFF2-40B4-BE49-F238E27FC236}">
                  <a16:creationId xmlns:a16="http://schemas.microsoft.com/office/drawing/2014/main" id="{155F77BC-3DFF-CA36-B0C3-F5E198E204EA}"/>
                </a:ext>
              </a:extLst>
            </p:cNvPr>
            <p:cNvSpPr/>
            <p:nvPr/>
          </p:nvSpPr>
          <p:spPr>
            <a:xfrm>
              <a:off x="10694475" y="2373350"/>
              <a:ext cx="4500" cy="10725"/>
            </a:xfrm>
            <a:custGeom>
              <a:avLst/>
              <a:gdLst/>
              <a:ahLst/>
              <a:cxnLst/>
              <a:rect l="l" t="t" r="r" b="b"/>
              <a:pathLst>
                <a:path w="180" h="429" extrusionOk="0">
                  <a:moveTo>
                    <a:pt x="1" y="429"/>
                  </a:moveTo>
                  <a:lnTo>
                    <a:pt x="1" y="12"/>
                  </a:lnTo>
                  <a:cubicBezTo>
                    <a:pt x="48" y="12"/>
                    <a:pt x="72" y="0"/>
                    <a:pt x="120" y="0"/>
                  </a:cubicBezTo>
                  <a:cubicBezTo>
                    <a:pt x="132" y="131"/>
                    <a:pt x="167" y="262"/>
                    <a:pt x="179" y="417"/>
                  </a:cubicBezTo>
                  <a:cubicBezTo>
                    <a:pt x="120" y="429"/>
                    <a:pt x="60" y="429"/>
                    <a:pt x="1" y="4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2512;p70">
              <a:extLst>
                <a:ext uri="{FF2B5EF4-FFF2-40B4-BE49-F238E27FC236}">
                  <a16:creationId xmlns:a16="http://schemas.microsoft.com/office/drawing/2014/main" id="{0BB39331-5BCE-6A00-66C0-5954EDEB698C}"/>
                </a:ext>
              </a:extLst>
            </p:cNvPr>
            <p:cNvSpPr/>
            <p:nvPr/>
          </p:nvSpPr>
          <p:spPr>
            <a:xfrm>
              <a:off x="10437000" y="2290000"/>
              <a:ext cx="5975" cy="10725"/>
            </a:xfrm>
            <a:custGeom>
              <a:avLst/>
              <a:gdLst/>
              <a:ahLst/>
              <a:cxnLst/>
              <a:rect l="l" t="t" r="r" b="b"/>
              <a:pathLst>
                <a:path w="239" h="429" extrusionOk="0">
                  <a:moveTo>
                    <a:pt x="179" y="0"/>
                  </a:moveTo>
                  <a:cubicBezTo>
                    <a:pt x="191" y="131"/>
                    <a:pt x="227" y="262"/>
                    <a:pt x="239" y="405"/>
                  </a:cubicBezTo>
                  <a:cubicBezTo>
                    <a:pt x="179" y="417"/>
                    <a:pt x="120" y="417"/>
                    <a:pt x="72" y="429"/>
                  </a:cubicBezTo>
                  <a:cubicBezTo>
                    <a:pt x="48" y="298"/>
                    <a:pt x="25" y="143"/>
                    <a:pt x="1" y="12"/>
                  </a:cubicBezTo>
                  <a:cubicBezTo>
                    <a:pt x="60" y="12"/>
                    <a:pt x="120" y="12"/>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2513;p70">
              <a:extLst>
                <a:ext uri="{FF2B5EF4-FFF2-40B4-BE49-F238E27FC236}">
                  <a16:creationId xmlns:a16="http://schemas.microsoft.com/office/drawing/2014/main" id="{A7C282B7-C2DF-5E76-57A6-2E86B93CC0DD}"/>
                </a:ext>
              </a:extLst>
            </p:cNvPr>
            <p:cNvSpPr/>
            <p:nvPr/>
          </p:nvSpPr>
          <p:spPr>
            <a:xfrm>
              <a:off x="10477200" y="2278375"/>
              <a:ext cx="8650" cy="10450"/>
            </a:xfrm>
            <a:custGeom>
              <a:avLst/>
              <a:gdLst/>
              <a:ahLst/>
              <a:cxnLst/>
              <a:rect l="l" t="t" r="r" b="b"/>
              <a:pathLst>
                <a:path w="346" h="418" extrusionOk="0">
                  <a:moveTo>
                    <a:pt x="179" y="1"/>
                  </a:moveTo>
                  <a:cubicBezTo>
                    <a:pt x="226" y="120"/>
                    <a:pt x="262" y="251"/>
                    <a:pt x="345" y="418"/>
                  </a:cubicBezTo>
                  <a:cubicBezTo>
                    <a:pt x="0" y="394"/>
                    <a:pt x="48" y="215"/>
                    <a:pt x="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2514;p70">
              <a:extLst>
                <a:ext uri="{FF2B5EF4-FFF2-40B4-BE49-F238E27FC236}">
                  <a16:creationId xmlns:a16="http://schemas.microsoft.com/office/drawing/2014/main" id="{92001F32-B9CC-F645-391C-0EDD12406C99}"/>
                </a:ext>
              </a:extLst>
            </p:cNvPr>
            <p:cNvSpPr/>
            <p:nvPr/>
          </p:nvSpPr>
          <p:spPr>
            <a:xfrm>
              <a:off x="10502500" y="2274225"/>
              <a:ext cx="6575" cy="8950"/>
            </a:xfrm>
            <a:custGeom>
              <a:avLst/>
              <a:gdLst/>
              <a:ahLst/>
              <a:cxnLst/>
              <a:rect l="l" t="t" r="r" b="b"/>
              <a:pathLst>
                <a:path w="263" h="358" extrusionOk="0">
                  <a:moveTo>
                    <a:pt x="179" y="0"/>
                  </a:moveTo>
                  <a:lnTo>
                    <a:pt x="262" y="322"/>
                  </a:lnTo>
                  <a:cubicBezTo>
                    <a:pt x="262" y="334"/>
                    <a:pt x="179" y="357"/>
                    <a:pt x="179" y="357"/>
                  </a:cubicBezTo>
                  <a:cubicBezTo>
                    <a:pt x="119" y="274"/>
                    <a:pt x="60" y="167"/>
                    <a:pt x="0" y="84"/>
                  </a:cubicBezTo>
                  <a:cubicBezTo>
                    <a:pt x="60" y="48"/>
                    <a:pt x="119" y="36"/>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2515;p70">
              <a:extLst>
                <a:ext uri="{FF2B5EF4-FFF2-40B4-BE49-F238E27FC236}">
                  <a16:creationId xmlns:a16="http://schemas.microsoft.com/office/drawing/2014/main" id="{84338AB1-8178-6DDF-9D2B-4F6495D59E17}"/>
                </a:ext>
              </a:extLst>
            </p:cNvPr>
            <p:cNvSpPr/>
            <p:nvPr/>
          </p:nvSpPr>
          <p:spPr>
            <a:xfrm>
              <a:off x="10446225" y="2245950"/>
              <a:ext cx="4800" cy="8350"/>
            </a:xfrm>
            <a:custGeom>
              <a:avLst/>
              <a:gdLst/>
              <a:ahLst/>
              <a:cxnLst/>
              <a:rect l="l" t="t" r="r" b="b"/>
              <a:pathLst>
                <a:path w="192" h="334" extrusionOk="0">
                  <a:moveTo>
                    <a:pt x="108" y="0"/>
                  </a:moveTo>
                  <a:cubicBezTo>
                    <a:pt x="132" y="95"/>
                    <a:pt x="168" y="203"/>
                    <a:pt x="191" y="286"/>
                  </a:cubicBezTo>
                  <a:cubicBezTo>
                    <a:pt x="168" y="298"/>
                    <a:pt x="156" y="322"/>
                    <a:pt x="120" y="334"/>
                  </a:cubicBezTo>
                  <a:cubicBezTo>
                    <a:pt x="72" y="286"/>
                    <a:pt x="13" y="262"/>
                    <a:pt x="13" y="214"/>
                  </a:cubicBezTo>
                  <a:cubicBezTo>
                    <a:pt x="1" y="155"/>
                    <a:pt x="37" y="84"/>
                    <a:pt x="48" y="24"/>
                  </a:cubicBezTo>
                  <a:cubicBezTo>
                    <a:pt x="60" y="24"/>
                    <a:pt x="72" y="24"/>
                    <a:pt x="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2516;p70">
              <a:extLst>
                <a:ext uri="{FF2B5EF4-FFF2-40B4-BE49-F238E27FC236}">
                  <a16:creationId xmlns:a16="http://schemas.microsoft.com/office/drawing/2014/main" id="{DEC456DF-3526-9C78-B410-7E045C5B9C46}"/>
                </a:ext>
              </a:extLst>
            </p:cNvPr>
            <p:cNvSpPr/>
            <p:nvPr/>
          </p:nvSpPr>
          <p:spPr>
            <a:xfrm>
              <a:off x="10362600" y="2238500"/>
              <a:ext cx="11925" cy="9850"/>
            </a:xfrm>
            <a:custGeom>
              <a:avLst/>
              <a:gdLst/>
              <a:ahLst/>
              <a:cxnLst/>
              <a:rect l="l" t="t" r="r" b="b"/>
              <a:pathLst>
                <a:path w="477" h="394" extrusionOk="0">
                  <a:moveTo>
                    <a:pt x="476" y="155"/>
                  </a:moveTo>
                  <a:cubicBezTo>
                    <a:pt x="179" y="393"/>
                    <a:pt x="72" y="298"/>
                    <a:pt x="0" y="1"/>
                  </a:cubicBezTo>
                  <a:cubicBezTo>
                    <a:pt x="179" y="60"/>
                    <a:pt x="286" y="96"/>
                    <a:pt x="476"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2517;p70">
              <a:extLst>
                <a:ext uri="{FF2B5EF4-FFF2-40B4-BE49-F238E27FC236}">
                  <a16:creationId xmlns:a16="http://schemas.microsoft.com/office/drawing/2014/main" id="{DD2D728C-C9C5-8F59-9FFF-D737C7B09461}"/>
                </a:ext>
              </a:extLst>
            </p:cNvPr>
            <p:cNvSpPr/>
            <p:nvPr/>
          </p:nvSpPr>
          <p:spPr>
            <a:xfrm>
              <a:off x="10110775" y="2387925"/>
              <a:ext cx="6875" cy="9550"/>
            </a:xfrm>
            <a:custGeom>
              <a:avLst/>
              <a:gdLst/>
              <a:ahLst/>
              <a:cxnLst/>
              <a:rect l="l" t="t" r="r" b="b"/>
              <a:pathLst>
                <a:path w="275" h="382" extrusionOk="0">
                  <a:moveTo>
                    <a:pt x="1" y="310"/>
                  </a:moveTo>
                  <a:lnTo>
                    <a:pt x="179" y="0"/>
                  </a:lnTo>
                  <a:cubicBezTo>
                    <a:pt x="203" y="0"/>
                    <a:pt x="239" y="12"/>
                    <a:pt x="262" y="12"/>
                  </a:cubicBezTo>
                  <a:cubicBezTo>
                    <a:pt x="262" y="84"/>
                    <a:pt x="274" y="179"/>
                    <a:pt x="262" y="239"/>
                  </a:cubicBezTo>
                  <a:cubicBezTo>
                    <a:pt x="251" y="298"/>
                    <a:pt x="179" y="322"/>
                    <a:pt x="120" y="381"/>
                  </a:cubicBezTo>
                  <a:cubicBezTo>
                    <a:pt x="72" y="370"/>
                    <a:pt x="36" y="334"/>
                    <a:pt x="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2518;p70">
              <a:extLst>
                <a:ext uri="{FF2B5EF4-FFF2-40B4-BE49-F238E27FC236}">
                  <a16:creationId xmlns:a16="http://schemas.microsoft.com/office/drawing/2014/main" id="{BC2A0A38-46E9-A292-F225-2F8057060900}"/>
                </a:ext>
              </a:extLst>
            </p:cNvPr>
            <p:cNvSpPr/>
            <p:nvPr/>
          </p:nvSpPr>
          <p:spPr>
            <a:xfrm>
              <a:off x="10407825" y="2111400"/>
              <a:ext cx="7475" cy="8075"/>
            </a:xfrm>
            <a:custGeom>
              <a:avLst/>
              <a:gdLst/>
              <a:ahLst/>
              <a:cxnLst/>
              <a:rect l="l" t="t" r="r" b="b"/>
              <a:pathLst>
                <a:path w="299" h="323" extrusionOk="0">
                  <a:moveTo>
                    <a:pt x="299" y="120"/>
                  </a:moveTo>
                  <a:cubicBezTo>
                    <a:pt x="227" y="203"/>
                    <a:pt x="180" y="262"/>
                    <a:pt x="144" y="322"/>
                  </a:cubicBezTo>
                  <a:cubicBezTo>
                    <a:pt x="96" y="274"/>
                    <a:pt x="1" y="239"/>
                    <a:pt x="1" y="191"/>
                  </a:cubicBezTo>
                  <a:cubicBezTo>
                    <a:pt x="1" y="132"/>
                    <a:pt x="60" y="72"/>
                    <a:pt x="108" y="1"/>
                  </a:cubicBezTo>
                  <a:cubicBezTo>
                    <a:pt x="156" y="24"/>
                    <a:pt x="215" y="60"/>
                    <a:pt x="299"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2519;p70">
              <a:extLst>
                <a:ext uri="{FF2B5EF4-FFF2-40B4-BE49-F238E27FC236}">
                  <a16:creationId xmlns:a16="http://schemas.microsoft.com/office/drawing/2014/main" id="{45C1AEEA-DE0A-93EF-D652-C792168B1273}"/>
                </a:ext>
              </a:extLst>
            </p:cNvPr>
            <p:cNvSpPr/>
            <p:nvPr/>
          </p:nvSpPr>
          <p:spPr>
            <a:xfrm>
              <a:off x="10344725" y="2212300"/>
              <a:ext cx="5700" cy="9550"/>
            </a:xfrm>
            <a:custGeom>
              <a:avLst/>
              <a:gdLst/>
              <a:ahLst/>
              <a:cxnLst/>
              <a:rect l="l" t="t" r="r" b="b"/>
              <a:pathLst>
                <a:path w="228" h="382" extrusionOk="0">
                  <a:moveTo>
                    <a:pt x="84" y="382"/>
                  </a:moveTo>
                  <a:lnTo>
                    <a:pt x="1" y="25"/>
                  </a:lnTo>
                  <a:cubicBezTo>
                    <a:pt x="48" y="13"/>
                    <a:pt x="84" y="13"/>
                    <a:pt x="132" y="1"/>
                  </a:cubicBezTo>
                  <a:cubicBezTo>
                    <a:pt x="168" y="120"/>
                    <a:pt x="191" y="239"/>
                    <a:pt x="227" y="334"/>
                  </a:cubicBezTo>
                  <a:cubicBezTo>
                    <a:pt x="179" y="370"/>
                    <a:pt x="132" y="370"/>
                    <a:pt x="8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2520;p70">
              <a:extLst>
                <a:ext uri="{FF2B5EF4-FFF2-40B4-BE49-F238E27FC236}">
                  <a16:creationId xmlns:a16="http://schemas.microsoft.com/office/drawing/2014/main" id="{AD61F412-CAEC-276B-85EA-D0AE36966876}"/>
                </a:ext>
              </a:extLst>
            </p:cNvPr>
            <p:cNvSpPr/>
            <p:nvPr/>
          </p:nvSpPr>
          <p:spPr>
            <a:xfrm>
              <a:off x="10611125" y="2376025"/>
              <a:ext cx="12525" cy="5975"/>
            </a:xfrm>
            <a:custGeom>
              <a:avLst/>
              <a:gdLst/>
              <a:ahLst/>
              <a:cxnLst/>
              <a:rect l="l" t="t" r="r" b="b"/>
              <a:pathLst>
                <a:path w="501" h="239" extrusionOk="0">
                  <a:moveTo>
                    <a:pt x="49" y="0"/>
                  </a:moveTo>
                  <a:cubicBezTo>
                    <a:pt x="144" y="12"/>
                    <a:pt x="251" y="24"/>
                    <a:pt x="501" y="72"/>
                  </a:cubicBezTo>
                  <a:cubicBezTo>
                    <a:pt x="310" y="155"/>
                    <a:pt x="239" y="238"/>
                    <a:pt x="156" y="214"/>
                  </a:cubicBezTo>
                  <a:cubicBezTo>
                    <a:pt x="96" y="214"/>
                    <a:pt x="37" y="131"/>
                    <a:pt x="1" y="84"/>
                  </a:cubicBezTo>
                  <a:cubicBezTo>
                    <a:pt x="13" y="72"/>
                    <a:pt x="25" y="36"/>
                    <a:pt x="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2521;p70">
              <a:extLst>
                <a:ext uri="{FF2B5EF4-FFF2-40B4-BE49-F238E27FC236}">
                  <a16:creationId xmlns:a16="http://schemas.microsoft.com/office/drawing/2014/main" id="{69F06BC0-CEA8-877C-B6AF-459416F04C67}"/>
                </a:ext>
              </a:extLst>
            </p:cNvPr>
            <p:cNvSpPr/>
            <p:nvPr/>
          </p:nvSpPr>
          <p:spPr>
            <a:xfrm>
              <a:off x="10088450" y="2373925"/>
              <a:ext cx="8050" cy="11950"/>
            </a:xfrm>
            <a:custGeom>
              <a:avLst/>
              <a:gdLst/>
              <a:ahLst/>
              <a:cxnLst/>
              <a:rect l="l" t="t" r="r" b="b"/>
              <a:pathLst>
                <a:path w="322" h="478" extrusionOk="0">
                  <a:moveTo>
                    <a:pt x="1" y="477"/>
                  </a:moveTo>
                  <a:cubicBezTo>
                    <a:pt x="36" y="346"/>
                    <a:pt x="96" y="227"/>
                    <a:pt x="191" y="1"/>
                  </a:cubicBezTo>
                  <a:cubicBezTo>
                    <a:pt x="298" y="287"/>
                    <a:pt x="322" y="441"/>
                    <a:pt x="1"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2522;p70">
              <a:extLst>
                <a:ext uri="{FF2B5EF4-FFF2-40B4-BE49-F238E27FC236}">
                  <a16:creationId xmlns:a16="http://schemas.microsoft.com/office/drawing/2014/main" id="{471A0FF8-9B02-0669-EEC6-2DE2D530A5EE}"/>
                </a:ext>
              </a:extLst>
            </p:cNvPr>
            <p:cNvSpPr/>
            <p:nvPr/>
          </p:nvSpPr>
          <p:spPr>
            <a:xfrm>
              <a:off x="10495650" y="2202475"/>
              <a:ext cx="10150" cy="10150"/>
            </a:xfrm>
            <a:custGeom>
              <a:avLst/>
              <a:gdLst/>
              <a:ahLst/>
              <a:cxnLst/>
              <a:rect l="l" t="t" r="r" b="b"/>
              <a:pathLst>
                <a:path w="406" h="406" extrusionOk="0">
                  <a:moveTo>
                    <a:pt x="274" y="406"/>
                  </a:moveTo>
                  <a:cubicBezTo>
                    <a:pt x="179" y="299"/>
                    <a:pt x="107" y="191"/>
                    <a:pt x="0" y="48"/>
                  </a:cubicBezTo>
                  <a:cubicBezTo>
                    <a:pt x="107" y="37"/>
                    <a:pt x="203" y="1"/>
                    <a:pt x="215" y="13"/>
                  </a:cubicBezTo>
                  <a:cubicBezTo>
                    <a:pt x="286" y="108"/>
                    <a:pt x="346" y="215"/>
                    <a:pt x="405" y="299"/>
                  </a:cubicBezTo>
                  <a:cubicBezTo>
                    <a:pt x="357" y="346"/>
                    <a:pt x="322" y="370"/>
                    <a:pt x="274" y="4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2523;p70">
              <a:extLst>
                <a:ext uri="{FF2B5EF4-FFF2-40B4-BE49-F238E27FC236}">
                  <a16:creationId xmlns:a16="http://schemas.microsoft.com/office/drawing/2014/main" id="{487B535F-BA16-A3FD-FB32-71CF4EB19E83}"/>
                </a:ext>
              </a:extLst>
            </p:cNvPr>
            <p:cNvSpPr/>
            <p:nvPr/>
          </p:nvSpPr>
          <p:spPr>
            <a:xfrm>
              <a:off x="9875925" y="2620700"/>
              <a:ext cx="3000" cy="13400"/>
            </a:xfrm>
            <a:custGeom>
              <a:avLst/>
              <a:gdLst/>
              <a:ahLst/>
              <a:cxnLst/>
              <a:rect l="l" t="t" r="r" b="b"/>
              <a:pathLst>
                <a:path w="120" h="536" extrusionOk="0">
                  <a:moveTo>
                    <a:pt x="0" y="536"/>
                  </a:moveTo>
                  <a:lnTo>
                    <a:pt x="48" y="0"/>
                  </a:lnTo>
                  <a:lnTo>
                    <a:pt x="120" y="0"/>
                  </a:lnTo>
                  <a:lnTo>
                    <a:pt x="120" y="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2524;p70">
              <a:extLst>
                <a:ext uri="{FF2B5EF4-FFF2-40B4-BE49-F238E27FC236}">
                  <a16:creationId xmlns:a16="http://schemas.microsoft.com/office/drawing/2014/main" id="{81801C23-9721-9A72-3820-2B8C964C04B9}"/>
                </a:ext>
              </a:extLst>
            </p:cNvPr>
            <p:cNvSpPr/>
            <p:nvPr/>
          </p:nvSpPr>
          <p:spPr>
            <a:xfrm>
              <a:off x="10145900" y="2398350"/>
              <a:ext cx="8350" cy="14900"/>
            </a:xfrm>
            <a:custGeom>
              <a:avLst/>
              <a:gdLst/>
              <a:ahLst/>
              <a:cxnLst/>
              <a:rect l="l" t="t" r="r" b="b"/>
              <a:pathLst>
                <a:path w="334" h="596" extrusionOk="0">
                  <a:moveTo>
                    <a:pt x="334" y="36"/>
                  </a:moveTo>
                  <a:cubicBezTo>
                    <a:pt x="286" y="191"/>
                    <a:pt x="262" y="357"/>
                    <a:pt x="203" y="595"/>
                  </a:cubicBezTo>
                  <a:cubicBezTo>
                    <a:pt x="0" y="298"/>
                    <a:pt x="167" y="155"/>
                    <a:pt x="215" y="0"/>
                  </a:cubicBezTo>
                  <a:cubicBezTo>
                    <a:pt x="239" y="24"/>
                    <a:pt x="286" y="36"/>
                    <a:pt x="334"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2525;p70">
              <a:extLst>
                <a:ext uri="{FF2B5EF4-FFF2-40B4-BE49-F238E27FC236}">
                  <a16:creationId xmlns:a16="http://schemas.microsoft.com/office/drawing/2014/main" id="{0985519D-0CAB-1338-1C23-7C16FC2C2AFB}"/>
                </a:ext>
              </a:extLst>
            </p:cNvPr>
            <p:cNvSpPr/>
            <p:nvPr/>
          </p:nvSpPr>
          <p:spPr>
            <a:xfrm>
              <a:off x="10401300" y="2187300"/>
              <a:ext cx="9250" cy="12225"/>
            </a:xfrm>
            <a:custGeom>
              <a:avLst/>
              <a:gdLst/>
              <a:ahLst/>
              <a:cxnLst/>
              <a:rect l="l" t="t" r="r" b="b"/>
              <a:pathLst>
                <a:path w="370" h="489" extrusionOk="0">
                  <a:moveTo>
                    <a:pt x="250" y="489"/>
                  </a:moveTo>
                  <a:cubicBezTo>
                    <a:pt x="131" y="286"/>
                    <a:pt x="71" y="179"/>
                    <a:pt x="0" y="24"/>
                  </a:cubicBezTo>
                  <a:cubicBezTo>
                    <a:pt x="310" y="1"/>
                    <a:pt x="369" y="120"/>
                    <a:pt x="250"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2526;p70">
              <a:extLst>
                <a:ext uri="{FF2B5EF4-FFF2-40B4-BE49-F238E27FC236}">
                  <a16:creationId xmlns:a16="http://schemas.microsoft.com/office/drawing/2014/main" id="{744B932C-E1B1-B055-2B62-FAB03D754E16}"/>
                </a:ext>
              </a:extLst>
            </p:cNvPr>
            <p:cNvSpPr/>
            <p:nvPr/>
          </p:nvSpPr>
          <p:spPr>
            <a:xfrm>
              <a:off x="9915800" y="2792725"/>
              <a:ext cx="7475" cy="8975"/>
            </a:xfrm>
            <a:custGeom>
              <a:avLst/>
              <a:gdLst/>
              <a:ahLst/>
              <a:cxnLst/>
              <a:rect l="l" t="t" r="r" b="b"/>
              <a:pathLst>
                <a:path w="299" h="359" extrusionOk="0">
                  <a:moveTo>
                    <a:pt x="120" y="1"/>
                  </a:moveTo>
                  <a:cubicBezTo>
                    <a:pt x="180" y="84"/>
                    <a:pt x="239" y="179"/>
                    <a:pt x="299" y="275"/>
                  </a:cubicBezTo>
                  <a:cubicBezTo>
                    <a:pt x="251" y="310"/>
                    <a:pt x="203" y="334"/>
                    <a:pt x="156" y="358"/>
                  </a:cubicBezTo>
                  <a:cubicBezTo>
                    <a:pt x="96" y="263"/>
                    <a:pt x="60" y="156"/>
                    <a:pt x="1" y="72"/>
                  </a:cubicBezTo>
                  <a:cubicBezTo>
                    <a:pt x="37" y="37"/>
                    <a:pt x="84" y="13"/>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2527;p70">
              <a:extLst>
                <a:ext uri="{FF2B5EF4-FFF2-40B4-BE49-F238E27FC236}">
                  <a16:creationId xmlns:a16="http://schemas.microsoft.com/office/drawing/2014/main" id="{BFE4D15C-9D40-867E-71F3-C01AAA9E4A68}"/>
                </a:ext>
              </a:extLst>
            </p:cNvPr>
            <p:cNvSpPr/>
            <p:nvPr/>
          </p:nvSpPr>
          <p:spPr>
            <a:xfrm>
              <a:off x="10035175" y="2809700"/>
              <a:ext cx="9550" cy="7775"/>
            </a:xfrm>
            <a:custGeom>
              <a:avLst/>
              <a:gdLst/>
              <a:ahLst/>
              <a:cxnLst/>
              <a:rect l="l" t="t" r="r" b="b"/>
              <a:pathLst>
                <a:path w="382" h="311" extrusionOk="0">
                  <a:moveTo>
                    <a:pt x="298" y="310"/>
                  </a:moveTo>
                  <a:cubicBezTo>
                    <a:pt x="191" y="251"/>
                    <a:pt x="84" y="179"/>
                    <a:pt x="0" y="120"/>
                  </a:cubicBezTo>
                  <a:cubicBezTo>
                    <a:pt x="24" y="72"/>
                    <a:pt x="48" y="36"/>
                    <a:pt x="72" y="1"/>
                  </a:cubicBezTo>
                  <a:cubicBezTo>
                    <a:pt x="179" y="60"/>
                    <a:pt x="286" y="108"/>
                    <a:pt x="381" y="167"/>
                  </a:cubicBezTo>
                  <a:cubicBezTo>
                    <a:pt x="358" y="215"/>
                    <a:pt x="322" y="251"/>
                    <a:pt x="298"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2528;p70">
              <a:extLst>
                <a:ext uri="{FF2B5EF4-FFF2-40B4-BE49-F238E27FC236}">
                  <a16:creationId xmlns:a16="http://schemas.microsoft.com/office/drawing/2014/main" id="{48E87C41-3373-A8E8-CE61-142FB2819DFB}"/>
                </a:ext>
              </a:extLst>
            </p:cNvPr>
            <p:cNvSpPr/>
            <p:nvPr/>
          </p:nvSpPr>
          <p:spPr>
            <a:xfrm>
              <a:off x="10053625" y="2834700"/>
              <a:ext cx="8350" cy="9550"/>
            </a:xfrm>
            <a:custGeom>
              <a:avLst/>
              <a:gdLst/>
              <a:ahLst/>
              <a:cxnLst/>
              <a:rect l="l" t="t" r="r" b="b"/>
              <a:pathLst>
                <a:path w="334" h="382" extrusionOk="0">
                  <a:moveTo>
                    <a:pt x="24" y="1"/>
                  </a:moveTo>
                  <a:cubicBezTo>
                    <a:pt x="120" y="108"/>
                    <a:pt x="227" y="179"/>
                    <a:pt x="334" y="275"/>
                  </a:cubicBezTo>
                  <a:cubicBezTo>
                    <a:pt x="1" y="382"/>
                    <a:pt x="1" y="382"/>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2529;p70">
              <a:extLst>
                <a:ext uri="{FF2B5EF4-FFF2-40B4-BE49-F238E27FC236}">
                  <a16:creationId xmlns:a16="http://schemas.microsoft.com/office/drawing/2014/main" id="{2B7EBFA3-3DDD-A9AA-59EB-B4C5E5ABC34C}"/>
                </a:ext>
              </a:extLst>
            </p:cNvPr>
            <p:cNvSpPr/>
            <p:nvPr/>
          </p:nvSpPr>
          <p:spPr>
            <a:xfrm>
              <a:off x="10608450" y="2857925"/>
              <a:ext cx="7775" cy="9550"/>
            </a:xfrm>
            <a:custGeom>
              <a:avLst/>
              <a:gdLst/>
              <a:ahLst/>
              <a:cxnLst/>
              <a:rect l="l" t="t" r="r" b="b"/>
              <a:pathLst>
                <a:path w="311" h="382" extrusionOk="0">
                  <a:moveTo>
                    <a:pt x="108" y="381"/>
                  </a:moveTo>
                  <a:cubicBezTo>
                    <a:pt x="60" y="286"/>
                    <a:pt x="1" y="227"/>
                    <a:pt x="13" y="203"/>
                  </a:cubicBezTo>
                  <a:cubicBezTo>
                    <a:pt x="60" y="131"/>
                    <a:pt x="120" y="72"/>
                    <a:pt x="191" y="24"/>
                  </a:cubicBezTo>
                  <a:cubicBezTo>
                    <a:pt x="215" y="0"/>
                    <a:pt x="275" y="84"/>
                    <a:pt x="310" y="108"/>
                  </a:cubicBezTo>
                  <a:cubicBezTo>
                    <a:pt x="251" y="179"/>
                    <a:pt x="215" y="250"/>
                    <a:pt x="108"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2530;p70">
              <a:extLst>
                <a:ext uri="{FF2B5EF4-FFF2-40B4-BE49-F238E27FC236}">
                  <a16:creationId xmlns:a16="http://schemas.microsoft.com/office/drawing/2014/main" id="{D569B573-4131-D47B-80A4-CB82A8E4291A}"/>
                </a:ext>
              </a:extLst>
            </p:cNvPr>
            <p:cNvSpPr/>
            <p:nvPr/>
          </p:nvSpPr>
          <p:spPr>
            <a:xfrm>
              <a:off x="10014925" y="2878450"/>
              <a:ext cx="11050" cy="9850"/>
            </a:xfrm>
            <a:custGeom>
              <a:avLst/>
              <a:gdLst/>
              <a:ahLst/>
              <a:cxnLst/>
              <a:rect l="l" t="t" r="r" b="b"/>
              <a:pathLst>
                <a:path w="442" h="394" extrusionOk="0">
                  <a:moveTo>
                    <a:pt x="334" y="394"/>
                  </a:moveTo>
                  <a:cubicBezTo>
                    <a:pt x="239" y="299"/>
                    <a:pt x="144" y="215"/>
                    <a:pt x="1" y="84"/>
                  </a:cubicBezTo>
                  <a:cubicBezTo>
                    <a:pt x="298" y="1"/>
                    <a:pt x="358" y="168"/>
                    <a:pt x="441"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2531;p70">
              <a:extLst>
                <a:ext uri="{FF2B5EF4-FFF2-40B4-BE49-F238E27FC236}">
                  <a16:creationId xmlns:a16="http://schemas.microsoft.com/office/drawing/2014/main" id="{5AFEDA8F-C110-1462-35E2-CE8C220720FB}"/>
                </a:ext>
              </a:extLst>
            </p:cNvPr>
            <p:cNvSpPr/>
            <p:nvPr/>
          </p:nvSpPr>
          <p:spPr>
            <a:xfrm>
              <a:off x="10253050" y="2955550"/>
              <a:ext cx="8075" cy="6275"/>
            </a:xfrm>
            <a:custGeom>
              <a:avLst/>
              <a:gdLst/>
              <a:ahLst/>
              <a:cxnLst/>
              <a:rect l="l" t="t" r="r" b="b"/>
              <a:pathLst>
                <a:path w="323" h="251" extrusionOk="0">
                  <a:moveTo>
                    <a:pt x="322" y="96"/>
                  </a:moveTo>
                  <a:cubicBezTo>
                    <a:pt x="227" y="143"/>
                    <a:pt x="144" y="191"/>
                    <a:pt x="36" y="251"/>
                  </a:cubicBezTo>
                  <a:cubicBezTo>
                    <a:pt x="1" y="1"/>
                    <a:pt x="1" y="1"/>
                    <a:pt x="322"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2532;p70">
              <a:extLst>
                <a:ext uri="{FF2B5EF4-FFF2-40B4-BE49-F238E27FC236}">
                  <a16:creationId xmlns:a16="http://schemas.microsoft.com/office/drawing/2014/main" id="{E1448FA4-9028-6EC7-F57A-329FE9BF40B8}"/>
                </a:ext>
              </a:extLst>
            </p:cNvPr>
            <p:cNvSpPr/>
            <p:nvPr/>
          </p:nvSpPr>
          <p:spPr>
            <a:xfrm>
              <a:off x="10081900" y="2489425"/>
              <a:ext cx="7175" cy="10450"/>
            </a:xfrm>
            <a:custGeom>
              <a:avLst/>
              <a:gdLst/>
              <a:ahLst/>
              <a:cxnLst/>
              <a:rect l="l" t="t" r="r" b="b"/>
              <a:pathLst>
                <a:path w="287" h="418" extrusionOk="0">
                  <a:moveTo>
                    <a:pt x="1" y="0"/>
                  </a:moveTo>
                  <a:cubicBezTo>
                    <a:pt x="286" y="120"/>
                    <a:pt x="251" y="239"/>
                    <a:pt x="48" y="417"/>
                  </a:cubicBezTo>
                  <a:cubicBezTo>
                    <a:pt x="36" y="239"/>
                    <a:pt x="24" y="12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2533;p70">
              <a:extLst>
                <a:ext uri="{FF2B5EF4-FFF2-40B4-BE49-F238E27FC236}">
                  <a16:creationId xmlns:a16="http://schemas.microsoft.com/office/drawing/2014/main" id="{DE18FE47-21DD-CED6-65A8-6024BB6DEEF4}"/>
                </a:ext>
              </a:extLst>
            </p:cNvPr>
            <p:cNvSpPr/>
            <p:nvPr/>
          </p:nvSpPr>
          <p:spPr>
            <a:xfrm>
              <a:off x="10352775" y="2303675"/>
              <a:ext cx="4475" cy="8675"/>
            </a:xfrm>
            <a:custGeom>
              <a:avLst/>
              <a:gdLst/>
              <a:ahLst/>
              <a:cxnLst/>
              <a:rect l="l" t="t" r="r" b="b"/>
              <a:pathLst>
                <a:path w="179" h="347" extrusionOk="0">
                  <a:moveTo>
                    <a:pt x="179" y="1"/>
                  </a:moveTo>
                  <a:lnTo>
                    <a:pt x="179" y="334"/>
                  </a:lnTo>
                  <a:cubicBezTo>
                    <a:pt x="179" y="346"/>
                    <a:pt x="96" y="346"/>
                    <a:pt x="84" y="346"/>
                  </a:cubicBezTo>
                  <a:cubicBezTo>
                    <a:pt x="48" y="227"/>
                    <a:pt x="24" y="120"/>
                    <a:pt x="0" y="1"/>
                  </a:cubicBezTo>
                  <a:cubicBezTo>
                    <a:pt x="60" y="13"/>
                    <a:pt x="119" y="1"/>
                    <a:pt x="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2534;p70">
              <a:extLst>
                <a:ext uri="{FF2B5EF4-FFF2-40B4-BE49-F238E27FC236}">
                  <a16:creationId xmlns:a16="http://schemas.microsoft.com/office/drawing/2014/main" id="{16002170-7A7C-975F-319D-D77AC559DFD3}"/>
                </a:ext>
              </a:extLst>
            </p:cNvPr>
            <p:cNvSpPr/>
            <p:nvPr/>
          </p:nvSpPr>
          <p:spPr>
            <a:xfrm>
              <a:off x="10127750" y="2420675"/>
              <a:ext cx="3875" cy="12225"/>
            </a:xfrm>
            <a:custGeom>
              <a:avLst/>
              <a:gdLst/>
              <a:ahLst/>
              <a:cxnLst/>
              <a:rect l="l" t="t" r="r" b="b"/>
              <a:pathLst>
                <a:path w="155" h="489" extrusionOk="0">
                  <a:moveTo>
                    <a:pt x="155" y="0"/>
                  </a:moveTo>
                  <a:cubicBezTo>
                    <a:pt x="131" y="155"/>
                    <a:pt x="107" y="322"/>
                    <a:pt x="95" y="488"/>
                  </a:cubicBezTo>
                  <a:lnTo>
                    <a:pt x="0" y="48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2535;p70">
              <a:extLst>
                <a:ext uri="{FF2B5EF4-FFF2-40B4-BE49-F238E27FC236}">
                  <a16:creationId xmlns:a16="http://schemas.microsoft.com/office/drawing/2014/main" id="{276ED80D-AD0B-EB58-74F3-80C2C5AA3BF2}"/>
                </a:ext>
              </a:extLst>
            </p:cNvPr>
            <p:cNvSpPr/>
            <p:nvPr/>
          </p:nvSpPr>
          <p:spPr>
            <a:xfrm>
              <a:off x="10606375" y="2507875"/>
              <a:ext cx="8050" cy="10450"/>
            </a:xfrm>
            <a:custGeom>
              <a:avLst/>
              <a:gdLst/>
              <a:ahLst/>
              <a:cxnLst/>
              <a:rect l="l" t="t" r="r" b="b"/>
              <a:pathLst>
                <a:path w="322" h="418" extrusionOk="0">
                  <a:moveTo>
                    <a:pt x="131" y="1"/>
                  </a:moveTo>
                  <a:cubicBezTo>
                    <a:pt x="191" y="144"/>
                    <a:pt x="250" y="263"/>
                    <a:pt x="322" y="417"/>
                  </a:cubicBezTo>
                  <a:cubicBezTo>
                    <a:pt x="215" y="405"/>
                    <a:pt x="143" y="417"/>
                    <a:pt x="131" y="405"/>
                  </a:cubicBezTo>
                  <a:cubicBezTo>
                    <a:pt x="72" y="286"/>
                    <a:pt x="36" y="167"/>
                    <a:pt x="0" y="48"/>
                  </a:cubicBezTo>
                  <a:cubicBezTo>
                    <a:pt x="60" y="36"/>
                    <a:pt x="84" y="24"/>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2536;p70">
              <a:extLst>
                <a:ext uri="{FF2B5EF4-FFF2-40B4-BE49-F238E27FC236}">
                  <a16:creationId xmlns:a16="http://schemas.microsoft.com/office/drawing/2014/main" id="{AEA924E9-3D62-F78B-2276-6D321F91100D}"/>
                </a:ext>
              </a:extLst>
            </p:cNvPr>
            <p:cNvSpPr/>
            <p:nvPr/>
          </p:nvSpPr>
          <p:spPr>
            <a:xfrm>
              <a:off x="10597450" y="2352800"/>
              <a:ext cx="5975" cy="8950"/>
            </a:xfrm>
            <a:custGeom>
              <a:avLst/>
              <a:gdLst/>
              <a:ahLst/>
              <a:cxnLst/>
              <a:rect l="l" t="t" r="r" b="b"/>
              <a:pathLst>
                <a:path w="239" h="358" extrusionOk="0">
                  <a:moveTo>
                    <a:pt x="0" y="286"/>
                  </a:moveTo>
                  <a:cubicBezTo>
                    <a:pt x="36" y="191"/>
                    <a:pt x="95" y="96"/>
                    <a:pt x="143" y="1"/>
                  </a:cubicBezTo>
                  <a:lnTo>
                    <a:pt x="238" y="48"/>
                  </a:lnTo>
                  <a:cubicBezTo>
                    <a:pt x="191" y="155"/>
                    <a:pt x="143" y="251"/>
                    <a:pt x="107" y="358"/>
                  </a:cubicBezTo>
                  <a:cubicBezTo>
                    <a:pt x="72" y="334"/>
                    <a:pt x="36" y="310"/>
                    <a:pt x="0"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2537;p70">
              <a:extLst>
                <a:ext uri="{FF2B5EF4-FFF2-40B4-BE49-F238E27FC236}">
                  <a16:creationId xmlns:a16="http://schemas.microsoft.com/office/drawing/2014/main" id="{5423701E-E760-AAA8-FA97-9132EA1148BF}"/>
                </a:ext>
              </a:extLst>
            </p:cNvPr>
            <p:cNvSpPr/>
            <p:nvPr/>
          </p:nvSpPr>
          <p:spPr>
            <a:xfrm>
              <a:off x="10273000" y="2152775"/>
              <a:ext cx="7475" cy="5375"/>
            </a:xfrm>
            <a:custGeom>
              <a:avLst/>
              <a:gdLst/>
              <a:ahLst/>
              <a:cxnLst/>
              <a:rect l="l" t="t" r="r" b="b"/>
              <a:pathLst>
                <a:path w="299" h="215" extrusionOk="0">
                  <a:moveTo>
                    <a:pt x="0" y="96"/>
                  </a:moveTo>
                  <a:cubicBezTo>
                    <a:pt x="72" y="72"/>
                    <a:pt x="143" y="24"/>
                    <a:pt x="215" y="1"/>
                  </a:cubicBezTo>
                  <a:cubicBezTo>
                    <a:pt x="239" y="1"/>
                    <a:pt x="262" y="72"/>
                    <a:pt x="298" y="120"/>
                  </a:cubicBezTo>
                  <a:cubicBezTo>
                    <a:pt x="215" y="143"/>
                    <a:pt x="143" y="191"/>
                    <a:pt x="60" y="215"/>
                  </a:cubicBezTo>
                  <a:cubicBezTo>
                    <a:pt x="36" y="179"/>
                    <a:pt x="12" y="143"/>
                    <a:pt x="0"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2538;p70">
              <a:extLst>
                <a:ext uri="{FF2B5EF4-FFF2-40B4-BE49-F238E27FC236}">
                  <a16:creationId xmlns:a16="http://schemas.microsoft.com/office/drawing/2014/main" id="{00350F72-AA4A-B2FD-13A4-B4F3F8051DFB}"/>
                </a:ext>
              </a:extLst>
            </p:cNvPr>
            <p:cNvSpPr/>
            <p:nvPr/>
          </p:nvSpPr>
          <p:spPr>
            <a:xfrm>
              <a:off x="10243825" y="2151275"/>
              <a:ext cx="8350" cy="5400"/>
            </a:xfrm>
            <a:custGeom>
              <a:avLst/>
              <a:gdLst/>
              <a:ahLst/>
              <a:cxnLst/>
              <a:rect l="l" t="t" r="r" b="b"/>
              <a:pathLst>
                <a:path w="334" h="216" extrusionOk="0">
                  <a:moveTo>
                    <a:pt x="48" y="1"/>
                  </a:moveTo>
                  <a:cubicBezTo>
                    <a:pt x="132" y="61"/>
                    <a:pt x="227" y="96"/>
                    <a:pt x="334" y="156"/>
                  </a:cubicBezTo>
                  <a:cubicBezTo>
                    <a:pt x="251" y="180"/>
                    <a:pt x="191" y="215"/>
                    <a:pt x="120" y="215"/>
                  </a:cubicBezTo>
                  <a:cubicBezTo>
                    <a:pt x="72" y="215"/>
                    <a:pt x="48" y="156"/>
                    <a:pt x="1" y="132"/>
                  </a:cubicBezTo>
                  <a:cubicBezTo>
                    <a:pt x="13" y="72"/>
                    <a:pt x="36" y="37"/>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2539;p70">
              <a:extLst>
                <a:ext uri="{FF2B5EF4-FFF2-40B4-BE49-F238E27FC236}">
                  <a16:creationId xmlns:a16="http://schemas.microsoft.com/office/drawing/2014/main" id="{AC008C4A-C37B-927E-A55A-3BA39D60B156}"/>
                </a:ext>
              </a:extLst>
            </p:cNvPr>
            <p:cNvSpPr/>
            <p:nvPr/>
          </p:nvSpPr>
          <p:spPr>
            <a:xfrm>
              <a:off x="9935150" y="2771000"/>
              <a:ext cx="7775" cy="7475"/>
            </a:xfrm>
            <a:custGeom>
              <a:avLst/>
              <a:gdLst/>
              <a:ahLst/>
              <a:cxnLst/>
              <a:rect l="l" t="t" r="r" b="b"/>
              <a:pathLst>
                <a:path w="311" h="299" extrusionOk="0">
                  <a:moveTo>
                    <a:pt x="310" y="167"/>
                  </a:moveTo>
                  <a:cubicBezTo>
                    <a:pt x="239" y="227"/>
                    <a:pt x="179" y="298"/>
                    <a:pt x="179" y="286"/>
                  </a:cubicBezTo>
                  <a:cubicBezTo>
                    <a:pt x="96" y="239"/>
                    <a:pt x="37" y="179"/>
                    <a:pt x="1" y="108"/>
                  </a:cubicBezTo>
                  <a:cubicBezTo>
                    <a:pt x="1" y="84"/>
                    <a:pt x="72" y="1"/>
                    <a:pt x="84" y="1"/>
                  </a:cubicBezTo>
                  <a:cubicBezTo>
                    <a:pt x="156" y="48"/>
                    <a:pt x="215" y="108"/>
                    <a:pt x="310"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2540;p70">
              <a:extLst>
                <a:ext uri="{FF2B5EF4-FFF2-40B4-BE49-F238E27FC236}">
                  <a16:creationId xmlns:a16="http://schemas.microsoft.com/office/drawing/2014/main" id="{1AED9F50-1090-7A1D-11BE-AB64240418F2}"/>
                </a:ext>
              </a:extLst>
            </p:cNvPr>
            <p:cNvSpPr/>
            <p:nvPr/>
          </p:nvSpPr>
          <p:spPr>
            <a:xfrm>
              <a:off x="10467975" y="2109925"/>
              <a:ext cx="6275" cy="6550"/>
            </a:xfrm>
            <a:custGeom>
              <a:avLst/>
              <a:gdLst/>
              <a:ahLst/>
              <a:cxnLst/>
              <a:rect l="l" t="t" r="r" b="b"/>
              <a:pathLst>
                <a:path w="251" h="262" extrusionOk="0">
                  <a:moveTo>
                    <a:pt x="95" y="0"/>
                  </a:moveTo>
                  <a:cubicBezTo>
                    <a:pt x="179" y="71"/>
                    <a:pt x="202" y="131"/>
                    <a:pt x="250" y="179"/>
                  </a:cubicBezTo>
                  <a:cubicBezTo>
                    <a:pt x="202" y="202"/>
                    <a:pt x="155" y="262"/>
                    <a:pt x="131" y="250"/>
                  </a:cubicBezTo>
                  <a:cubicBezTo>
                    <a:pt x="83" y="250"/>
                    <a:pt x="24" y="191"/>
                    <a:pt x="12" y="143"/>
                  </a:cubicBezTo>
                  <a:cubicBezTo>
                    <a:pt x="0" y="131"/>
                    <a:pt x="60" y="71"/>
                    <a:pt x="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2541;p70">
              <a:extLst>
                <a:ext uri="{FF2B5EF4-FFF2-40B4-BE49-F238E27FC236}">
                  <a16:creationId xmlns:a16="http://schemas.microsoft.com/office/drawing/2014/main" id="{31545B91-1C19-433A-DEF6-B5502562434E}"/>
                </a:ext>
              </a:extLst>
            </p:cNvPr>
            <p:cNvSpPr/>
            <p:nvPr/>
          </p:nvSpPr>
          <p:spPr>
            <a:xfrm>
              <a:off x="10130125" y="2272125"/>
              <a:ext cx="3300" cy="10150"/>
            </a:xfrm>
            <a:custGeom>
              <a:avLst/>
              <a:gdLst/>
              <a:ahLst/>
              <a:cxnLst/>
              <a:rect l="l" t="t" r="r" b="b"/>
              <a:pathLst>
                <a:path w="132" h="406" extrusionOk="0">
                  <a:moveTo>
                    <a:pt x="131" y="1"/>
                  </a:moveTo>
                  <a:cubicBezTo>
                    <a:pt x="131" y="132"/>
                    <a:pt x="119" y="263"/>
                    <a:pt x="119" y="406"/>
                  </a:cubicBezTo>
                  <a:lnTo>
                    <a:pt x="24" y="406"/>
                  </a:lnTo>
                  <a:cubicBezTo>
                    <a:pt x="12" y="263"/>
                    <a:pt x="12" y="132"/>
                    <a:pt x="0" y="1"/>
                  </a:cubicBezTo>
                  <a:cubicBezTo>
                    <a:pt x="24" y="13"/>
                    <a:pt x="72" y="13"/>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2542;p70">
              <a:extLst>
                <a:ext uri="{FF2B5EF4-FFF2-40B4-BE49-F238E27FC236}">
                  <a16:creationId xmlns:a16="http://schemas.microsoft.com/office/drawing/2014/main" id="{01B867B2-29FB-C1EB-3AB6-A07CEB66E3D9}"/>
                </a:ext>
              </a:extLst>
            </p:cNvPr>
            <p:cNvSpPr/>
            <p:nvPr/>
          </p:nvSpPr>
          <p:spPr>
            <a:xfrm>
              <a:off x="10382525" y="2269150"/>
              <a:ext cx="5100" cy="10750"/>
            </a:xfrm>
            <a:custGeom>
              <a:avLst/>
              <a:gdLst/>
              <a:ahLst/>
              <a:cxnLst/>
              <a:rect l="l" t="t" r="r" b="b"/>
              <a:pathLst>
                <a:path w="204" h="430" extrusionOk="0">
                  <a:moveTo>
                    <a:pt x="1" y="429"/>
                  </a:moveTo>
                  <a:cubicBezTo>
                    <a:pt x="25" y="287"/>
                    <a:pt x="25" y="144"/>
                    <a:pt x="37" y="1"/>
                  </a:cubicBezTo>
                  <a:lnTo>
                    <a:pt x="132" y="1"/>
                  </a:lnTo>
                  <a:cubicBezTo>
                    <a:pt x="156" y="132"/>
                    <a:pt x="168" y="287"/>
                    <a:pt x="203" y="418"/>
                  </a:cubicBezTo>
                  <a:cubicBezTo>
                    <a:pt x="120" y="429"/>
                    <a:pt x="60" y="429"/>
                    <a:pt x="1" y="4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2543;p70">
              <a:extLst>
                <a:ext uri="{FF2B5EF4-FFF2-40B4-BE49-F238E27FC236}">
                  <a16:creationId xmlns:a16="http://schemas.microsoft.com/office/drawing/2014/main" id="{070EF7F7-4704-829F-F3F6-2BE0E474CC0D}"/>
                </a:ext>
              </a:extLst>
            </p:cNvPr>
            <p:cNvSpPr/>
            <p:nvPr/>
          </p:nvSpPr>
          <p:spPr>
            <a:xfrm>
              <a:off x="9864325" y="2265875"/>
              <a:ext cx="5975" cy="9850"/>
            </a:xfrm>
            <a:custGeom>
              <a:avLst/>
              <a:gdLst/>
              <a:ahLst/>
              <a:cxnLst/>
              <a:rect l="l" t="t" r="r" b="b"/>
              <a:pathLst>
                <a:path w="239" h="394" extrusionOk="0">
                  <a:moveTo>
                    <a:pt x="0" y="322"/>
                  </a:moveTo>
                  <a:cubicBezTo>
                    <a:pt x="48" y="215"/>
                    <a:pt x="83" y="96"/>
                    <a:pt x="131" y="1"/>
                  </a:cubicBezTo>
                  <a:cubicBezTo>
                    <a:pt x="167" y="1"/>
                    <a:pt x="191" y="13"/>
                    <a:pt x="226" y="13"/>
                  </a:cubicBezTo>
                  <a:cubicBezTo>
                    <a:pt x="226" y="84"/>
                    <a:pt x="238" y="156"/>
                    <a:pt x="226" y="239"/>
                  </a:cubicBezTo>
                  <a:cubicBezTo>
                    <a:pt x="191" y="299"/>
                    <a:pt x="131" y="358"/>
                    <a:pt x="83" y="394"/>
                  </a:cubicBezTo>
                  <a:cubicBezTo>
                    <a:pt x="60" y="382"/>
                    <a:pt x="36" y="358"/>
                    <a:pt x="0" y="3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2544;p70">
              <a:extLst>
                <a:ext uri="{FF2B5EF4-FFF2-40B4-BE49-F238E27FC236}">
                  <a16:creationId xmlns:a16="http://schemas.microsoft.com/office/drawing/2014/main" id="{83111424-011F-559B-0EE1-31C22F3A5825}"/>
                </a:ext>
              </a:extLst>
            </p:cNvPr>
            <p:cNvSpPr/>
            <p:nvPr/>
          </p:nvSpPr>
          <p:spPr>
            <a:xfrm>
              <a:off x="10017300" y="2254275"/>
              <a:ext cx="4500" cy="8950"/>
            </a:xfrm>
            <a:custGeom>
              <a:avLst/>
              <a:gdLst/>
              <a:ahLst/>
              <a:cxnLst/>
              <a:rect l="l" t="t" r="r" b="b"/>
              <a:pathLst>
                <a:path w="180" h="358" extrusionOk="0">
                  <a:moveTo>
                    <a:pt x="60" y="24"/>
                  </a:moveTo>
                  <a:cubicBezTo>
                    <a:pt x="108" y="84"/>
                    <a:pt x="180" y="143"/>
                    <a:pt x="180" y="203"/>
                  </a:cubicBezTo>
                  <a:cubicBezTo>
                    <a:pt x="180" y="262"/>
                    <a:pt x="120" y="322"/>
                    <a:pt x="1" y="358"/>
                  </a:cubicBezTo>
                  <a:cubicBezTo>
                    <a:pt x="13" y="239"/>
                    <a:pt x="49" y="120"/>
                    <a:pt x="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2545;p70">
              <a:extLst>
                <a:ext uri="{FF2B5EF4-FFF2-40B4-BE49-F238E27FC236}">
                  <a16:creationId xmlns:a16="http://schemas.microsoft.com/office/drawing/2014/main" id="{4A6CD4C0-77C7-1162-F412-A3EEFEBCDC1B}"/>
                </a:ext>
              </a:extLst>
            </p:cNvPr>
            <p:cNvSpPr/>
            <p:nvPr/>
          </p:nvSpPr>
          <p:spPr>
            <a:xfrm>
              <a:off x="9983375" y="2091150"/>
              <a:ext cx="11350" cy="11950"/>
            </a:xfrm>
            <a:custGeom>
              <a:avLst/>
              <a:gdLst/>
              <a:ahLst/>
              <a:cxnLst/>
              <a:rect l="l" t="t" r="r" b="b"/>
              <a:pathLst>
                <a:path w="454" h="478" extrusionOk="0">
                  <a:moveTo>
                    <a:pt x="453" y="156"/>
                  </a:moveTo>
                  <a:cubicBezTo>
                    <a:pt x="358" y="239"/>
                    <a:pt x="286" y="322"/>
                    <a:pt x="132" y="477"/>
                  </a:cubicBezTo>
                  <a:cubicBezTo>
                    <a:pt x="1" y="96"/>
                    <a:pt x="179" y="60"/>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2546;p70">
              <a:extLst>
                <a:ext uri="{FF2B5EF4-FFF2-40B4-BE49-F238E27FC236}">
                  <a16:creationId xmlns:a16="http://schemas.microsoft.com/office/drawing/2014/main" id="{77BE98EE-04B8-7179-DA15-77DBEA994288}"/>
                </a:ext>
              </a:extLst>
            </p:cNvPr>
            <p:cNvSpPr/>
            <p:nvPr/>
          </p:nvSpPr>
          <p:spPr>
            <a:xfrm>
              <a:off x="9992600" y="2794225"/>
              <a:ext cx="8375" cy="8650"/>
            </a:xfrm>
            <a:custGeom>
              <a:avLst/>
              <a:gdLst/>
              <a:ahLst/>
              <a:cxnLst/>
              <a:rect l="l" t="t" r="r" b="b"/>
              <a:pathLst>
                <a:path w="335" h="346" extrusionOk="0">
                  <a:moveTo>
                    <a:pt x="120" y="0"/>
                  </a:moveTo>
                  <a:cubicBezTo>
                    <a:pt x="179" y="84"/>
                    <a:pt x="239" y="179"/>
                    <a:pt x="334" y="298"/>
                  </a:cubicBezTo>
                  <a:cubicBezTo>
                    <a:pt x="60" y="346"/>
                    <a:pt x="1" y="239"/>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2547;p70">
              <a:extLst>
                <a:ext uri="{FF2B5EF4-FFF2-40B4-BE49-F238E27FC236}">
                  <a16:creationId xmlns:a16="http://schemas.microsoft.com/office/drawing/2014/main" id="{C241D2F2-3CCA-FB17-C47B-EE8EA8901B12}"/>
                </a:ext>
              </a:extLst>
            </p:cNvPr>
            <p:cNvSpPr/>
            <p:nvPr/>
          </p:nvSpPr>
          <p:spPr>
            <a:xfrm>
              <a:off x="10523625" y="2337925"/>
              <a:ext cx="5975" cy="10725"/>
            </a:xfrm>
            <a:custGeom>
              <a:avLst/>
              <a:gdLst/>
              <a:ahLst/>
              <a:cxnLst/>
              <a:rect l="l" t="t" r="r" b="b"/>
              <a:pathLst>
                <a:path w="239" h="429" extrusionOk="0">
                  <a:moveTo>
                    <a:pt x="131" y="429"/>
                  </a:moveTo>
                  <a:cubicBezTo>
                    <a:pt x="96" y="298"/>
                    <a:pt x="48" y="179"/>
                    <a:pt x="0" y="48"/>
                  </a:cubicBezTo>
                  <a:cubicBezTo>
                    <a:pt x="48" y="24"/>
                    <a:pt x="72" y="12"/>
                    <a:pt x="120" y="0"/>
                  </a:cubicBezTo>
                  <a:cubicBezTo>
                    <a:pt x="167" y="131"/>
                    <a:pt x="191" y="250"/>
                    <a:pt x="239" y="393"/>
                  </a:cubicBezTo>
                  <a:cubicBezTo>
                    <a:pt x="215" y="417"/>
                    <a:pt x="179" y="417"/>
                    <a:pt x="131" y="4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2548;p70">
              <a:extLst>
                <a:ext uri="{FF2B5EF4-FFF2-40B4-BE49-F238E27FC236}">
                  <a16:creationId xmlns:a16="http://schemas.microsoft.com/office/drawing/2014/main" id="{4A5DC83B-A974-AA73-8633-A946E7055EC0}"/>
                </a:ext>
              </a:extLst>
            </p:cNvPr>
            <p:cNvSpPr/>
            <p:nvPr/>
          </p:nvSpPr>
          <p:spPr>
            <a:xfrm>
              <a:off x="10508450" y="2830250"/>
              <a:ext cx="6275" cy="6275"/>
            </a:xfrm>
            <a:custGeom>
              <a:avLst/>
              <a:gdLst/>
              <a:ahLst/>
              <a:cxnLst/>
              <a:rect l="l" t="t" r="r" b="b"/>
              <a:pathLst>
                <a:path w="251" h="251" extrusionOk="0">
                  <a:moveTo>
                    <a:pt x="250" y="119"/>
                  </a:moveTo>
                  <a:cubicBezTo>
                    <a:pt x="191" y="179"/>
                    <a:pt x="143" y="226"/>
                    <a:pt x="84" y="250"/>
                  </a:cubicBezTo>
                  <a:cubicBezTo>
                    <a:pt x="72" y="250"/>
                    <a:pt x="0" y="179"/>
                    <a:pt x="0" y="143"/>
                  </a:cubicBezTo>
                  <a:cubicBezTo>
                    <a:pt x="12" y="83"/>
                    <a:pt x="72" y="36"/>
                    <a:pt x="107" y="0"/>
                  </a:cubicBezTo>
                  <a:cubicBezTo>
                    <a:pt x="143" y="12"/>
                    <a:pt x="191" y="60"/>
                    <a:pt x="250" y="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2549;p70">
              <a:extLst>
                <a:ext uri="{FF2B5EF4-FFF2-40B4-BE49-F238E27FC236}">
                  <a16:creationId xmlns:a16="http://schemas.microsoft.com/office/drawing/2014/main" id="{8D8CF458-D52C-7460-DB36-FF6B43A73D0E}"/>
                </a:ext>
              </a:extLst>
            </p:cNvPr>
            <p:cNvSpPr/>
            <p:nvPr/>
          </p:nvSpPr>
          <p:spPr>
            <a:xfrm>
              <a:off x="10022975" y="2839775"/>
              <a:ext cx="6275" cy="8050"/>
            </a:xfrm>
            <a:custGeom>
              <a:avLst/>
              <a:gdLst/>
              <a:ahLst/>
              <a:cxnLst/>
              <a:rect l="l" t="t" r="r" b="b"/>
              <a:pathLst>
                <a:path w="251" h="322" extrusionOk="0">
                  <a:moveTo>
                    <a:pt x="12" y="0"/>
                  </a:moveTo>
                  <a:cubicBezTo>
                    <a:pt x="119" y="143"/>
                    <a:pt x="179" y="214"/>
                    <a:pt x="250" y="322"/>
                  </a:cubicBezTo>
                  <a:cubicBezTo>
                    <a:pt x="0" y="298"/>
                    <a:pt x="0" y="298"/>
                    <a:pt x="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2550;p70">
              <a:extLst>
                <a:ext uri="{FF2B5EF4-FFF2-40B4-BE49-F238E27FC236}">
                  <a16:creationId xmlns:a16="http://schemas.microsoft.com/office/drawing/2014/main" id="{85F4F91E-6971-402C-45B5-F3D43C9A06B1}"/>
                </a:ext>
              </a:extLst>
            </p:cNvPr>
            <p:cNvSpPr/>
            <p:nvPr/>
          </p:nvSpPr>
          <p:spPr>
            <a:xfrm>
              <a:off x="10629600" y="2840350"/>
              <a:ext cx="10125" cy="6875"/>
            </a:xfrm>
            <a:custGeom>
              <a:avLst/>
              <a:gdLst/>
              <a:ahLst/>
              <a:cxnLst/>
              <a:rect l="l" t="t" r="r" b="b"/>
              <a:pathLst>
                <a:path w="405" h="275" extrusionOk="0">
                  <a:moveTo>
                    <a:pt x="405" y="251"/>
                  </a:moveTo>
                  <a:cubicBezTo>
                    <a:pt x="298" y="239"/>
                    <a:pt x="179" y="215"/>
                    <a:pt x="0" y="203"/>
                  </a:cubicBezTo>
                  <a:cubicBezTo>
                    <a:pt x="95" y="96"/>
                    <a:pt x="143" y="60"/>
                    <a:pt x="179" y="1"/>
                  </a:cubicBezTo>
                  <a:cubicBezTo>
                    <a:pt x="238" y="84"/>
                    <a:pt x="322" y="179"/>
                    <a:pt x="381" y="275"/>
                  </a:cubicBezTo>
                  <a:cubicBezTo>
                    <a:pt x="381" y="263"/>
                    <a:pt x="405" y="251"/>
                    <a:pt x="405" y="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2551;p70">
              <a:extLst>
                <a:ext uri="{FF2B5EF4-FFF2-40B4-BE49-F238E27FC236}">
                  <a16:creationId xmlns:a16="http://schemas.microsoft.com/office/drawing/2014/main" id="{2D88241A-563E-67D3-328D-4AF46EA73849}"/>
                </a:ext>
              </a:extLst>
            </p:cNvPr>
            <p:cNvSpPr/>
            <p:nvPr/>
          </p:nvSpPr>
          <p:spPr>
            <a:xfrm>
              <a:off x="10017025" y="2243550"/>
              <a:ext cx="3575" cy="11350"/>
            </a:xfrm>
            <a:custGeom>
              <a:avLst/>
              <a:gdLst/>
              <a:ahLst/>
              <a:cxnLst/>
              <a:rect l="l" t="t" r="r" b="b"/>
              <a:pathLst>
                <a:path w="143" h="454" extrusionOk="0">
                  <a:moveTo>
                    <a:pt x="71" y="430"/>
                  </a:moveTo>
                  <a:cubicBezTo>
                    <a:pt x="36" y="275"/>
                    <a:pt x="12" y="132"/>
                    <a:pt x="0" y="1"/>
                  </a:cubicBezTo>
                  <a:lnTo>
                    <a:pt x="143" y="1"/>
                  </a:lnTo>
                  <a:cubicBezTo>
                    <a:pt x="119" y="144"/>
                    <a:pt x="83" y="299"/>
                    <a:pt x="71" y="430"/>
                  </a:cubicBezTo>
                  <a:cubicBezTo>
                    <a:pt x="71" y="453"/>
                    <a:pt x="71" y="430"/>
                    <a:pt x="71"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2552;p70">
              <a:extLst>
                <a:ext uri="{FF2B5EF4-FFF2-40B4-BE49-F238E27FC236}">
                  <a16:creationId xmlns:a16="http://schemas.microsoft.com/office/drawing/2014/main" id="{EE38EA07-4913-F6E9-3D0C-659D67C32FA1}"/>
                </a:ext>
              </a:extLst>
            </p:cNvPr>
            <p:cNvSpPr/>
            <p:nvPr/>
          </p:nvSpPr>
          <p:spPr>
            <a:xfrm>
              <a:off x="9989025" y="2845425"/>
              <a:ext cx="9250" cy="10150"/>
            </a:xfrm>
            <a:custGeom>
              <a:avLst/>
              <a:gdLst/>
              <a:ahLst/>
              <a:cxnLst/>
              <a:rect l="l" t="t" r="r" b="b"/>
              <a:pathLst>
                <a:path w="370" h="406" extrusionOk="0">
                  <a:moveTo>
                    <a:pt x="108" y="0"/>
                  </a:moveTo>
                  <a:cubicBezTo>
                    <a:pt x="203" y="155"/>
                    <a:pt x="263" y="250"/>
                    <a:pt x="370" y="405"/>
                  </a:cubicBezTo>
                  <a:cubicBezTo>
                    <a:pt x="60" y="405"/>
                    <a:pt x="1" y="286"/>
                    <a:pt x="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2553;p70">
              <a:extLst>
                <a:ext uri="{FF2B5EF4-FFF2-40B4-BE49-F238E27FC236}">
                  <a16:creationId xmlns:a16="http://schemas.microsoft.com/office/drawing/2014/main" id="{B0BE3EDC-3707-A522-A8DF-391090E208D7}"/>
                </a:ext>
              </a:extLst>
            </p:cNvPr>
            <p:cNvSpPr/>
            <p:nvPr/>
          </p:nvSpPr>
          <p:spPr>
            <a:xfrm>
              <a:off x="10111075" y="2867450"/>
              <a:ext cx="6575" cy="8050"/>
            </a:xfrm>
            <a:custGeom>
              <a:avLst/>
              <a:gdLst/>
              <a:ahLst/>
              <a:cxnLst/>
              <a:rect l="l" t="t" r="r" b="b"/>
              <a:pathLst>
                <a:path w="263" h="322" extrusionOk="0">
                  <a:moveTo>
                    <a:pt x="84" y="0"/>
                  </a:moveTo>
                  <a:cubicBezTo>
                    <a:pt x="143" y="72"/>
                    <a:pt x="203" y="167"/>
                    <a:pt x="262" y="238"/>
                  </a:cubicBezTo>
                  <a:lnTo>
                    <a:pt x="131" y="322"/>
                  </a:lnTo>
                  <a:lnTo>
                    <a:pt x="0" y="60"/>
                  </a:lnTo>
                  <a:cubicBezTo>
                    <a:pt x="24" y="24"/>
                    <a:pt x="60" y="12"/>
                    <a:pt x="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2554;p70">
              <a:extLst>
                <a:ext uri="{FF2B5EF4-FFF2-40B4-BE49-F238E27FC236}">
                  <a16:creationId xmlns:a16="http://schemas.microsoft.com/office/drawing/2014/main" id="{E1AD1B15-232F-7A03-1D77-E0687C77FF29}"/>
                </a:ext>
              </a:extLst>
            </p:cNvPr>
            <p:cNvSpPr/>
            <p:nvPr/>
          </p:nvSpPr>
          <p:spPr>
            <a:xfrm>
              <a:off x="10517375" y="2871625"/>
              <a:ext cx="7475" cy="3300"/>
            </a:xfrm>
            <a:custGeom>
              <a:avLst/>
              <a:gdLst/>
              <a:ahLst/>
              <a:cxnLst/>
              <a:rect l="l" t="t" r="r" b="b"/>
              <a:pathLst>
                <a:path w="299" h="132" extrusionOk="0">
                  <a:moveTo>
                    <a:pt x="12" y="0"/>
                  </a:moveTo>
                  <a:lnTo>
                    <a:pt x="298" y="0"/>
                  </a:lnTo>
                  <a:cubicBezTo>
                    <a:pt x="286" y="36"/>
                    <a:pt x="286" y="131"/>
                    <a:pt x="262" y="131"/>
                  </a:cubicBezTo>
                  <a:cubicBezTo>
                    <a:pt x="179" y="131"/>
                    <a:pt x="84" y="95"/>
                    <a:pt x="0" y="83"/>
                  </a:cubicBezTo>
                  <a:cubicBezTo>
                    <a:pt x="12" y="71"/>
                    <a:pt x="12" y="36"/>
                    <a:pt x="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2555;p70">
              <a:extLst>
                <a:ext uri="{FF2B5EF4-FFF2-40B4-BE49-F238E27FC236}">
                  <a16:creationId xmlns:a16="http://schemas.microsoft.com/office/drawing/2014/main" id="{31779F9B-C654-42F9-A736-BD7B26A08A03}"/>
                </a:ext>
              </a:extLst>
            </p:cNvPr>
            <p:cNvSpPr/>
            <p:nvPr/>
          </p:nvSpPr>
          <p:spPr>
            <a:xfrm>
              <a:off x="10065525" y="2322725"/>
              <a:ext cx="3900" cy="7475"/>
            </a:xfrm>
            <a:custGeom>
              <a:avLst/>
              <a:gdLst/>
              <a:ahLst/>
              <a:cxnLst/>
              <a:rect l="l" t="t" r="r" b="b"/>
              <a:pathLst>
                <a:path w="156" h="299" extrusionOk="0">
                  <a:moveTo>
                    <a:pt x="156" y="1"/>
                  </a:moveTo>
                  <a:lnTo>
                    <a:pt x="156" y="287"/>
                  </a:lnTo>
                  <a:cubicBezTo>
                    <a:pt x="120" y="287"/>
                    <a:pt x="96" y="299"/>
                    <a:pt x="84" y="299"/>
                  </a:cubicBezTo>
                  <a:cubicBezTo>
                    <a:pt x="48" y="203"/>
                    <a:pt x="36" y="108"/>
                    <a:pt x="1" y="13"/>
                  </a:cubicBezTo>
                  <a:cubicBezTo>
                    <a:pt x="48" y="13"/>
                    <a:pt x="96"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2556;p70">
              <a:extLst>
                <a:ext uri="{FF2B5EF4-FFF2-40B4-BE49-F238E27FC236}">
                  <a16:creationId xmlns:a16="http://schemas.microsoft.com/office/drawing/2014/main" id="{AF856A38-40DD-4AF7-0CB0-6DA3D79543EA}"/>
                </a:ext>
              </a:extLst>
            </p:cNvPr>
            <p:cNvSpPr/>
            <p:nvPr/>
          </p:nvSpPr>
          <p:spPr>
            <a:xfrm>
              <a:off x="10541175" y="2874900"/>
              <a:ext cx="9275" cy="7450"/>
            </a:xfrm>
            <a:custGeom>
              <a:avLst/>
              <a:gdLst/>
              <a:ahLst/>
              <a:cxnLst/>
              <a:rect l="l" t="t" r="r" b="b"/>
              <a:pathLst>
                <a:path w="371" h="298" extrusionOk="0">
                  <a:moveTo>
                    <a:pt x="370" y="95"/>
                  </a:moveTo>
                  <a:cubicBezTo>
                    <a:pt x="287" y="155"/>
                    <a:pt x="203" y="262"/>
                    <a:pt x="108" y="286"/>
                  </a:cubicBezTo>
                  <a:cubicBezTo>
                    <a:pt x="1" y="298"/>
                    <a:pt x="1" y="119"/>
                    <a:pt x="132" y="48"/>
                  </a:cubicBezTo>
                  <a:cubicBezTo>
                    <a:pt x="180" y="12"/>
                    <a:pt x="239" y="12"/>
                    <a:pt x="275" y="0"/>
                  </a:cubicBezTo>
                  <a:cubicBezTo>
                    <a:pt x="322" y="24"/>
                    <a:pt x="346" y="60"/>
                    <a:pt x="370"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2557;p70">
              <a:extLst>
                <a:ext uri="{FF2B5EF4-FFF2-40B4-BE49-F238E27FC236}">
                  <a16:creationId xmlns:a16="http://schemas.microsoft.com/office/drawing/2014/main" id="{EC657A5C-756F-8B86-6E93-1BD33CE1284D}"/>
                </a:ext>
              </a:extLst>
            </p:cNvPr>
            <p:cNvSpPr/>
            <p:nvPr/>
          </p:nvSpPr>
          <p:spPr>
            <a:xfrm>
              <a:off x="9945575" y="2568900"/>
              <a:ext cx="1525" cy="10450"/>
            </a:xfrm>
            <a:custGeom>
              <a:avLst/>
              <a:gdLst/>
              <a:ahLst/>
              <a:cxnLst/>
              <a:rect l="l" t="t" r="r" b="b"/>
              <a:pathLst>
                <a:path w="61" h="418" extrusionOk="0">
                  <a:moveTo>
                    <a:pt x="60" y="0"/>
                  </a:moveTo>
                  <a:lnTo>
                    <a:pt x="60" y="417"/>
                  </a:lnTo>
                  <a:lnTo>
                    <a:pt x="1" y="417"/>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2558;p70">
              <a:extLst>
                <a:ext uri="{FF2B5EF4-FFF2-40B4-BE49-F238E27FC236}">
                  <a16:creationId xmlns:a16="http://schemas.microsoft.com/office/drawing/2014/main" id="{581D6203-82B0-2732-98A1-48291B90F779}"/>
                </a:ext>
              </a:extLst>
            </p:cNvPr>
            <p:cNvSpPr/>
            <p:nvPr/>
          </p:nvSpPr>
          <p:spPr>
            <a:xfrm>
              <a:off x="10163450" y="2223625"/>
              <a:ext cx="7475" cy="6875"/>
            </a:xfrm>
            <a:custGeom>
              <a:avLst/>
              <a:gdLst/>
              <a:ahLst/>
              <a:cxnLst/>
              <a:rect l="l" t="t" r="r" b="b"/>
              <a:pathLst>
                <a:path w="299" h="275" extrusionOk="0">
                  <a:moveTo>
                    <a:pt x="299" y="119"/>
                  </a:moveTo>
                  <a:cubicBezTo>
                    <a:pt x="227" y="179"/>
                    <a:pt x="168" y="238"/>
                    <a:pt x="108" y="274"/>
                  </a:cubicBezTo>
                  <a:cubicBezTo>
                    <a:pt x="96" y="274"/>
                    <a:pt x="1" y="179"/>
                    <a:pt x="1" y="167"/>
                  </a:cubicBezTo>
                  <a:cubicBezTo>
                    <a:pt x="37" y="107"/>
                    <a:pt x="96" y="48"/>
                    <a:pt x="156" y="24"/>
                  </a:cubicBezTo>
                  <a:cubicBezTo>
                    <a:pt x="168" y="0"/>
                    <a:pt x="227" y="60"/>
                    <a:pt x="299" y="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2559;p70">
              <a:extLst>
                <a:ext uri="{FF2B5EF4-FFF2-40B4-BE49-F238E27FC236}">
                  <a16:creationId xmlns:a16="http://schemas.microsoft.com/office/drawing/2014/main" id="{C4B9C92E-3F36-E878-0630-E1A31AE28E62}"/>
                </a:ext>
              </a:extLst>
            </p:cNvPr>
            <p:cNvSpPr/>
            <p:nvPr/>
          </p:nvSpPr>
          <p:spPr>
            <a:xfrm>
              <a:off x="9883375" y="2573950"/>
              <a:ext cx="5975" cy="10450"/>
            </a:xfrm>
            <a:custGeom>
              <a:avLst/>
              <a:gdLst/>
              <a:ahLst/>
              <a:cxnLst/>
              <a:rect l="l" t="t" r="r" b="b"/>
              <a:pathLst>
                <a:path w="239" h="418" extrusionOk="0">
                  <a:moveTo>
                    <a:pt x="238" y="60"/>
                  </a:moveTo>
                  <a:cubicBezTo>
                    <a:pt x="191" y="179"/>
                    <a:pt x="143" y="298"/>
                    <a:pt x="119" y="418"/>
                  </a:cubicBezTo>
                  <a:cubicBezTo>
                    <a:pt x="72" y="394"/>
                    <a:pt x="48" y="382"/>
                    <a:pt x="0" y="370"/>
                  </a:cubicBezTo>
                  <a:cubicBezTo>
                    <a:pt x="48" y="251"/>
                    <a:pt x="83" y="120"/>
                    <a:pt x="119" y="1"/>
                  </a:cubicBezTo>
                  <a:cubicBezTo>
                    <a:pt x="167" y="13"/>
                    <a:pt x="191" y="25"/>
                    <a:pt x="238"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2560;p70">
              <a:extLst>
                <a:ext uri="{FF2B5EF4-FFF2-40B4-BE49-F238E27FC236}">
                  <a16:creationId xmlns:a16="http://schemas.microsoft.com/office/drawing/2014/main" id="{772179A0-B5E3-D812-5566-C60140AB30AC}"/>
                </a:ext>
              </a:extLst>
            </p:cNvPr>
            <p:cNvSpPr/>
            <p:nvPr/>
          </p:nvSpPr>
          <p:spPr>
            <a:xfrm>
              <a:off x="10153050" y="2878450"/>
              <a:ext cx="4475" cy="7475"/>
            </a:xfrm>
            <a:custGeom>
              <a:avLst/>
              <a:gdLst/>
              <a:ahLst/>
              <a:cxnLst/>
              <a:rect l="l" t="t" r="r" b="b"/>
              <a:pathLst>
                <a:path w="179" h="299" extrusionOk="0">
                  <a:moveTo>
                    <a:pt x="107" y="1"/>
                  </a:moveTo>
                  <a:cubicBezTo>
                    <a:pt x="131" y="96"/>
                    <a:pt x="155" y="179"/>
                    <a:pt x="179" y="275"/>
                  </a:cubicBezTo>
                  <a:cubicBezTo>
                    <a:pt x="131" y="287"/>
                    <a:pt x="72" y="287"/>
                    <a:pt x="36" y="299"/>
                  </a:cubicBezTo>
                  <a:cubicBezTo>
                    <a:pt x="12" y="215"/>
                    <a:pt x="0" y="120"/>
                    <a:pt x="0" y="37"/>
                  </a:cubicBezTo>
                  <a:cubicBezTo>
                    <a:pt x="48" y="25"/>
                    <a:pt x="72" y="25"/>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2561;p70">
              <a:extLst>
                <a:ext uri="{FF2B5EF4-FFF2-40B4-BE49-F238E27FC236}">
                  <a16:creationId xmlns:a16="http://schemas.microsoft.com/office/drawing/2014/main" id="{837A1075-CF3B-334C-D780-D4F41BD3E96C}"/>
                </a:ext>
              </a:extLst>
            </p:cNvPr>
            <p:cNvSpPr/>
            <p:nvPr/>
          </p:nvSpPr>
          <p:spPr>
            <a:xfrm>
              <a:off x="10479875" y="2882325"/>
              <a:ext cx="4475" cy="7175"/>
            </a:xfrm>
            <a:custGeom>
              <a:avLst/>
              <a:gdLst/>
              <a:ahLst/>
              <a:cxnLst/>
              <a:rect l="l" t="t" r="r" b="b"/>
              <a:pathLst>
                <a:path w="179" h="287" extrusionOk="0">
                  <a:moveTo>
                    <a:pt x="179" y="24"/>
                  </a:moveTo>
                  <a:cubicBezTo>
                    <a:pt x="155" y="120"/>
                    <a:pt x="143" y="191"/>
                    <a:pt x="131" y="286"/>
                  </a:cubicBezTo>
                  <a:cubicBezTo>
                    <a:pt x="84" y="263"/>
                    <a:pt x="36" y="239"/>
                    <a:pt x="0" y="227"/>
                  </a:cubicBezTo>
                  <a:cubicBezTo>
                    <a:pt x="24" y="144"/>
                    <a:pt x="72" y="72"/>
                    <a:pt x="96" y="1"/>
                  </a:cubicBezTo>
                  <a:cubicBezTo>
                    <a:pt x="119" y="13"/>
                    <a:pt x="143" y="13"/>
                    <a:pt x="179"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2562;p70">
              <a:extLst>
                <a:ext uri="{FF2B5EF4-FFF2-40B4-BE49-F238E27FC236}">
                  <a16:creationId xmlns:a16="http://schemas.microsoft.com/office/drawing/2014/main" id="{2105B035-5F33-975F-0B4E-DC4638EBD0DE}"/>
                </a:ext>
              </a:extLst>
            </p:cNvPr>
            <p:cNvSpPr/>
            <p:nvPr/>
          </p:nvSpPr>
          <p:spPr>
            <a:xfrm>
              <a:off x="10160175" y="2900200"/>
              <a:ext cx="5700" cy="9250"/>
            </a:xfrm>
            <a:custGeom>
              <a:avLst/>
              <a:gdLst/>
              <a:ahLst/>
              <a:cxnLst/>
              <a:rect l="l" t="t" r="r" b="b"/>
              <a:pathLst>
                <a:path w="228" h="370" extrusionOk="0">
                  <a:moveTo>
                    <a:pt x="132" y="369"/>
                  </a:moveTo>
                  <a:cubicBezTo>
                    <a:pt x="60" y="250"/>
                    <a:pt x="1" y="191"/>
                    <a:pt x="1" y="131"/>
                  </a:cubicBezTo>
                  <a:cubicBezTo>
                    <a:pt x="1" y="83"/>
                    <a:pt x="49" y="36"/>
                    <a:pt x="72" y="0"/>
                  </a:cubicBezTo>
                  <a:cubicBezTo>
                    <a:pt x="132" y="24"/>
                    <a:pt x="203" y="60"/>
                    <a:pt x="227" y="107"/>
                  </a:cubicBezTo>
                  <a:cubicBezTo>
                    <a:pt x="227" y="167"/>
                    <a:pt x="180" y="226"/>
                    <a:pt x="132"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2563;p70">
              <a:extLst>
                <a:ext uri="{FF2B5EF4-FFF2-40B4-BE49-F238E27FC236}">
                  <a16:creationId xmlns:a16="http://schemas.microsoft.com/office/drawing/2014/main" id="{37A4FC4D-3B8B-112D-C73D-485DB3B19F6A}"/>
                </a:ext>
              </a:extLst>
            </p:cNvPr>
            <p:cNvSpPr/>
            <p:nvPr/>
          </p:nvSpPr>
          <p:spPr>
            <a:xfrm>
              <a:off x="10368250" y="2909425"/>
              <a:ext cx="5975" cy="9250"/>
            </a:xfrm>
            <a:custGeom>
              <a:avLst/>
              <a:gdLst/>
              <a:ahLst/>
              <a:cxnLst/>
              <a:rect l="l" t="t" r="r" b="b"/>
              <a:pathLst>
                <a:path w="239" h="370" extrusionOk="0">
                  <a:moveTo>
                    <a:pt x="96" y="369"/>
                  </a:moveTo>
                  <a:cubicBezTo>
                    <a:pt x="72" y="262"/>
                    <a:pt x="24" y="155"/>
                    <a:pt x="0" y="48"/>
                  </a:cubicBezTo>
                  <a:cubicBezTo>
                    <a:pt x="36" y="24"/>
                    <a:pt x="84" y="12"/>
                    <a:pt x="119" y="0"/>
                  </a:cubicBezTo>
                  <a:cubicBezTo>
                    <a:pt x="155" y="107"/>
                    <a:pt x="191" y="226"/>
                    <a:pt x="239" y="334"/>
                  </a:cubicBezTo>
                  <a:cubicBezTo>
                    <a:pt x="179" y="345"/>
                    <a:pt x="131" y="357"/>
                    <a:pt x="96"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2564;p70">
              <a:extLst>
                <a:ext uri="{FF2B5EF4-FFF2-40B4-BE49-F238E27FC236}">
                  <a16:creationId xmlns:a16="http://schemas.microsoft.com/office/drawing/2014/main" id="{FD9EA795-F39B-9B4C-E363-4C8C9717290E}"/>
                </a:ext>
              </a:extLst>
            </p:cNvPr>
            <p:cNvSpPr/>
            <p:nvPr/>
          </p:nvSpPr>
          <p:spPr>
            <a:xfrm>
              <a:off x="10141425" y="2209625"/>
              <a:ext cx="5975" cy="6575"/>
            </a:xfrm>
            <a:custGeom>
              <a:avLst/>
              <a:gdLst/>
              <a:ahLst/>
              <a:cxnLst/>
              <a:rect l="l" t="t" r="r" b="b"/>
              <a:pathLst>
                <a:path w="239" h="263" extrusionOk="0">
                  <a:moveTo>
                    <a:pt x="96" y="1"/>
                  </a:moveTo>
                  <a:cubicBezTo>
                    <a:pt x="156" y="48"/>
                    <a:pt x="215" y="72"/>
                    <a:pt x="227" y="120"/>
                  </a:cubicBezTo>
                  <a:cubicBezTo>
                    <a:pt x="239" y="167"/>
                    <a:pt x="215" y="227"/>
                    <a:pt x="203" y="263"/>
                  </a:cubicBezTo>
                  <a:cubicBezTo>
                    <a:pt x="144" y="239"/>
                    <a:pt x="84" y="203"/>
                    <a:pt x="37" y="167"/>
                  </a:cubicBezTo>
                  <a:cubicBezTo>
                    <a:pt x="1" y="132"/>
                    <a:pt x="60" y="60"/>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2565;p70">
              <a:extLst>
                <a:ext uri="{FF2B5EF4-FFF2-40B4-BE49-F238E27FC236}">
                  <a16:creationId xmlns:a16="http://schemas.microsoft.com/office/drawing/2014/main" id="{55B75500-FE04-DC84-CD2F-85CF72904BB2}"/>
                </a:ext>
              </a:extLst>
            </p:cNvPr>
            <p:cNvSpPr/>
            <p:nvPr/>
          </p:nvSpPr>
          <p:spPr>
            <a:xfrm>
              <a:off x="10285800" y="2179850"/>
              <a:ext cx="8650" cy="5100"/>
            </a:xfrm>
            <a:custGeom>
              <a:avLst/>
              <a:gdLst/>
              <a:ahLst/>
              <a:cxnLst/>
              <a:rect l="l" t="t" r="r" b="b"/>
              <a:pathLst>
                <a:path w="346" h="204" extrusionOk="0">
                  <a:moveTo>
                    <a:pt x="346" y="120"/>
                  </a:moveTo>
                  <a:cubicBezTo>
                    <a:pt x="239" y="168"/>
                    <a:pt x="179" y="203"/>
                    <a:pt x="119" y="203"/>
                  </a:cubicBezTo>
                  <a:cubicBezTo>
                    <a:pt x="84" y="203"/>
                    <a:pt x="48" y="144"/>
                    <a:pt x="0" y="120"/>
                  </a:cubicBezTo>
                  <a:cubicBezTo>
                    <a:pt x="60" y="72"/>
                    <a:pt x="108" y="25"/>
                    <a:pt x="167" y="1"/>
                  </a:cubicBezTo>
                  <a:cubicBezTo>
                    <a:pt x="203" y="1"/>
                    <a:pt x="262" y="61"/>
                    <a:pt x="346"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2566;p70">
              <a:extLst>
                <a:ext uri="{FF2B5EF4-FFF2-40B4-BE49-F238E27FC236}">
                  <a16:creationId xmlns:a16="http://schemas.microsoft.com/office/drawing/2014/main" id="{2F31B17F-1DDC-72A8-5374-4D18DE5C2F7C}"/>
                </a:ext>
              </a:extLst>
            </p:cNvPr>
            <p:cNvSpPr/>
            <p:nvPr/>
          </p:nvSpPr>
          <p:spPr>
            <a:xfrm>
              <a:off x="10371525" y="2175100"/>
              <a:ext cx="7750" cy="6575"/>
            </a:xfrm>
            <a:custGeom>
              <a:avLst/>
              <a:gdLst/>
              <a:ahLst/>
              <a:cxnLst/>
              <a:rect l="l" t="t" r="r" b="b"/>
              <a:pathLst>
                <a:path w="310" h="263" extrusionOk="0">
                  <a:moveTo>
                    <a:pt x="310" y="131"/>
                  </a:moveTo>
                  <a:cubicBezTo>
                    <a:pt x="239" y="191"/>
                    <a:pt x="191" y="262"/>
                    <a:pt x="131" y="262"/>
                  </a:cubicBezTo>
                  <a:cubicBezTo>
                    <a:pt x="84" y="262"/>
                    <a:pt x="48" y="167"/>
                    <a:pt x="0" y="131"/>
                  </a:cubicBezTo>
                  <a:cubicBezTo>
                    <a:pt x="60" y="84"/>
                    <a:pt x="108" y="24"/>
                    <a:pt x="179" y="0"/>
                  </a:cubicBezTo>
                  <a:cubicBezTo>
                    <a:pt x="191" y="0"/>
                    <a:pt x="239" y="72"/>
                    <a:pt x="31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2567;p70">
              <a:extLst>
                <a:ext uri="{FF2B5EF4-FFF2-40B4-BE49-F238E27FC236}">
                  <a16:creationId xmlns:a16="http://schemas.microsoft.com/office/drawing/2014/main" id="{D5996E55-A78F-0120-379D-E2B4CE2F7A7D}"/>
                </a:ext>
              </a:extLst>
            </p:cNvPr>
            <p:cNvSpPr/>
            <p:nvPr/>
          </p:nvSpPr>
          <p:spPr>
            <a:xfrm>
              <a:off x="10075350" y="1766125"/>
              <a:ext cx="14025" cy="10725"/>
            </a:xfrm>
            <a:custGeom>
              <a:avLst/>
              <a:gdLst/>
              <a:ahLst/>
              <a:cxnLst/>
              <a:rect l="l" t="t" r="r" b="b"/>
              <a:pathLst>
                <a:path w="561" h="429" extrusionOk="0">
                  <a:moveTo>
                    <a:pt x="560" y="60"/>
                  </a:moveTo>
                  <a:cubicBezTo>
                    <a:pt x="405" y="429"/>
                    <a:pt x="405" y="429"/>
                    <a:pt x="13" y="429"/>
                  </a:cubicBezTo>
                  <a:cubicBezTo>
                    <a:pt x="1" y="0"/>
                    <a:pt x="405" y="191"/>
                    <a:pt x="560"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2568;p70">
              <a:extLst>
                <a:ext uri="{FF2B5EF4-FFF2-40B4-BE49-F238E27FC236}">
                  <a16:creationId xmlns:a16="http://schemas.microsoft.com/office/drawing/2014/main" id="{632020B9-8480-60D4-72F3-9B75FF6B1E25}"/>
                </a:ext>
              </a:extLst>
            </p:cNvPr>
            <p:cNvSpPr/>
            <p:nvPr/>
          </p:nvSpPr>
          <p:spPr>
            <a:xfrm>
              <a:off x="10080425" y="1752725"/>
              <a:ext cx="6850" cy="8950"/>
            </a:xfrm>
            <a:custGeom>
              <a:avLst/>
              <a:gdLst/>
              <a:ahLst/>
              <a:cxnLst/>
              <a:rect l="l" t="t" r="r" b="b"/>
              <a:pathLst>
                <a:path w="274" h="358" extrusionOk="0">
                  <a:moveTo>
                    <a:pt x="0" y="322"/>
                  </a:moveTo>
                  <a:cubicBezTo>
                    <a:pt x="60" y="227"/>
                    <a:pt x="119" y="108"/>
                    <a:pt x="202" y="1"/>
                  </a:cubicBezTo>
                  <a:cubicBezTo>
                    <a:pt x="226" y="12"/>
                    <a:pt x="238" y="24"/>
                    <a:pt x="274" y="48"/>
                  </a:cubicBezTo>
                  <a:lnTo>
                    <a:pt x="48" y="358"/>
                  </a:lnTo>
                  <a:cubicBezTo>
                    <a:pt x="36" y="346"/>
                    <a:pt x="24" y="322"/>
                    <a:pt x="0" y="3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2569;p70">
              <a:extLst>
                <a:ext uri="{FF2B5EF4-FFF2-40B4-BE49-F238E27FC236}">
                  <a16:creationId xmlns:a16="http://schemas.microsoft.com/office/drawing/2014/main" id="{6694F14D-B5D8-F483-C316-7ABC3425355D}"/>
                </a:ext>
              </a:extLst>
            </p:cNvPr>
            <p:cNvSpPr/>
            <p:nvPr/>
          </p:nvSpPr>
          <p:spPr>
            <a:xfrm>
              <a:off x="10394450" y="1824450"/>
              <a:ext cx="51800" cy="52125"/>
            </a:xfrm>
            <a:custGeom>
              <a:avLst/>
              <a:gdLst/>
              <a:ahLst/>
              <a:cxnLst/>
              <a:rect l="l" t="t" r="r" b="b"/>
              <a:pathLst>
                <a:path w="2072" h="2085" extrusionOk="0">
                  <a:moveTo>
                    <a:pt x="2072" y="1001"/>
                  </a:moveTo>
                  <a:cubicBezTo>
                    <a:pt x="2048" y="1656"/>
                    <a:pt x="1536" y="2085"/>
                    <a:pt x="976" y="2037"/>
                  </a:cubicBezTo>
                  <a:cubicBezTo>
                    <a:pt x="298" y="1977"/>
                    <a:pt x="95" y="1668"/>
                    <a:pt x="24" y="1061"/>
                  </a:cubicBezTo>
                  <a:cubicBezTo>
                    <a:pt x="0" y="942"/>
                    <a:pt x="95" y="787"/>
                    <a:pt x="179" y="703"/>
                  </a:cubicBezTo>
                  <a:cubicBezTo>
                    <a:pt x="322" y="549"/>
                    <a:pt x="476" y="453"/>
                    <a:pt x="631" y="311"/>
                  </a:cubicBezTo>
                  <a:cubicBezTo>
                    <a:pt x="941" y="49"/>
                    <a:pt x="1286" y="1"/>
                    <a:pt x="1643" y="227"/>
                  </a:cubicBezTo>
                  <a:cubicBezTo>
                    <a:pt x="1989" y="453"/>
                    <a:pt x="2060" y="775"/>
                    <a:pt x="2072" y="1001"/>
                  </a:cubicBezTo>
                  <a:close/>
                  <a:moveTo>
                    <a:pt x="715" y="1168"/>
                  </a:moveTo>
                  <a:cubicBezTo>
                    <a:pt x="1238" y="1073"/>
                    <a:pt x="1238" y="1073"/>
                    <a:pt x="1155" y="525"/>
                  </a:cubicBezTo>
                  <a:cubicBezTo>
                    <a:pt x="881" y="656"/>
                    <a:pt x="750" y="846"/>
                    <a:pt x="715" y="1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2570;p70">
              <a:extLst>
                <a:ext uri="{FF2B5EF4-FFF2-40B4-BE49-F238E27FC236}">
                  <a16:creationId xmlns:a16="http://schemas.microsoft.com/office/drawing/2014/main" id="{C833B2C0-DF49-88AB-BB69-6E34DEC472A3}"/>
                </a:ext>
              </a:extLst>
            </p:cNvPr>
            <p:cNvSpPr/>
            <p:nvPr/>
          </p:nvSpPr>
          <p:spPr>
            <a:xfrm>
              <a:off x="10075950" y="1843225"/>
              <a:ext cx="53300" cy="51200"/>
            </a:xfrm>
            <a:custGeom>
              <a:avLst/>
              <a:gdLst/>
              <a:ahLst/>
              <a:cxnLst/>
              <a:rect l="l" t="t" r="r" b="b"/>
              <a:pathLst>
                <a:path w="2132" h="2048" extrusionOk="0">
                  <a:moveTo>
                    <a:pt x="2084" y="1167"/>
                  </a:moveTo>
                  <a:cubicBezTo>
                    <a:pt x="2084" y="1786"/>
                    <a:pt x="1810" y="2012"/>
                    <a:pt x="1013" y="2036"/>
                  </a:cubicBezTo>
                  <a:cubicBezTo>
                    <a:pt x="584" y="2048"/>
                    <a:pt x="0" y="1369"/>
                    <a:pt x="36" y="929"/>
                  </a:cubicBezTo>
                  <a:cubicBezTo>
                    <a:pt x="84" y="476"/>
                    <a:pt x="524" y="0"/>
                    <a:pt x="917" y="60"/>
                  </a:cubicBezTo>
                  <a:cubicBezTo>
                    <a:pt x="1608" y="155"/>
                    <a:pt x="2132" y="417"/>
                    <a:pt x="2084" y="1167"/>
                  </a:cubicBezTo>
                  <a:close/>
                  <a:moveTo>
                    <a:pt x="1191" y="512"/>
                  </a:moveTo>
                  <a:cubicBezTo>
                    <a:pt x="1132" y="488"/>
                    <a:pt x="1096" y="452"/>
                    <a:pt x="1036" y="429"/>
                  </a:cubicBezTo>
                  <a:cubicBezTo>
                    <a:pt x="929" y="560"/>
                    <a:pt x="822" y="691"/>
                    <a:pt x="703" y="869"/>
                  </a:cubicBezTo>
                  <a:cubicBezTo>
                    <a:pt x="870" y="929"/>
                    <a:pt x="953" y="964"/>
                    <a:pt x="1096" y="1000"/>
                  </a:cubicBezTo>
                  <a:cubicBezTo>
                    <a:pt x="1120" y="822"/>
                    <a:pt x="1155" y="667"/>
                    <a:pt x="119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2571;p70">
              <a:extLst>
                <a:ext uri="{FF2B5EF4-FFF2-40B4-BE49-F238E27FC236}">
                  <a16:creationId xmlns:a16="http://schemas.microsoft.com/office/drawing/2014/main" id="{8669A5B5-922E-E075-3C4D-D1C36973AF4B}"/>
                </a:ext>
              </a:extLst>
            </p:cNvPr>
            <p:cNvSpPr/>
            <p:nvPr/>
          </p:nvSpPr>
          <p:spPr>
            <a:xfrm>
              <a:off x="10270025" y="1895900"/>
              <a:ext cx="14000" cy="15200"/>
            </a:xfrm>
            <a:custGeom>
              <a:avLst/>
              <a:gdLst/>
              <a:ahLst/>
              <a:cxnLst/>
              <a:rect l="l" t="t" r="r" b="b"/>
              <a:pathLst>
                <a:path w="560" h="608" extrusionOk="0">
                  <a:moveTo>
                    <a:pt x="179" y="608"/>
                  </a:moveTo>
                  <a:cubicBezTo>
                    <a:pt x="0" y="358"/>
                    <a:pt x="0" y="179"/>
                    <a:pt x="215" y="36"/>
                  </a:cubicBezTo>
                  <a:cubicBezTo>
                    <a:pt x="262" y="0"/>
                    <a:pt x="381" y="48"/>
                    <a:pt x="417" y="108"/>
                  </a:cubicBezTo>
                  <a:cubicBezTo>
                    <a:pt x="560" y="346"/>
                    <a:pt x="441" y="489"/>
                    <a:pt x="179" y="6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2572;p70">
              <a:extLst>
                <a:ext uri="{FF2B5EF4-FFF2-40B4-BE49-F238E27FC236}">
                  <a16:creationId xmlns:a16="http://schemas.microsoft.com/office/drawing/2014/main" id="{F1DC4348-D632-5875-EF43-4D6DB3092E50}"/>
                </a:ext>
              </a:extLst>
            </p:cNvPr>
            <p:cNvSpPr/>
            <p:nvPr/>
          </p:nvSpPr>
          <p:spPr>
            <a:xfrm>
              <a:off x="10241150" y="1896800"/>
              <a:ext cx="15800" cy="14300"/>
            </a:xfrm>
            <a:custGeom>
              <a:avLst/>
              <a:gdLst/>
              <a:ahLst/>
              <a:cxnLst/>
              <a:rect l="l" t="t" r="r" b="b"/>
              <a:pathLst>
                <a:path w="632" h="572" extrusionOk="0">
                  <a:moveTo>
                    <a:pt x="0" y="369"/>
                  </a:moveTo>
                  <a:cubicBezTo>
                    <a:pt x="298" y="0"/>
                    <a:pt x="298" y="0"/>
                    <a:pt x="631" y="393"/>
                  </a:cubicBezTo>
                  <a:cubicBezTo>
                    <a:pt x="358" y="572"/>
                    <a:pt x="358" y="572"/>
                    <a:pt x="0"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02992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A7830464-DA8B-5EEF-66E8-A1D5709262C9}"/>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664B1873-26D6-0AB9-7E55-9E7955BB3E09}"/>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918B48F7-6314-ED30-78F6-9B90AE3EAEFA}"/>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4B8FFF07-28E0-B656-474D-5B13DE069736}"/>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4.1.Image Feature Extraction and Conversion</a:t>
            </a:r>
            <a:endParaRPr dirty="0"/>
          </a:p>
        </p:txBody>
      </p:sp>
      <p:sp>
        <p:nvSpPr>
          <p:cNvPr id="589" name="Google Shape;589;p40">
            <a:extLst>
              <a:ext uri="{FF2B5EF4-FFF2-40B4-BE49-F238E27FC236}">
                <a16:creationId xmlns:a16="http://schemas.microsoft.com/office/drawing/2014/main" id="{C81E055D-0B8B-BD20-6DF4-C2191D2E3CCF}"/>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88B92B7F-3E34-368A-9FB4-20C74A02805A}"/>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7E65102F-8499-20CD-52F7-3D28CB8BF943}"/>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8B3EB1DF-4F34-916D-466C-CC7E6D52B18D}"/>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0C184161-EC37-5C84-3E07-81E42C2206FE}"/>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BC8F92F5-B456-F60E-2EB1-831D7CE51E6B}"/>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EC321B76-8213-898F-1234-54FB261EA5F7}"/>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D710D1EA-137F-D335-C22B-9FA1C110A413}"/>
              </a:ext>
            </a:extLst>
          </p:cNvPr>
          <p:cNvSpPr txBox="1"/>
          <p:nvPr/>
        </p:nvSpPr>
        <p:spPr>
          <a:xfrm>
            <a:off x="596485" y="1797026"/>
            <a:ext cx="8059692" cy="2637710"/>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b="1" u="sng" dirty="0">
                <a:solidFill>
                  <a:schemeClr val="bg2"/>
                </a:solidFill>
              </a:rPr>
              <a:t>Image feature extraction </a:t>
            </a:r>
            <a:r>
              <a:rPr lang="en-US" dirty="0">
                <a:solidFill>
                  <a:schemeClr val="bg2"/>
                </a:solidFill>
              </a:rPr>
              <a:t>can be performed through </a:t>
            </a:r>
            <a:r>
              <a:rPr lang="en-US" b="1" u="sng" dirty="0">
                <a:solidFill>
                  <a:schemeClr val="bg2"/>
                </a:solidFill>
              </a:rPr>
              <a:t>unimodal methods</a:t>
            </a:r>
            <a:r>
              <a:rPr lang="en-US" dirty="0">
                <a:solidFill>
                  <a:schemeClr val="bg2"/>
                </a:solidFill>
              </a:rPr>
              <a:t>, which classify images with single labels, or </a:t>
            </a:r>
            <a:r>
              <a:rPr lang="en-US" b="1" u="sng" dirty="0">
                <a:solidFill>
                  <a:schemeClr val="bg2"/>
                </a:solidFill>
              </a:rPr>
              <a:t>multimodal methods</a:t>
            </a:r>
            <a:r>
              <a:rPr lang="en-US" dirty="0">
                <a:solidFill>
                  <a:schemeClr val="bg2"/>
                </a:solidFill>
              </a:rPr>
              <a:t>, which combine visual and textual data for richer descriptions.</a:t>
            </a:r>
          </a:p>
          <a:p>
            <a:pPr algn="just">
              <a:lnSpc>
                <a:spcPct val="150000"/>
              </a:lnSpc>
            </a:pPr>
            <a:endParaRPr lang="en-US" dirty="0">
              <a:solidFill>
                <a:schemeClr val="bg2"/>
              </a:solidFill>
            </a:endParaRPr>
          </a:p>
          <a:p>
            <a:pPr marL="285750" indent="-285750" algn="just">
              <a:lnSpc>
                <a:spcPct val="150000"/>
              </a:lnSpc>
              <a:buFont typeface="Arial" panose="020B0604020202020204" pitchFamily="34" charset="0"/>
              <a:buChar char="•"/>
            </a:pPr>
            <a:r>
              <a:rPr lang="en-US" dirty="0">
                <a:solidFill>
                  <a:schemeClr val="bg2"/>
                </a:solidFill>
              </a:rPr>
              <a:t> </a:t>
            </a:r>
            <a:r>
              <a:rPr lang="en-US" b="1" u="sng" dirty="0">
                <a:solidFill>
                  <a:schemeClr val="bg2"/>
                </a:solidFill>
              </a:rPr>
              <a:t>The development of models like CLIP and BLIP </a:t>
            </a:r>
            <a:r>
              <a:rPr lang="en-US" dirty="0">
                <a:solidFill>
                  <a:schemeClr val="bg2"/>
                </a:solidFill>
              </a:rPr>
              <a:t>has significantly </a:t>
            </a:r>
            <a:r>
              <a:rPr lang="en-US" b="1" u="sng" dirty="0">
                <a:solidFill>
                  <a:schemeClr val="bg2"/>
                </a:solidFill>
              </a:rPr>
              <a:t>improved image captioning by aligning visual information with languag</a:t>
            </a:r>
            <a:r>
              <a:rPr lang="en-US" dirty="0">
                <a:solidFill>
                  <a:schemeClr val="bg2"/>
                </a:solidFill>
              </a:rPr>
              <a:t>e, integrating a flexible </a:t>
            </a:r>
            <a:r>
              <a:rPr lang="en-US" b="1" u="sng" dirty="0">
                <a:solidFill>
                  <a:schemeClr val="bg2"/>
                </a:solidFill>
              </a:rPr>
              <a:t>multimodal encoder-decoder </a:t>
            </a:r>
            <a:r>
              <a:rPr lang="en-US" dirty="0">
                <a:solidFill>
                  <a:schemeClr val="bg2"/>
                </a:solidFill>
              </a:rPr>
              <a:t>framework that excelled in both understanding &amp; generating visual-language tasks with high accuracy . </a:t>
            </a:r>
          </a:p>
        </p:txBody>
      </p:sp>
    </p:spTree>
    <p:extLst>
      <p:ext uri="{BB962C8B-B14F-4D97-AF65-F5344CB8AC3E}">
        <p14:creationId xmlns:p14="http://schemas.microsoft.com/office/powerpoint/2010/main" val="26708075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 calcmode="lin" valueType="num">
                                      <p:cBhvr additive="base">
                                        <p:cTn id="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ED53F7AE-2CE8-EB16-449D-C381CF84B46A}"/>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DC700AE8-4965-FC62-2741-6052205FB05F}"/>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0038E1F7-2340-B24B-0E24-80888EC6CB6D}"/>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3" name="Google Shape;583;p40">
            <a:extLst>
              <a:ext uri="{FF2B5EF4-FFF2-40B4-BE49-F238E27FC236}">
                <a16:creationId xmlns:a16="http://schemas.microsoft.com/office/drawing/2014/main" id="{4F0F8E64-7BB5-D126-03D4-63EF3BE411DE}"/>
              </a:ext>
            </a:extLst>
          </p:cNvPr>
          <p:cNvSpPr txBox="1">
            <a:spLocks noGrp="1"/>
          </p:cNvSpPr>
          <p:nvPr>
            <p:ph type="body" idx="1"/>
          </p:nvPr>
        </p:nvSpPr>
        <p:spPr>
          <a:xfrm>
            <a:off x="2976224" y="1782926"/>
            <a:ext cx="1771368" cy="45869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400" b="1" u="sng" dirty="0">
                <a:solidFill>
                  <a:schemeClr val="bg2"/>
                </a:solidFill>
              </a:rPr>
              <a:t>Goal</a:t>
            </a:r>
            <a:endParaRPr sz="2400" b="1" u="sng" dirty="0">
              <a:solidFill>
                <a:schemeClr val="bg2"/>
              </a:solidFill>
            </a:endParaRPr>
          </a:p>
        </p:txBody>
      </p:sp>
      <p:sp>
        <p:nvSpPr>
          <p:cNvPr id="584" name="Google Shape;584;p40">
            <a:extLst>
              <a:ext uri="{FF2B5EF4-FFF2-40B4-BE49-F238E27FC236}">
                <a16:creationId xmlns:a16="http://schemas.microsoft.com/office/drawing/2014/main" id="{E9B38FCE-BDBC-99AB-D3EF-5A43D868FF64}"/>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 Definiton</a:t>
            </a:r>
            <a:endParaRPr dirty="0"/>
          </a:p>
        </p:txBody>
      </p:sp>
      <p:sp>
        <p:nvSpPr>
          <p:cNvPr id="585" name="Google Shape;585;p40">
            <a:extLst>
              <a:ext uri="{FF2B5EF4-FFF2-40B4-BE49-F238E27FC236}">
                <a16:creationId xmlns:a16="http://schemas.microsoft.com/office/drawing/2014/main" id="{63EBCA95-C53D-6A1F-278C-5B1D47CCD07B}"/>
              </a:ext>
            </a:extLst>
          </p:cNvPr>
          <p:cNvSpPr/>
          <p:nvPr/>
        </p:nvSpPr>
        <p:spPr>
          <a:xfrm>
            <a:off x="922650" y="2029100"/>
            <a:ext cx="1439700" cy="2010300"/>
          </a:xfrm>
          <a:prstGeom prst="round2SameRect">
            <a:avLst>
              <a:gd name="adj1" fmla="val 5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0">
            <a:extLst>
              <a:ext uri="{FF2B5EF4-FFF2-40B4-BE49-F238E27FC236}">
                <a16:creationId xmlns:a16="http://schemas.microsoft.com/office/drawing/2014/main" id="{5425D73D-0B67-2AE2-3D70-C67C1EF0AD1F}"/>
              </a:ext>
            </a:extLst>
          </p:cNvPr>
          <p:cNvSpPr/>
          <p:nvPr/>
        </p:nvSpPr>
        <p:spPr>
          <a:xfrm>
            <a:off x="1413201" y="2514600"/>
            <a:ext cx="458596" cy="1039331"/>
          </a:xfrm>
          <a:custGeom>
            <a:avLst/>
            <a:gdLst/>
            <a:ahLst/>
            <a:cxnLst/>
            <a:rect l="l" t="t" r="r" b="b"/>
            <a:pathLst>
              <a:path w="11503" h="26068" extrusionOk="0">
                <a:moveTo>
                  <a:pt x="6061" y="3739"/>
                </a:moveTo>
                <a:cubicBezTo>
                  <a:pt x="7383" y="3763"/>
                  <a:pt x="8061" y="4513"/>
                  <a:pt x="9276" y="5728"/>
                </a:cubicBezTo>
                <a:cubicBezTo>
                  <a:pt x="9776" y="6252"/>
                  <a:pt x="10074" y="7311"/>
                  <a:pt x="10252" y="8359"/>
                </a:cubicBezTo>
                <a:cubicBezTo>
                  <a:pt x="9883" y="7799"/>
                  <a:pt x="9395" y="7335"/>
                  <a:pt x="8740" y="7025"/>
                </a:cubicBezTo>
                <a:cubicBezTo>
                  <a:pt x="6014" y="5680"/>
                  <a:pt x="6061" y="4358"/>
                  <a:pt x="6061" y="4358"/>
                </a:cubicBezTo>
                <a:lnTo>
                  <a:pt x="6061" y="3739"/>
                </a:lnTo>
                <a:close/>
                <a:moveTo>
                  <a:pt x="6061" y="8097"/>
                </a:moveTo>
                <a:cubicBezTo>
                  <a:pt x="7383" y="8121"/>
                  <a:pt x="8061" y="8871"/>
                  <a:pt x="9276" y="10085"/>
                </a:cubicBezTo>
                <a:cubicBezTo>
                  <a:pt x="9895" y="10728"/>
                  <a:pt x="10193" y="12133"/>
                  <a:pt x="10347" y="13395"/>
                </a:cubicBezTo>
                <a:cubicBezTo>
                  <a:pt x="9955" y="12764"/>
                  <a:pt x="9419" y="12264"/>
                  <a:pt x="8740" y="11907"/>
                </a:cubicBezTo>
                <a:cubicBezTo>
                  <a:pt x="6014" y="10550"/>
                  <a:pt x="6061" y="9240"/>
                  <a:pt x="6061" y="9240"/>
                </a:cubicBezTo>
                <a:lnTo>
                  <a:pt x="6061" y="8097"/>
                </a:lnTo>
                <a:close/>
                <a:moveTo>
                  <a:pt x="5323" y="1"/>
                </a:moveTo>
                <a:lnTo>
                  <a:pt x="5323" y="21849"/>
                </a:lnTo>
                <a:cubicBezTo>
                  <a:pt x="4975" y="21602"/>
                  <a:pt x="4516" y="21474"/>
                  <a:pt x="4006" y="21474"/>
                </a:cubicBezTo>
                <a:cubicBezTo>
                  <a:pt x="3435" y="21474"/>
                  <a:pt x="2802" y="21634"/>
                  <a:pt x="2192" y="21968"/>
                </a:cubicBezTo>
                <a:cubicBezTo>
                  <a:pt x="739" y="22754"/>
                  <a:pt x="1" y="24194"/>
                  <a:pt x="549" y="25194"/>
                </a:cubicBezTo>
                <a:cubicBezTo>
                  <a:pt x="856" y="25769"/>
                  <a:pt x="1521" y="26068"/>
                  <a:pt x="2306" y="26068"/>
                </a:cubicBezTo>
                <a:cubicBezTo>
                  <a:pt x="2889" y="26068"/>
                  <a:pt x="3538" y="25903"/>
                  <a:pt x="4156" y="25563"/>
                </a:cubicBezTo>
                <a:cubicBezTo>
                  <a:pt x="4811" y="25206"/>
                  <a:pt x="5252" y="24718"/>
                  <a:pt x="5656" y="24111"/>
                </a:cubicBezTo>
                <a:cubicBezTo>
                  <a:pt x="6073" y="23480"/>
                  <a:pt x="6037" y="22932"/>
                  <a:pt x="6037" y="22206"/>
                </a:cubicBezTo>
                <a:lnTo>
                  <a:pt x="6037" y="20837"/>
                </a:lnTo>
                <a:lnTo>
                  <a:pt x="6037" y="13931"/>
                </a:lnTo>
                <a:lnTo>
                  <a:pt x="6037" y="12967"/>
                </a:lnTo>
                <a:cubicBezTo>
                  <a:pt x="7371" y="12990"/>
                  <a:pt x="8050" y="13741"/>
                  <a:pt x="9252" y="14955"/>
                </a:cubicBezTo>
                <a:cubicBezTo>
                  <a:pt x="10502" y="16241"/>
                  <a:pt x="10478" y="20682"/>
                  <a:pt x="10478" y="20682"/>
                </a:cubicBezTo>
                <a:cubicBezTo>
                  <a:pt x="11157" y="18527"/>
                  <a:pt x="11371" y="16265"/>
                  <a:pt x="10824" y="14491"/>
                </a:cubicBezTo>
                <a:cubicBezTo>
                  <a:pt x="11193" y="12848"/>
                  <a:pt x="11252" y="11193"/>
                  <a:pt x="10883" y="9823"/>
                </a:cubicBezTo>
                <a:cubicBezTo>
                  <a:pt x="11502" y="6799"/>
                  <a:pt x="11038" y="3811"/>
                  <a:pt x="8740" y="2668"/>
                </a:cubicBezTo>
                <a:cubicBezTo>
                  <a:pt x="6014" y="1310"/>
                  <a:pt x="6061" y="1"/>
                  <a:pt x="60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0">
            <a:extLst>
              <a:ext uri="{FF2B5EF4-FFF2-40B4-BE49-F238E27FC236}">
                <a16:creationId xmlns:a16="http://schemas.microsoft.com/office/drawing/2014/main" id="{2628AFA4-39D8-9B4C-FB5A-EE6FB45E44F9}"/>
              </a:ext>
            </a:extLst>
          </p:cNvPr>
          <p:cNvSpPr/>
          <p:nvPr/>
        </p:nvSpPr>
        <p:spPr>
          <a:xfrm rot="-1788488">
            <a:off x="564257" y="2840941"/>
            <a:ext cx="358402" cy="794180"/>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0">
            <a:extLst>
              <a:ext uri="{FF2B5EF4-FFF2-40B4-BE49-F238E27FC236}">
                <a16:creationId xmlns:a16="http://schemas.microsoft.com/office/drawing/2014/main" id="{AC60FC48-C67E-C75B-E9A6-754E52757F28}"/>
              </a:ext>
            </a:extLst>
          </p:cNvPr>
          <p:cNvSpPr/>
          <p:nvPr/>
        </p:nvSpPr>
        <p:spPr>
          <a:xfrm rot="1121969">
            <a:off x="2358912" y="2046199"/>
            <a:ext cx="253521" cy="891488"/>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0">
            <a:extLst>
              <a:ext uri="{FF2B5EF4-FFF2-40B4-BE49-F238E27FC236}">
                <a16:creationId xmlns:a16="http://schemas.microsoft.com/office/drawing/2014/main" id="{12DCD3F0-C98A-81B5-E9AF-94DA7DF4A132}"/>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0">
            <a:extLst>
              <a:ext uri="{FF2B5EF4-FFF2-40B4-BE49-F238E27FC236}">
                <a16:creationId xmlns:a16="http://schemas.microsoft.com/office/drawing/2014/main" id="{1FE45968-40D4-A54F-4B67-DC9F8B103254}"/>
              </a:ext>
            </a:extLst>
          </p:cNvPr>
          <p:cNvSpPr/>
          <p:nvPr/>
        </p:nvSpPr>
        <p:spPr>
          <a:xfrm rot="-1788488">
            <a:off x="1993007" y="3288616"/>
            <a:ext cx="358402" cy="794180"/>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AB0D8E2D-150E-3C21-9FC5-EEAB467F8A51}"/>
              </a:ext>
            </a:extLst>
          </p:cNvPr>
          <p:cNvSpPr/>
          <p:nvPr/>
        </p:nvSpPr>
        <p:spPr>
          <a:xfrm>
            <a:off x="1096350" y="1905050"/>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DB0F2AAE-72A3-08C6-B6EB-C1CF391A7E15}"/>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899A7591-6021-C34E-BB47-B620FD922698}"/>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C5958C7C-116B-144F-0F3A-4E487A5E8AFA}"/>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2D9A0B61-F63A-80D7-BDA3-FDFAEDFA06B0}"/>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694BEBC2-2F20-EAFA-E565-B82C5610CD42}"/>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ABB569E1-D073-9F96-2DA7-962754683DC0}"/>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103B02B6-31BA-5997-0666-DCB5FEF891E8}"/>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49108F3E-709C-D74E-F102-E8B6FC45CEC0}"/>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83;p40">
            <a:extLst>
              <a:ext uri="{FF2B5EF4-FFF2-40B4-BE49-F238E27FC236}">
                <a16:creationId xmlns:a16="http://schemas.microsoft.com/office/drawing/2014/main" id="{81E71E29-F3B2-519A-20B1-ABD456E841D0}"/>
              </a:ext>
            </a:extLst>
          </p:cNvPr>
          <p:cNvSpPr txBox="1">
            <a:spLocks/>
          </p:cNvSpPr>
          <p:nvPr/>
        </p:nvSpPr>
        <p:spPr>
          <a:xfrm>
            <a:off x="2852901" y="2384656"/>
            <a:ext cx="2018015" cy="1934583"/>
          </a:xfrm>
          <a:prstGeom prst="rect">
            <a:avLst/>
          </a:pr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Karla"/>
              <a:buChar char="●"/>
              <a:defRPr sz="1600" b="0" i="0" u="none" strike="noStrike" cap="none">
                <a:solidFill>
                  <a:schemeClr val="dk1"/>
                </a:solidFill>
                <a:latin typeface="Nunito Sans"/>
                <a:ea typeface="Nunito Sans"/>
                <a:cs typeface="Nunito Sans"/>
                <a:sym typeface="Nunito Sans"/>
              </a:defRPr>
            </a:lvl1pPr>
            <a:lvl2pPr marL="914400" marR="0" lvl="1" indent="-317500" algn="l" rtl="0">
              <a:lnSpc>
                <a:spcPct val="100000"/>
              </a:lnSpc>
              <a:spcBef>
                <a:spcPts val="160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2pPr>
            <a:lvl3pPr marL="1371600" marR="0" lvl="2"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3pPr>
            <a:lvl4pPr marL="1828800" marR="0" lvl="3"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4pPr>
            <a:lvl5pPr marL="2286000" marR="0" lvl="4"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5pPr>
            <a:lvl6pPr marL="2743200" marR="0" lvl="5"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6pPr>
            <a:lvl7pPr marL="3200400" marR="0" lvl="6"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7pPr>
            <a:lvl8pPr marL="3657600" marR="0" lvl="7"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8pPr>
            <a:lvl9pPr marL="4114800" marR="0" lvl="8"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9pPr>
          </a:lstStyle>
          <a:p>
            <a:pPr marL="0" indent="0">
              <a:buSzPts val="1100"/>
              <a:buFont typeface="Arial"/>
              <a:buNone/>
            </a:pPr>
            <a:r>
              <a:rPr lang="en-US" dirty="0">
                <a:solidFill>
                  <a:schemeClr val="bg2"/>
                </a:solidFill>
              </a:rPr>
              <a:t>Developing a system that cab autonomously generate </a:t>
            </a:r>
            <a:r>
              <a:rPr lang="en-US" b="1" u="sng" dirty="0">
                <a:solidFill>
                  <a:schemeClr val="bg2"/>
                </a:solidFill>
              </a:rPr>
              <a:t>coherent music</a:t>
            </a:r>
          </a:p>
        </p:txBody>
      </p:sp>
      <p:sp>
        <p:nvSpPr>
          <p:cNvPr id="3" name="Google Shape;583;p40">
            <a:extLst>
              <a:ext uri="{FF2B5EF4-FFF2-40B4-BE49-F238E27FC236}">
                <a16:creationId xmlns:a16="http://schemas.microsoft.com/office/drawing/2014/main" id="{E4C71CCE-20B4-0755-02E1-D78F9FF75240}"/>
              </a:ext>
            </a:extLst>
          </p:cNvPr>
          <p:cNvSpPr txBox="1">
            <a:spLocks/>
          </p:cNvSpPr>
          <p:nvPr/>
        </p:nvSpPr>
        <p:spPr>
          <a:xfrm>
            <a:off x="5608113" y="1795079"/>
            <a:ext cx="1771368" cy="4586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Karla"/>
              <a:buChar char="●"/>
              <a:defRPr sz="1600" b="0" i="0" u="none" strike="noStrike" cap="none">
                <a:solidFill>
                  <a:schemeClr val="dk1"/>
                </a:solidFill>
                <a:latin typeface="Nunito Sans"/>
                <a:ea typeface="Nunito Sans"/>
                <a:cs typeface="Nunito Sans"/>
                <a:sym typeface="Nunito Sans"/>
              </a:defRPr>
            </a:lvl1pPr>
            <a:lvl2pPr marL="914400" marR="0" lvl="1" indent="-317500" algn="l" rtl="0">
              <a:lnSpc>
                <a:spcPct val="100000"/>
              </a:lnSpc>
              <a:spcBef>
                <a:spcPts val="160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2pPr>
            <a:lvl3pPr marL="1371600" marR="0" lvl="2"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3pPr>
            <a:lvl4pPr marL="1828800" marR="0" lvl="3"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4pPr>
            <a:lvl5pPr marL="2286000" marR="0" lvl="4"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5pPr>
            <a:lvl6pPr marL="2743200" marR="0" lvl="5"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6pPr>
            <a:lvl7pPr marL="3200400" marR="0" lvl="6"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7pPr>
            <a:lvl8pPr marL="3657600" marR="0" lvl="7"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8pPr>
            <a:lvl9pPr marL="4114800" marR="0" lvl="8"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9pPr>
          </a:lstStyle>
          <a:p>
            <a:pPr marL="0" indent="0" algn="ctr">
              <a:buSzPts val="1100"/>
              <a:buFont typeface="Arial"/>
              <a:buNone/>
            </a:pPr>
            <a:r>
              <a:rPr lang="en-US" sz="2400" b="1" u="sng" dirty="0">
                <a:solidFill>
                  <a:schemeClr val="bg2"/>
                </a:solidFill>
              </a:rPr>
              <a:t>Challenge</a:t>
            </a:r>
          </a:p>
        </p:txBody>
      </p:sp>
      <p:sp>
        <p:nvSpPr>
          <p:cNvPr id="4" name="Google Shape;583;p40">
            <a:extLst>
              <a:ext uri="{FF2B5EF4-FFF2-40B4-BE49-F238E27FC236}">
                <a16:creationId xmlns:a16="http://schemas.microsoft.com/office/drawing/2014/main" id="{24FE0D91-F73F-2BC2-8E4F-FAD255AB7C7E}"/>
              </a:ext>
            </a:extLst>
          </p:cNvPr>
          <p:cNvSpPr txBox="1">
            <a:spLocks/>
          </p:cNvSpPr>
          <p:nvPr/>
        </p:nvSpPr>
        <p:spPr>
          <a:xfrm>
            <a:off x="5484790" y="2396809"/>
            <a:ext cx="2018015" cy="1934583"/>
          </a:xfrm>
          <a:prstGeom prst="rect">
            <a:avLst/>
          </a:pr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Karla"/>
              <a:buChar char="●"/>
              <a:defRPr sz="1600" b="0" i="0" u="none" strike="noStrike" cap="none">
                <a:solidFill>
                  <a:schemeClr val="dk1"/>
                </a:solidFill>
                <a:latin typeface="Nunito Sans"/>
                <a:ea typeface="Nunito Sans"/>
                <a:cs typeface="Nunito Sans"/>
                <a:sym typeface="Nunito Sans"/>
              </a:defRPr>
            </a:lvl1pPr>
            <a:lvl2pPr marL="914400" marR="0" lvl="1" indent="-317500" algn="l" rtl="0">
              <a:lnSpc>
                <a:spcPct val="100000"/>
              </a:lnSpc>
              <a:spcBef>
                <a:spcPts val="160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2pPr>
            <a:lvl3pPr marL="1371600" marR="0" lvl="2"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3pPr>
            <a:lvl4pPr marL="1828800" marR="0" lvl="3"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4pPr>
            <a:lvl5pPr marL="2286000" marR="0" lvl="4"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5pPr>
            <a:lvl6pPr marL="2743200" marR="0" lvl="5"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6pPr>
            <a:lvl7pPr marL="3200400" marR="0" lvl="6"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7pPr>
            <a:lvl8pPr marL="3657600" marR="0" lvl="7"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8pPr>
            <a:lvl9pPr marL="4114800" marR="0" lvl="8" indent="-317500" algn="l" rtl="0">
              <a:lnSpc>
                <a:spcPct val="100000"/>
              </a:lnSpc>
              <a:spcBef>
                <a:spcPts val="0"/>
              </a:spcBef>
              <a:spcAft>
                <a:spcPts val="0"/>
              </a:spcAft>
              <a:buClr>
                <a:schemeClr val="dk1"/>
              </a:buClr>
              <a:buSzPts val="1400"/>
              <a:buFont typeface="Karla"/>
              <a:buChar char="■"/>
              <a:defRPr sz="1400" b="0" i="0" u="none" strike="noStrike" cap="none">
                <a:solidFill>
                  <a:schemeClr val="dk1"/>
                </a:solidFill>
                <a:latin typeface="Nunito Sans"/>
                <a:ea typeface="Nunito Sans"/>
                <a:cs typeface="Nunito Sans"/>
                <a:sym typeface="Nunito Sans"/>
              </a:defRPr>
            </a:lvl9pPr>
          </a:lstStyle>
          <a:p>
            <a:pPr marL="0" indent="0">
              <a:buSzPts val="1100"/>
              <a:buFont typeface="Arial"/>
              <a:buNone/>
            </a:pPr>
            <a:r>
              <a:rPr lang="en-US" dirty="0">
                <a:solidFill>
                  <a:schemeClr val="bg2"/>
                </a:solidFill>
              </a:rPr>
              <a:t>Capture music pattern ,styles &amp; structures in a way </a:t>
            </a:r>
            <a:r>
              <a:rPr lang="en-US" b="1" dirty="0">
                <a:solidFill>
                  <a:schemeClr val="bg2"/>
                </a:solidFill>
              </a:rPr>
              <a:t>resembles human composition</a:t>
            </a:r>
            <a:endParaRPr lang="en-US" b="1" u="sng" dirty="0">
              <a:solidFill>
                <a:schemeClr val="bg2"/>
              </a:solidFill>
            </a:endParaRPr>
          </a:p>
        </p:txBody>
      </p:sp>
    </p:spTree>
    <p:extLst>
      <p:ext uri="{BB962C8B-B14F-4D97-AF65-F5344CB8AC3E}">
        <p14:creationId xmlns:p14="http://schemas.microsoft.com/office/powerpoint/2010/main" val="371599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4A7EBB76-E8FA-3599-BAA8-73449841F6C9}"/>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58C54821-2C9C-2DB3-DD2E-FDF148F026DD}"/>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419325C8-44D7-DD95-51AB-C81243E886A3}"/>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6F40B3EC-E86A-96FE-5757-02619586CE16}"/>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4.2.Deep Learning Methods for Music Generation</a:t>
            </a:r>
            <a:endParaRPr sz="2400" dirty="0"/>
          </a:p>
        </p:txBody>
      </p:sp>
      <p:sp>
        <p:nvSpPr>
          <p:cNvPr id="589" name="Google Shape;589;p40">
            <a:extLst>
              <a:ext uri="{FF2B5EF4-FFF2-40B4-BE49-F238E27FC236}">
                <a16:creationId xmlns:a16="http://schemas.microsoft.com/office/drawing/2014/main" id="{458D2F68-E202-66C1-B435-985596FD8849}"/>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32A11DF5-2D87-E2A2-5BFE-1A7F7D56B6E5}"/>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80B060B7-03FC-D721-1C0B-247DEE153317}"/>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F8F2A9A8-EE3D-977B-94EC-7A17F798FB01}"/>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06EA5043-1870-C398-893D-446CF107CDEA}"/>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954585A4-16E1-71B0-896D-A9CC088173F5}"/>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9310D56F-E114-59C9-E71E-0E31EA0840D8}"/>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8BC7985E-B36A-D6C0-5062-06B55CFF51CC}"/>
              </a:ext>
            </a:extLst>
          </p:cNvPr>
          <p:cNvSpPr txBox="1"/>
          <p:nvPr/>
        </p:nvSpPr>
        <p:spPr>
          <a:xfrm>
            <a:off x="712675" y="1604070"/>
            <a:ext cx="8059692" cy="3539430"/>
          </a:xfrm>
          <a:prstGeom prst="rect">
            <a:avLst/>
          </a:prstGeom>
          <a:noFill/>
        </p:spPr>
        <p:txBody>
          <a:bodyPr wrap="square">
            <a:spAutoFit/>
          </a:bodyPr>
          <a:lstStyle/>
          <a:p>
            <a:endParaRPr lang="en-US" dirty="0">
              <a:solidFill>
                <a:schemeClr val="bg2"/>
              </a:solidFill>
            </a:endParaRPr>
          </a:p>
          <a:p>
            <a:r>
              <a:rPr lang="en-US" dirty="0">
                <a:solidFill>
                  <a:schemeClr val="bg2"/>
                </a:solidFill>
              </a:rPr>
              <a:t>1.RNNs (Recurrent Neural Networks): Were </a:t>
            </a:r>
            <a:r>
              <a:rPr lang="en-US" b="1" u="sng" dirty="0">
                <a:solidFill>
                  <a:schemeClr val="bg2"/>
                </a:solidFill>
              </a:rPr>
              <a:t>the first to be used for generating musical sequences, but they struggled with retaining long-term memory,</a:t>
            </a:r>
            <a:r>
              <a:rPr lang="en-US" dirty="0">
                <a:solidFill>
                  <a:schemeClr val="bg2"/>
                </a:solidFill>
              </a:rPr>
              <a:t> limiting their effectiveness for coherent music over time.</a:t>
            </a:r>
          </a:p>
          <a:p>
            <a:endParaRPr lang="en-US" dirty="0">
              <a:solidFill>
                <a:schemeClr val="bg2"/>
              </a:solidFill>
            </a:endParaRPr>
          </a:p>
          <a:p>
            <a:r>
              <a:rPr lang="en-US" dirty="0">
                <a:solidFill>
                  <a:schemeClr val="bg2"/>
                </a:solidFill>
              </a:rPr>
              <a:t>2. LSTMs (Long Short-Term Memory networks): Improved on RNNs </a:t>
            </a:r>
            <a:r>
              <a:rPr lang="en-US" b="1" u="sng" dirty="0">
                <a:solidFill>
                  <a:schemeClr val="bg2"/>
                </a:solidFill>
              </a:rPr>
              <a:t>by enhancing the model's memory capacity</a:t>
            </a:r>
            <a:r>
              <a:rPr lang="en-US" dirty="0">
                <a:solidFill>
                  <a:schemeClr val="bg2"/>
                </a:solidFill>
              </a:rPr>
              <a:t>, allowing it to </a:t>
            </a:r>
            <a:r>
              <a:rPr lang="en-US" u="sng" dirty="0">
                <a:solidFill>
                  <a:schemeClr val="bg2"/>
                </a:solidFill>
              </a:rPr>
              <a:t>retain musical sequences over longer periods</a:t>
            </a:r>
            <a:r>
              <a:rPr lang="en-US" dirty="0">
                <a:solidFill>
                  <a:schemeClr val="bg2"/>
                </a:solidFill>
              </a:rPr>
              <a:t> and produce more cohesive compositions.</a:t>
            </a:r>
          </a:p>
          <a:p>
            <a:endParaRPr lang="en-US" dirty="0">
              <a:solidFill>
                <a:schemeClr val="bg2"/>
              </a:solidFill>
            </a:endParaRPr>
          </a:p>
          <a:p>
            <a:r>
              <a:rPr lang="en-US" dirty="0">
                <a:solidFill>
                  <a:schemeClr val="bg2"/>
                </a:solidFill>
              </a:rPr>
              <a:t>3. RBMs (Restricted Boltzmann Machines): </a:t>
            </a:r>
            <a:r>
              <a:rPr lang="en-US" b="1" dirty="0">
                <a:solidFill>
                  <a:schemeClr val="bg2"/>
                </a:solidFill>
              </a:rPr>
              <a:t>Were explored for melody generation</a:t>
            </a:r>
            <a:r>
              <a:rPr lang="en-US" dirty="0">
                <a:solidFill>
                  <a:schemeClr val="bg2"/>
                </a:solidFill>
              </a:rPr>
              <a:t>, though they faced challenges with maintaining long-term coherence in musical structure.</a:t>
            </a:r>
          </a:p>
          <a:p>
            <a:endParaRPr lang="en-US" dirty="0">
              <a:solidFill>
                <a:schemeClr val="bg2"/>
              </a:solidFill>
            </a:endParaRPr>
          </a:p>
          <a:p>
            <a:r>
              <a:rPr lang="en-US" dirty="0">
                <a:solidFill>
                  <a:schemeClr val="bg2"/>
                </a:solidFill>
              </a:rPr>
              <a:t>4. CNNs, VAEs, and GANs: Convolutional Neural Networks (CNNs), Variational Autoencoders (VAEs), and GANs (Generative Adversarial Networks) </a:t>
            </a:r>
            <a:r>
              <a:rPr lang="en-US" b="1" dirty="0">
                <a:solidFill>
                  <a:schemeClr val="bg2"/>
                </a:solidFill>
              </a:rPr>
              <a:t>enabled multi-track and symbolic music generation, with models like </a:t>
            </a:r>
            <a:r>
              <a:rPr lang="en-US" b="1" dirty="0" err="1">
                <a:solidFill>
                  <a:schemeClr val="bg2"/>
                </a:solidFill>
              </a:rPr>
              <a:t>MuseGAN</a:t>
            </a:r>
            <a:r>
              <a:rPr lang="en-US" dirty="0">
                <a:solidFill>
                  <a:schemeClr val="bg2"/>
                </a:solidFill>
              </a:rPr>
              <a:t> achieving realistic multi-instrument compositions.</a:t>
            </a:r>
          </a:p>
          <a:p>
            <a:endParaRPr lang="en-US" dirty="0">
              <a:solidFill>
                <a:schemeClr val="bg2"/>
              </a:solidFill>
            </a:endParaRPr>
          </a:p>
        </p:txBody>
      </p:sp>
    </p:spTree>
    <p:extLst>
      <p:ext uri="{BB962C8B-B14F-4D97-AF65-F5344CB8AC3E}">
        <p14:creationId xmlns:p14="http://schemas.microsoft.com/office/powerpoint/2010/main" val="174728995"/>
      </p:ext>
    </p:extLst>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7999624A-1CB7-0841-EC5A-3B2DB256B9AA}"/>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3BC5C0CA-CEE3-F5CD-6ED8-37EB36D67BF3}"/>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3FDE269F-02D4-CE57-3EEE-1EF681D320D2}"/>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A2E6913E-D1A9-6E99-6718-61DB9DE7A541}"/>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4.2.Deep Learning Methods for Music Generation</a:t>
            </a:r>
            <a:endParaRPr sz="2400" dirty="0"/>
          </a:p>
        </p:txBody>
      </p:sp>
      <p:sp>
        <p:nvSpPr>
          <p:cNvPr id="589" name="Google Shape;589;p40">
            <a:extLst>
              <a:ext uri="{FF2B5EF4-FFF2-40B4-BE49-F238E27FC236}">
                <a16:creationId xmlns:a16="http://schemas.microsoft.com/office/drawing/2014/main" id="{988DBBBD-BB2B-CBF3-8D8E-8BE68683D792}"/>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3BE9F8B7-DE5F-1311-9295-76261AFED93D}"/>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8434DA3D-2249-EBB0-0F58-400F673D2E6D}"/>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CB316778-235F-34BC-901A-D5F5BA27BA25}"/>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1B8ABC5E-E2E9-4E28-4B1A-3D1A09CFE833}"/>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2E68C5C5-299F-47F0-A5D0-D1E9E704D56D}"/>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01E0EC58-DF75-18D7-FE17-805031CFB435}"/>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86767EF6-0729-1823-2613-DF2F6C73B248}"/>
              </a:ext>
            </a:extLst>
          </p:cNvPr>
          <p:cNvSpPr txBox="1"/>
          <p:nvPr/>
        </p:nvSpPr>
        <p:spPr>
          <a:xfrm>
            <a:off x="712675" y="1604070"/>
            <a:ext cx="8059692" cy="2462213"/>
          </a:xfrm>
          <a:prstGeom prst="rect">
            <a:avLst/>
          </a:prstGeom>
          <a:noFill/>
        </p:spPr>
        <p:txBody>
          <a:bodyPr wrap="square">
            <a:spAutoFit/>
          </a:bodyPr>
          <a:lstStyle/>
          <a:p>
            <a:r>
              <a:rPr lang="en-US" dirty="0">
                <a:solidFill>
                  <a:schemeClr val="bg2"/>
                </a:solidFill>
              </a:rPr>
              <a:t>5. </a:t>
            </a:r>
            <a:r>
              <a:rPr lang="en-US" dirty="0" err="1">
                <a:solidFill>
                  <a:schemeClr val="bg2"/>
                </a:solidFill>
              </a:rPr>
              <a:t>WaveNet</a:t>
            </a:r>
            <a:r>
              <a:rPr lang="en-US" dirty="0">
                <a:solidFill>
                  <a:schemeClr val="bg2"/>
                </a:solidFill>
              </a:rPr>
              <a:t>: As a CNN-based autoregressive model, </a:t>
            </a:r>
            <a:r>
              <a:rPr lang="en-US" b="1" dirty="0" err="1">
                <a:solidFill>
                  <a:schemeClr val="bg2"/>
                </a:solidFill>
              </a:rPr>
              <a:t>WaveNet</a:t>
            </a:r>
            <a:r>
              <a:rPr lang="en-US" b="1" dirty="0">
                <a:solidFill>
                  <a:schemeClr val="bg2"/>
                </a:solidFill>
              </a:rPr>
              <a:t> introduced raw audio generation by producing continuous sound rather than symbolic notes</a:t>
            </a:r>
            <a:r>
              <a:rPr lang="en-US" dirty="0">
                <a:solidFill>
                  <a:schemeClr val="bg2"/>
                </a:solidFill>
              </a:rPr>
              <a:t>, resulting in more natural-sounding music.</a:t>
            </a:r>
          </a:p>
          <a:p>
            <a:endParaRPr lang="en-US" dirty="0">
              <a:solidFill>
                <a:schemeClr val="bg2"/>
              </a:solidFill>
            </a:endParaRPr>
          </a:p>
          <a:p>
            <a:r>
              <a:rPr lang="en-US" dirty="0">
                <a:solidFill>
                  <a:schemeClr val="bg2"/>
                </a:solidFill>
              </a:rPr>
              <a:t>6. Transformers: As seen in models like Music Transformer and </a:t>
            </a:r>
            <a:r>
              <a:rPr lang="en-US" dirty="0" err="1">
                <a:solidFill>
                  <a:schemeClr val="bg2"/>
                </a:solidFill>
              </a:rPr>
              <a:t>MuseNet</a:t>
            </a:r>
            <a:r>
              <a:rPr lang="en-US" dirty="0">
                <a:solidFill>
                  <a:schemeClr val="bg2"/>
                </a:solidFill>
              </a:rPr>
              <a:t>, excel at capturing long-term patterns in music, </a:t>
            </a:r>
            <a:r>
              <a:rPr lang="en-US" b="1" dirty="0">
                <a:solidFill>
                  <a:schemeClr val="bg2"/>
                </a:solidFill>
              </a:rPr>
              <a:t>allowing for more complex and extended compositions, although they are computationally intensive.</a:t>
            </a:r>
          </a:p>
          <a:p>
            <a:endParaRPr lang="en-US" dirty="0">
              <a:solidFill>
                <a:schemeClr val="bg2"/>
              </a:solidFill>
            </a:endParaRPr>
          </a:p>
          <a:p>
            <a:r>
              <a:rPr lang="en-US" dirty="0">
                <a:solidFill>
                  <a:schemeClr val="bg2"/>
                </a:solidFill>
              </a:rPr>
              <a:t>7. Emotion-based Conditional Models: Like Conditional VAEs and recent models such as </a:t>
            </a:r>
            <a:r>
              <a:rPr lang="en-US" dirty="0" err="1">
                <a:solidFill>
                  <a:schemeClr val="bg2"/>
                </a:solidFill>
              </a:rPr>
              <a:t>AudioLDM</a:t>
            </a:r>
            <a:r>
              <a:rPr lang="en-US" dirty="0">
                <a:solidFill>
                  <a:schemeClr val="bg2"/>
                </a:solidFill>
              </a:rPr>
              <a:t>, </a:t>
            </a:r>
            <a:r>
              <a:rPr lang="en-US" b="1" u="sng" dirty="0">
                <a:solidFill>
                  <a:schemeClr val="bg2"/>
                </a:solidFill>
              </a:rPr>
              <a:t>generate music based on specified emotions or themes, </a:t>
            </a:r>
            <a:r>
              <a:rPr lang="en-US" dirty="0">
                <a:solidFill>
                  <a:schemeClr val="bg2"/>
                </a:solidFill>
              </a:rPr>
              <a:t>aligning music with visual or text-based emotional cues.</a:t>
            </a:r>
          </a:p>
        </p:txBody>
      </p:sp>
    </p:spTree>
    <p:extLst>
      <p:ext uri="{BB962C8B-B14F-4D97-AF65-F5344CB8AC3E}">
        <p14:creationId xmlns:p14="http://schemas.microsoft.com/office/powerpoint/2010/main" val="10305628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082DE805-75F0-99A3-46EE-2C4736263BDC}"/>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2DFE9C62-7264-9CBA-4E6D-3E8D6FD77A82}"/>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D34F79EB-04F0-0176-847E-57F9923BF3EA}"/>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00AF8F7B-0DA3-4E68-49CE-6C8F60209BE9}"/>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4.3.Muli-Modality Audio and Music Generation</a:t>
            </a:r>
            <a:endParaRPr sz="2400" dirty="0"/>
          </a:p>
        </p:txBody>
      </p:sp>
      <p:sp>
        <p:nvSpPr>
          <p:cNvPr id="589" name="Google Shape;589;p40">
            <a:extLst>
              <a:ext uri="{FF2B5EF4-FFF2-40B4-BE49-F238E27FC236}">
                <a16:creationId xmlns:a16="http://schemas.microsoft.com/office/drawing/2014/main" id="{ACF84AEE-DBA7-375B-AC01-A77BC28BBE59}"/>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B0C04ECF-0F94-2241-0602-0B41AECF8D38}"/>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361D0160-21B5-60D5-DF8D-C2C44D0B70CF}"/>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B455B8AD-D772-ECD8-FA8D-46C96A0A7C27}"/>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CE203EB1-4E4D-EE1D-2DE5-22D71D2E6120}"/>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48831058-542D-7B2D-74CB-3DECFD86875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DC1B1F81-A453-73AA-4AED-8683C34C14C7}"/>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F89CA84B-BAFA-F8A1-711D-47C4E03DE0F9}"/>
              </a:ext>
            </a:extLst>
          </p:cNvPr>
          <p:cNvSpPr txBox="1"/>
          <p:nvPr/>
        </p:nvSpPr>
        <p:spPr>
          <a:xfrm>
            <a:off x="628075" y="1587305"/>
            <a:ext cx="8059692" cy="738664"/>
          </a:xfrm>
          <a:prstGeom prst="rect">
            <a:avLst/>
          </a:prstGeom>
          <a:noFill/>
        </p:spPr>
        <p:txBody>
          <a:bodyPr wrap="square">
            <a:spAutoFit/>
          </a:bodyPr>
          <a:lstStyle/>
          <a:p>
            <a:r>
              <a:rPr lang="en-US" dirty="0">
                <a:solidFill>
                  <a:schemeClr val="bg2"/>
                </a:solidFill>
              </a:rPr>
              <a:t>Recent multimodal music generation models like </a:t>
            </a:r>
            <a:r>
              <a:rPr lang="en-US" dirty="0" err="1">
                <a:solidFill>
                  <a:schemeClr val="bg2"/>
                </a:solidFill>
              </a:rPr>
              <a:t>cMelGAN</a:t>
            </a:r>
            <a:r>
              <a:rPr lang="en-US" dirty="0">
                <a:solidFill>
                  <a:schemeClr val="bg2"/>
                </a:solidFill>
              </a:rPr>
              <a:t>, </a:t>
            </a:r>
            <a:r>
              <a:rPr lang="en-US" dirty="0" err="1">
                <a:solidFill>
                  <a:schemeClr val="bg2"/>
                </a:solidFill>
              </a:rPr>
              <a:t>JukePix</a:t>
            </a:r>
            <a:r>
              <a:rPr lang="en-US" dirty="0">
                <a:solidFill>
                  <a:schemeClr val="bg2"/>
                </a:solidFill>
              </a:rPr>
              <a:t>, and </a:t>
            </a:r>
            <a:r>
              <a:rPr lang="en-US" dirty="0" err="1">
                <a:solidFill>
                  <a:schemeClr val="bg2"/>
                </a:solidFill>
              </a:rPr>
              <a:t>AudioLDM</a:t>
            </a:r>
            <a:r>
              <a:rPr lang="en-US" dirty="0">
                <a:solidFill>
                  <a:schemeClr val="bg2"/>
                </a:solidFill>
              </a:rPr>
              <a:t> integrate text, audio, and visual inputs to produce high-quality, emotion-driven music, though they face challenges with data requirements and computational efficiency.</a:t>
            </a:r>
          </a:p>
        </p:txBody>
      </p:sp>
      <p:pic>
        <p:nvPicPr>
          <p:cNvPr id="3" name="Picture 2">
            <a:extLst>
              <a:ext uri="{FF2B5EF4-FFF2-40B4-BE49-F238E27FC236}">
                <a16:creationId xmlns:a16="http://schemas.microsoft.com/office/drawing/2014/main" id="{9A4D74D1-2CAD-E730-119F-CBBF548ABB7F}"/>
              </a:ext>
            </a:extLst>
          </p:cNvPr>
          <p:cNvPicPr>
            <a:picLocks noChangeAspect="1"/>
          </p:cNvPicPr>
          <p:nvPr/>
        </p:nvPicPr>
        <p:blipFill>
          <a:blip r:embed="rId3"/>
          <a:stretch>
            <a:fillRect/>
          </a:stretch>
        </p:blipFill>
        <p:spPr>
          <a:xfrm>
            <a:off x="684867" y="2571750"/>
            <a:ext cx="7788315" cy="1425063"/>
          </a:xfrm>
          <a:prstGeom prst="rect">
            <a:avLst/>
          </a:prstGeom>
        </p:spPr>
      </p:pic>
    </p:spTree>
    <p:extLst>
      <p:ext uri="{BB962C8B-B14F-4D97-AF65-F5344CB8AC3E}">
        <p14:creationId xmlns:p14="http://schemas.microsoft.com/office/powerpoint/2010/main" val="1880469057"/>
      </p:ext>
    </p:extLst>
  </p:cSld>
  <p:clrMapOvr>
    <a:masterClrMapping/>
  </p:clrMapOvr>
  <p:transition spd="slow">
    <p:push di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EB10E668-8BB2-B18B-93EF-616B660E1CC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354AC700-B23F-93DE-BBEA-497C0918E9D1}"/>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47909337-8AB3-6A85-3C0E-B35C9113901E}"/>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5A9B4C9C-FC0B-D159-E324-BB9FE754F2C9}"/>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5.Method</a:t>
            </a:r>
            <a:endParaRPr dirty="0"/>
          </a:p>
        </p:txBody>
      </p:sp>
      <p:sp>
        <p:nvSpPr>
          <p:cNvPr id="589" name="Google Shape;589;p40">
            <a:extLst>
              <a:ext uri="{FF2B5EF4-FFF2-40B4-BE49-F238E27FC236}">
                <a16:creationId xmlns:a16="http://schemas.microsoft.com/office/drawing/2014/main" id="{9598E289-707A-6EAE-D771-27720566A024}"/>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05FAD045-1B57-00F1-4C80-50DCAF720145}"/>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48DD698B-01A1-9047-067E-72DBDC0260FD}"/>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D0FED819-2D74-AF0B-3B2C-A11AD8FF3EDE}"/>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313442A7-6A11-4BD8-58F4-05F6A54B16CC}"/>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B2A0ED86-5682-3483-8158-D4FDEDA178BF}"/>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C9D1B524-850B-BAD3-41C7-2D1F0BEA8189}"/>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E7F80362-9310-8BEE-0F7A-6521DDC20200}"/>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14D99FBA-7066-33C3-0717-F96621B2ACFC}"/>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E8C42A5-25BF-05E2-2C1A-512BE462D664}"/>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Google Shape;871;p47">
            <a:extLst>
              <a:ext uri="{FF2B5EF4-FFF2-40B4-BE49-F238E27FC236}">
                <a16:creationId xmlns:a16="http://schemas.microsoft.com/office/drawing/2014/main" id="{4C517B4C-57C2-7617-34FC-0F789A1E0763}"/>
              </a:ext>
            </a:extLst>
          </p:cNvPr>
          <p:cNvPicPr preferRelativeResize="0"/>
          <p:nvPr/>
        </p:nvPicPr>
        <p:blipFill rotWithShape="1">
          <a:blip r:embed="rId3">
            <a:alphaModFix/>
          </a:blip>
          <a:srcRect t="13077" b="8145"/>
          <a:stretch/>
        </p:blipFill>
        <p:spPr>
          <a:xfrm>
            <a:off x="1099537" y="1500836"/>
            <a:ext cx="3002986" cy="2929178"/>
          </a:xfrm>
          <a:prstGeom prst="rect">
            <a:avLst/>
          </a:prstGeom>
          <a:noFill/>
          <a:ln>
            <a:noFill/>
          </a:ln>
        </p:spPr>
      </p:pic>
      <p:sp>
        <p:nvSpPr>
          <p:cNvPr id="4" name="Rectangle 3">
            <a:extLst>
              <a:ext uri="{FF2B5EF4-FFF2-40B4-BE49-F238E27FC236}">
                <a16:creationId xmlns:a16="http://schemas.microsoft.com/office/drawing/2014/main" id="{C43AAC7B-041A-0BAE-BF66-5065E1226AC4}"/>
              </a:ext>
            </a:extLst>
          </p:cNvPr>
          <p:cNvSpPr/>
          <p:nvPr/>
        </p:nvSpPr>
        <p:spPr>
          <a:xfrm>
            <a:off x="5382322" y="1680117"/>
            <a:ext cx="1657815" cy="6244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Image</a:t>
            </a:r>
          </a:p>
        </p:txBody>
      </p:sp>
      <p:sp>
        <p:nvSpPr>
          <p:cNvPr id="5" name="Rectangle 4">
            <a:extLst>
              <a:ext uri="{FF2B5EF4-FFF2-40B4-BE49-F238E27FC236}">
                <a16:creationId xmlns:a16="http://schemas.microsoft.com/office/drawing/2014/main" id="{37A32C0B-530A-8E25-8FAA-0E7AAF259794}"/>
              </a:ext>
            </a:extLst>
          </p:cNvPr>
          <p:cNvSpPr/>
          <p:nvPr/>
        </p:nvSpPr>
        <p:spPr>
          <a:xfrm>
            <a:off x="5396296" y="2704737"/>
            <a:ext cx="1657815" cy="6244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Text</a:t>
            </a:r>
          </a:p>
        </p:txBody>
      </p:sp>
      <p:sp>
        <p:nvSpPr>
          <p:cNvPr id="6" name="Rectangle 5">
            <a:extLst>
              <a:ext uri="{FF2B5EF4-FFF2-40B4-BE49-F238E27FC236}">
                <a16:creationId xmlns:a16="http://schemas.microsoft.com/office/drawing/2014/main" id="{50804576-60ED-181A-4F41-E4903DA34C84}"/>
              </a:ext>
            </a:extLst>
          </p:cNvPr>
          <p:cNvSpPr/>
          <p:nvPr/>
        </p:nvSpPr>
        <p:spPr>
          <a:xfrm>
            <a:off x="5382321" y="3579480"/>
            <a:ext cx="1657815" cy="6244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Music</a:t>
            </a:r>
          </a:p>
        </p:txBody>
      </p:sp>
      <p:cxnSp>
        <p:nvCxnSpPr>
          <p:cNvPr id="8" name="Straight Arrow Connector 7">
            <a:extLst>
              <a:ext uri="{FF2B5EF4-FFF2-40B4-BE49-F238E27FC236}">
                <a16:creationId xmlns:a16="http://schemas.microsoft.com/office/drawing/2014/main" id="{2AACBDA3-B20E-717F-630A-E5EF2AD4A35E}"/>
              </a:ext>
            </a:extLst>
          </p:cNvPr>
          <p:cNvCxnSpPr>
            <a:stCxn id="4" idx="2"/>
            <a:endCxn id="5" idx="0"/>
          </p:cNvCxnSpPr>
          <p:nvPr/>
        </p:nvCxnSpPr>
        <p:spPr>
          <a:xfrm>
            <a:off x="6211230" y="2304583"/>
            <a:ext cx="13974" cy="400154"/>
          </a:xfrm>
          <a:prstGeom prst="straightConnector1">
            <a:avLst/>
          </a:prstGeom>
          <a:ln>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9" name="Straight Arrow Connector 8">
            <a:extLst>
              <a:ext uri="{FF2B5EF4-FFF2-40B4-BE49-F238E27FC236}">
                <a16:creationId xmlns:a16="http://schemas.microsoft.com/office/drawing/2014/main" id="{A34135F3-DCC3-0E1A-7AD8-A4586AF8CF87}"/>
              </a:ext>
            </a:extLst>
          </p:cNvPr>
          <p:cNvCxnSpPr/>
          <p:nvPr/>
        </p:nvCxnSpPr>
        <p:spPr>
          <a:xfrm flipH="1">
            <a:off x="6211228" y="3251957"/>
            <a:ext cx="1" cy="348609"/>
          </a:xfrm>
          <a:prstGeom prst="straightConnector1">
            <a:avLst/>
          </a:prstGeom>
          <a:ln>
            <a:solidFill>
              <a:schemeClr val="accent3"/>
            </a:solidFill>
            <a:tailEnd type="triangle"/>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8AE4AF68-119F-909B-DBB6-71E4A3983466}"/>
              </a:ext>
            </a:extLst>
          </p:cNvPr>
          <p:cNvSpPr txBox="1"/>
          <p:nvPr/>
        </p:nvSpPr>
        <p:spPr>
          <a:xfrm>
            <a:off x="6225203" y="2315960"/>
            <a:ext cx="688009" cy="276999"/>
          </a:xfrm>
          <a:prstGeom prst="rect">
            <a:avLst/>
          </a:prstGeom>
          <a:noFill/>
        </p:spPr>
        <p:txBody>
          <a:bodyPr wrap="none" rtlCol="0">
            <a:spAutoFit/>
          </a:bodyPr>
          <a:lstStyle/>
          <a:p>
            <a:r>
              <a:rPr lang="en-US" sz="1200" dirty="0">
                <a:solidFill>
                  <a:schemeClr val="bg2"/>
                </a:solidFill>
              </a:rPr>
              <a:t>convert</a:t>
            </a:r>
          </a:p>
        </p:txBody>
      </p:sp>
      <p:sp>
        <p:nvSpPr>
          <p:cNvPr id="14" name="TextBox 13">
            <a:extLst>
              <a:ext uri="{FF2B5EF4-FFF2-40B4-BE49-F238E27FC236}">
                <a16:creationId xmlns:a16="http://schemas.microsoft.com/office/drawing/2014/main" id="{D96B3FC6-41BB-3180-4ABC-69F2EA1133DB}"/>
              </a:ext>
            </a:extLst>
          </p:cNvPr>
          <p:cNvSpPr txBox="1"/>
          <p:nvPr/>
        </p:nvSpPr>
        <p:spPr>
          <a:xfrm>
            <a:off x="6415842" y="3279159"/>
            <a:ext cx="4575716" cy="276999"/>
          </a:xfrm>
          <a:prstGeom prst="rect">
            <a:avLst/>
          </a:prstGeom>
          <a:noFill/>
        </p:spPr>
        <p:txBody>
          <a:bodyPr wrap="square">
            <a:spAutoFit/>
          </a:bodyPr>
          <a:lstStyle/>
          <a:p>
            <a:r>
              <a:rPr lang="en-US" sz="1200" dirty="0">
                <a:solidFill>
                  <a:schemeClr val="bg2"/>
                </a:solidFill>
              </a:rPr>
              <a:t>Fine tune</a:t>
            </a:r>
          </a:p>
        </p:txBody>
      </p:sp>
    </p:spTree>
    <p:extLst>
      <p:ext uri="{BB962C8B-B14F-4D97-AF65-F5344CB8AC3E}">
        <p14:creationId xmlns:p14="http://schemas.microsoft.com/office/powerpoint/2010/main" val="28086604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484EF2B6-D69F-84FD-C466-6B6D69160840}"/>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E48EDA05-BD24-18C7-3DA8-549079D11349}"/>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6254A29C-430A-2F3A-2254-021937E7C00F}"/>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79578146-2CB5-6937-EDAB-E89C1D9B6C52}"/>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5.1.Image Emotion Labelling Model</a:t>
            </a:r>
            <a:endParaRPr dirty="0"/>
          </a:p>
        </p:txBody>
      </p:sp>
      <p:sp>
        <p:nvSpPr>
          <p:cNvPr id="589" name="Google Shape;589;p40">
            <a:extLst>
              <a:ext uri="{FF2B5EF4-FFF2-40B4-BE49-F238E27FC236}">
                <a16:creationId xmlns:a16="http://schemas.microsoft.com/office/drawing/2014/main" id="{E91C0C45-DFAB-E873-56DF-326E104CBBC2}"/>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4CFCFD61-203E-1556-A21D-8C9D4AAC32D1}"/>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64FC763E-404C-E446-DF84-35DD7D99AE01}"/>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CC941A8D-B79A-9996-3729-7FCE17C36316}"/>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53BA7DB6-260E-498D-CE9B-F8A5BF3CF1E9}"/>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8559F488-B799-0FD0-7F27-6600021444F2}"/>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721C9300-156E-9485-DC9A-15F124A3FD96}"/>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223D50DC-0AEC-D2B0-AC90-CB18768B10B8}"/>
              </a:ext>
            </a:extLst>
          </p:cNvPr>
          <p:cNvSpPr txBox="1"/>
          <p:nvPr/>
        </p:nvSpPr>
        <p:spPr>
          <a:xfrm>
            <a:off x="824807" y="1789723"/>
            <a:ext cx="8059692" cy="738664"/>
          </a:xfrm>
          <a:prstGeom prst="rect">
            <a:avLst/>
          </a:prstGeom>
          <a:noFill/>
        </p:spPr>
        <p:txBody>
          <a:bodyPr wrap="square">
            <a:spAutoFit/>
          </a:bodyPr>
          <a:lstStyle/>
          <a:p>
            <a:r>
              <a:rPr lang="en-US" dirty="0">
                <a:solidFill>
                  <a:schemeClr val="bg2"/>
                </a:solidFill>
              </a:rPr>
              <a:t>The Image Emotion Labeling Model </a:t>
            </a:r>
            <a:r>
              <a:rPr lang="en-US" b="1" u="sng" dirty="0">
                <a:solidFill>
                  <a:schemeClr val="bg2"/>
                </a:solidFill>
              </a:rPr>
              <a:t>uses a pre-trained ResNet50 with added GRU and Attention layers </a:t>
            </a:r>
            <a:r>
              <a:rPr lang="en-US" dirty="0">
                <a:solidFill>
                  <a:schemeClr val="bg2"/>
                </a:solidFill>
              </a:rPr>
              <a:t>to </a:t>
            </a:r>
            <a:r>
              <a:rPr lang="en-US" b="1" u="sng" dirty="0">
                <a:solidFill>
                  <a:schemeClr val="bg2"/>
                </a:solidFill>
              </a:rPr>
              <a:t>classify emotions in images</a:t>
            </a:r>
            <a:r>
              <a:rPr lang="en-US" dirty="0">
                <a:solidFill>
                  <a:schemeClr val="bg2"/>
                </a:solidFill>
              </a:rPr>
              <a:t>, leveraging transfer learning for accuracy and incorporating dropout to prevent overfitting.</a:t>
            </a:r>
          </a:p>
        </p:txBody>
      </p:sp>
      <p:pic>
        <p:nvPicPr>
          <p:cNvPr id="2050" name="Picture 2" descr="Free printable custom emotions flashcard templates | Canva">
            <a:extLst>
              <a:ext uri="{FF2B5EF4-FFF2-40B4-BE49-F238E27FC236}">
                <a16:creationId xmlns:a16="http://schemas.microsoft.com/office/drawing/2014/main" id="{AC176AD2-D455-757E-954A-747C3F201B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4576" y="2320608"/>
            <a:ext cx="3062868" cy="2166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9349000"/>
      </p:ext>
    </p:extLst>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0C2A1EB0-D511-358F-0F01-3A0D35982F59}"/>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FBAE7A47-B9E0-D64F-CCBA-DB09CB842900}"/>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36E5A1BD-19B6-9CF6-E9E7-7226B356632D}"/>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AD77057A-0866-7820-96C7-121F4E87254A}"/>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5.2.Image Description Model</a:t>
            </a:r>
            <a:endParaRPr dirty="0"/>
          </a:p>
        </p:txBody>
      </p:sp>
      <p:sp>
        <p:nvSpPr>
          <p:cNvPr id="589" name="Google Shape;589;p40">
            <a:extLst>
              <a:ext uri="{FF2B5EF4-FFF2-40B4-BE49-F238E27FC236}">
                <a16:creationId xmlns:a16="http://schemas.microsoft.com/office/drawing/2014/main" id="{D8472B5E-5537-FAC2-D035-648200F77E58}"/>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A325358E-2733-48A5-1561-349BAC7C40F3}"/>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2B8170B9-6C3A-6D0E-F4DD-8364D13D6BD6}"/>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7F97F3FB-81B1-88C0-B2F3-F5E5119D82C6}"/>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C591645C-F7B1-BF39-5002-826A646B7D37}"/>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43F17EE1-141B-2045-710D-053FA5CB15C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437C3A7F-A798-66AF-D3A0-DB99D6C932BC}"/>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3812185A-7FED-F4D6-46DC-58785B2AB60E}"/>
              </a:ext>
            </a:extLst>
          </p:cNvPr>
          <p:cNvSpPr txBox="1"/>
          <p:nvPr/>
        </p:nvSpPr>
        <p:spPr>
          <a:xfrm>
            <a:off x="596485" y="1797026"/>
            <a:ext cx="8059692" cy="954107"/>
          </a:xfrm>
          <a:prstGeom prst="rect">
            <a:avLst/>
          </a:prstGeom>
          <a:noFill/>
        </p:spPr>
        <p:txBody>
          <a:bodyPr wrap="square">
            <a:spAutoFit/>
          </a:bodyPr>
          <a:lstStyle/>
          <a:p>
            <a:endParaRPr lang="en-US" dirty="0">
              <a:solidFill>
                <a:schemeClr val="bg2"/>
              </a:solidFill>
            </a:endParaRPr>
          </a:p>
          <a:p>
            <a:r>
              <a:rPr lang="en-US" dirty="0">
                <a:solidFill>
                  <a:schemeClr val="bg2"/>
                </a:solidFill>
              </a:rPr>
              <a:t>The Image Description Model, </a:t>
            </a:r>
            <a:r>
              <a:rPr lang="en-US" b="1" u="sng" dirty="0">
                <a:solidFill>
                  <a:schemeClr val="bg2"/>
                </a:solidFill>
              </a:rPr>
              <a:t>using the BLIP model, generates captions that reflect the emotions </a:t>
            </a:r>
            <a:r>
              <a:rPr lang="en-US" dirty="0">
                <a:solidFill>
                  <a:schemeClr val="bg2"/>
                </a:solidFill>
              </a:rPr>
              <a:t>perceived in images by conditioning on emotion labels</a:t>
            </a:r>
            <a:r>
              <a:rPr lang="en-US" b="1" u="sng" dirty="0">
                <a:solidFill>
                  <a:schemeClr val="bg2"/>
                </a:solidFill>
              </a:rPr>
              <a:t>, ensuring the captions are both descriptive and emotionally relevant.</a:t>
            </a:r>
          </a:p>
        </p:txBody>
      </p:sp>
      <p:pic>
        <p:nvPicPr>
          <p:cNvPr id="3" name="Picture 2">
            <a:extLst>
              <a:ext uri="{FF2B5EF4-FFF2-40B4-BE49-F238E27FC236}">
                <a16:creationId xmlns:a16="http://schemas.microsoft.com/office/drawing/2014/main" id="{F12A1F4A-D603-2B18-303B-7499B6035DC8}"/>
              </a:ext>
            </a:extLst>
          </p:cNvPr>
          <p:cNvPicPr>
            <a:picLocks noChangeAspect="1"/>
          </p:cNvPicPr>
          <p:nvPr/>
        </p:nvPicPr>
        <p:blipFill>
          <a:blip r:embed="rId3"/>
          <a:stretch>
            <a:fillRect/>
          </a:stretch>
        </p:blipFill>
        <p:spPr>
          <a:xfrm>
            <a:off x="4241040" y="2693762"/>
            <a:ext cx="1183283" cy="1826894"/>
          </a:xfrm>
          <a:prstGeom prst="rect">
            <a:avLst/>
          </a:prstGeom>
        </p:spPr>
      </p:pic>
    </p:spTree>
    <p:extLst>
      <p:ext uri="{BB962C8B-B14F-4D97-AF65-F5344CB8AC3E}">
        <p14:creationId xmlns:p14="http://schemas.microsoft.com/office/powerpoint/2010/main" val="303404528"/>
      </p:ext>
    </p:extLst>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CB9FB726-C0A7-5702-A2E7-B7A762AF6976}"/>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DF18C790-0ADF-08A4-067C-B66AF945E0B0}"/>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A448D9B3-41CD-1608-CEB3-9333FB0CAF95}"/>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5.3.Large Language Model (LLM)</a:t>
            </a:r>
            <a:endParaRPr dirty="0"/>
          </a:p>
        </p:txBody>
      </p:sp>
      <p:sp>
        <p:nvSpPr>
          <p:cNvPr id="589" name="Google Shape;589;p40">
            <a:extLst>
              <a:ext uri="{FF2B5EF4-FFF2-40B4-BE49-F238E27FC236}">
                <a16:creationId xmlns:a16="http://schemas.microsoft.com/office/drawing/2014/main" id="{E2C494D5-2EAF-BFC0-BAAF-3DDA7C3CA1C2}"/>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ABC80ABC-EFA7-2353-C79B-27D6B786B22D}"/>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B4746591-E6B9-CDC2-5C6A-43BD8C96AD55}"/>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936554E7-01D0-067B-FBC7-170634247D55}"/>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833CA81A-F933-225C-84DE-6199EB0F4423}"/>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AA86E031-5302-EBEB-6A81-460AE2535535}"/>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B94BA86B-3FC9-B86B-BF41-E849533F31B5}"/>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703ABBAD-D646-4DCE-29B4-A5E71300214C}"/>
              </a:ext>
            </a:extLst>
          </p:cNvPr>
          <p:cNvSpPr txBox="1"/>
          <p:nvPr/>
        </p:nvSpPr>
        <p:spPr>
          <a:xfrm>
            <a:off x="628075" y="2852204"/>
            <a:ext cx="8059692" cy="738664"/>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2"/>
                </a:solidFill>
              </a:rPr>
              <a:t>The LLM model, specifically </a:t>
            </a:r>
            <a:r>
              <a:rPr lang="en-US" b="1" u="sng" dirty="0">
                <a:solidFill>
                  <a:schemeClr val="bg2"/>
                </a:solidFill>
              </a:rPr>
              <a:t>FalconRW-1B, enhances image captions by adding musical terms (e.g., mood, genre, tempo) to make descriptions more suitable for music generation, </a:t>
            </a:r>
            <a:r>
              <a:rPr lang="en-US" dirty="0">
                <a:solidFill>
                  <a:schemeClr val="bg2"/>
                </a:solidFill>
              </a:rPr>
              <a:t>ensuring emotional accuracy while requiring minimal computational resources.</a:t>
            </a:r>
            <a:endParaRPr lang="en-US" b="1" u="sng" dirty="0">
              <a:solidFill>
                <a:schemeClr val="bg2"/>
              </a:solidFill>
            </a:endParaRPr>
          </a:p>
        </p:txBody>
      </p:sp>
      <p:sp>
        <p:nvSpPr>
          <p:cNvPr id="2" name="TextBox 1">
            <a:extLst>
              <a:ext uri="{FF2B5EF4-FFF2-40B4-BE49-F238E27FC236}">
                <a16:creationId xmlns:a16="http://schemas.microsoft.com/office/drawing/2014/main" id="{97833E3B-A342-14DC-02D0-80CCB223A03D}"/>
              </a:ext>
            </a:extLst>
          </p:cNvPr>
          <p:cNvSpPr txBox="1"/>
          <p:nvPr/>
        </p:nvSpPr>
        <p:spPr>
          <a:xfrm>
            <a:off x="700081" y="1573527"/>
            <a:ext cx="8059692" cy="1169551"/>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2"/>
                </a:solidFill>
              </a:rPr>
              <a:t> Is an advanced type of AI model </a:t>
            </a:r>
            <a:r>
              <a:rPr lang="en-US" b="1" u="sng" dirty="0">
                <a:solidFill>
                  <a:schemeClr val="bg2"/>
                </a:solidFill>
              </a:rPr>
              <a:t>based on transformer architectures  </a:t>
            </a:r>
            <a:r>
              <a:rPr lang="en-US" dirty="0">
                <a:solidFill>
                  <a:schemeClr val="bg2"/>
                </a:solidFill>
              </a:rPr>
              <a:t>trained on massive datasets of </a:t>
            </a:r>
            <a:r>
              <a:rPr lang="en-US" b="1" u="sng" dirty="0">
                <a:solidFill>
                  <a:schemeClr val="bg2"/>
                </a:solidFill>
              </a:rPr>
              <a:t>text to understand and generate human-like language</a:t>
            </a:r>
            <a:r>
              <a:rPr lang="en-US" dirty="0">
                <a:solidFill>
                  <a:schemeClr val="bg2"/>
                </a:solidFill>
              </a:rPr>
              <a:t>. </a:t>
            </a:r>
          </a:p>
          <a:p>
            <a:endParaRPr lang="en-US" dirty="0">
              <a:solidFill>
                <a:schemeClr val="bg2"/>
              </a:solidFill>
            </a:endParaRPr>
          </a:p>
          <a:p>
            <a:pPr marL="285750" indent="-285750">
              <a:buFont typeface="Arial" panose="020B0604020202020204" pitchFamily="34" charset="0"/>
              <a:buChar char="•"/>
            </a:pPr>
            <a:r>
              <a:rPr lang="en-US" dirty="0">
                <a:solidFill>
                  <a:schemeClr val="bg2"/>
                </a:solidFill>
              </a:rPr>
              <a:t>In paper used to </a:t>
            </a:r>
            <a:r>
              <a:rPr lang="en-US" b="1" u="sng" dirty="0">
                <a:solidFill>
                  <a:schemeClr val="bg2"/>
                </a:solidFill>
              </a:rPr>
              <a:t>enrich image descriptions by adding musical terms that align </a:t>
            </a:r>
            <a:r>
              <a:rPr lang="en-US" dirty="0">
                <a:solidFill>
                  <a:schemeClr val="bg2"/>
                </a:solidFill>
              </a:rPr>
              <a:t>with the emotions and themes present in the image. </a:t>
            </a:r>
            <a:endParaRPr lang="en-US" b="1" u="sng" dirty="0">
              <a:solidFill>
                <a:schemeClr val="bg2"/>
              </a:solidFill>
            </a:endParaRPr>
          </a:p>
        </p:txBody>
      </p:sp>
      <p:pic>
        <p:nvPicPr>
          <p:cNvPr id="4" name="Picture 3">
            <a:extLst>
              <a:ext uri="{FF2B5EF4-FFF2-40B4-BE49-F238E27FC236}">
                <a16:creationId xmlns:a16="http://schemas.microsoft.com/office/drawing/2014/main" id="{1AA940D8-EC66-A66F-97ED-A779E62D471E}"/>
              </a:ext>
            </a:extLst>
          </p:cNvPr>
          <p:cNvPicPr>
            <a:picLocks noChangeAspect="1"/>
          </p:cNvPicPr>
          <p:nvPr/>
        </p:nvPicPr>
        <p:blipFill>
          <a:blip r:embed="rId3"/>
          <a:stretch>
            <a:fillRect/>
          </a:stretch>
        </p:blipFill>
        <p:spPr>
          <a:xfrm>
            <a:off x="3747329" y="3590868"/>
            <a:ext cx="1965196" cy="1437505"/>
          </a:xfrm>
          <a:prstGeom prst="rect">
            <a:avLst/>
          </a:prstGeom>
        </p:spPr>
      </p:pic>
    </p:spTree>
    <p:extLst>
      <p:ext uri="{BB962C8B-B14F-4D97-AF65-F5344CB8AC3E}">
        <p14:creationId xmlns:p14="http://schemas.microsoft.com/office/powerpoint/2010/main" val="22146105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 calcmode="lin" valueType="num">
                                      <p:cBhvr additive="base">
                                        <p:cTn id="7"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 calcmode="lin" valueType="num">
                                      <p:cBhvr additive="base">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7684AF66-061D-DA4E-AD89-496A2EBBB831}"/>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B2503B78-A469-9AE0-0F13-94447102205F}"/>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194C87B0-3C43-A579-4B72-12C4543EE91B}"/>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D39EAEB3-1140-E468-2BD0-D7E28451A614}"/>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5.4.Music Generation</a:t>
            </a:r>
            <a:endParaRPr dirty="0"/>
          </a:p>
        </p:txBody>
      </p:sp>
      <p:sp>
        <p:nvSpPr>
          <p:cNvPr id="589" name="Google Shape;589;p40">
            <a:extLst>
              <a:ext uri="{FF2B5EF4-FFF2-40B4-BE49-F238E27FC236}">
                <a16:creationId xmlns:a16="http://schemas.microsoft.com/office/drawing/2014/main" id="{71F83023-6CCD-5795-2352-57156DCFDF50}"/>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C4F46B05-F813-4A46-E341-4DE317D2D3D1}"/>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A20ED78E-C9F4-1193-DB35-BEC2E3B2B8F9}"/>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8123E82D-6228-A0D8-63FF-78B2B4A75E2A}"/>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127D0920-C8FD-1554-FC33-2773BF88435A}"/>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FA978AB6-45BE-497C-6DFA-C504A0A3E716}"/>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53CE27B8-C0F2-FF4D-F114-69C33332FA07}"/>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ADAA9BE6-6B33-F026-3F82-5E262D2CA082}"/>
              </a:ext>
            </a:extLst>
          </p:cNvPr>
          <p:cNvSpPr txBox="1"/>
          <p:nvPr/>
        </p:nvSpPr>
        <p:spPr>
          <a:xfrm>
            <a:off x="596485" y="1797026"/>
            <a:ext cx="8059692" cy="294952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800" dirty="0">
                <a:solidFill>
                  <a:schemeClr val="bg2"/>
                </a:solidFill>
              </a:rPr>
              <a:t>The </a:t>
            </a:r>
            <a:r>
              <a:rPr lang="en-US" sz="1800" b="1" u="sng" dirty="0" err="1">
                <a:solidFill>
                  <a:schemeClr val="bg2"/>
                </a:solidFill>
              </a:rPr>
              <a:t>MusicGen</a:t>
            </a:r>
            <a:r>
              <a:rPr lang="en-US" sz="1800" b="1" u="sng" dirty="0">
                <a:solidFill>
                  <a:schemeClr val="bg2"/>
                </a:solidFill>
              </a:rPr>
              <a:t>-small model(MG-S) </a:t>
            </a:r>
            <a:r>
              <a:rPr lang="en-US" sz="1800" dirty="0">
                <a:solidFill>
                  <a:schemeClr val="bg2"/>
                </a:solidFill>
              </a:rPr>
              <a:t>was fine tuned for generating music based on various textual inputs derived from corresponding image to text model &amp; audio files.</a:t>
            </a:r>
          </a:p>
          <a:p>
            <a:pPr marL="285750" indent="-285750">
              <a:lnSpc>
                <a:spcPct val="150000"/>
              </a:lnSpc>
              <a:buFont typeface="Arial" panose="020B0604020202020204" pitchFamily="34" charset="0"/>
              <a:buChar char="•"/>
            </a:pPr>
            <a:r>
              <a:rPr lang="en-US" sz="1800" dirty="0">
                <a:solidFill>
                  <a:schemeClr val="bg2"/>
                </a:solidFill>
              </a:rPr>
              <a:t>Text &amp; audio files encoded-</a:t>
            </a:r>
            <a:r>
              <a:rPr lang="en-US" sz="1800" dirty="0">
                <a:solidFill>
                  <a:schemeClr val="bg2"/>
                </a:solidFill>
                <a:sym typeface="Wingdings" panose="05000000000000000000" pitchFamily="2" charset="2"/>
              </a:rPr>
              <a:t>token using specialized encoder models -conditioning &amp;Fusion process (involving Attention mechanism) </a:t>
            </a:r>
          </a:p>
          <a:p>
            <a:pPr marL="285750" indent="-285750">
              <a:lnSpc>
                <a:spcPct val="150000"/>
              </a:lnSpc>
              <a:buFont typeface="Arial" panose="020B0604020202020204" pitchFamily="34" charset="0"/>
              <a:buChar char="•"/>
            </a:pPr>
            <a:r>
              <a:rPr lang="en-US" sz="1800" dirty="0">
                <a:solidFill>
                  <a:schemeClr val="bg2"/>
                </a:solidFill>
                <a:sym typeface="Wingdings" panose="05000000000000000000" pitchFamily="2" charset="2"/>
              </a:rPr>
              <a:t>Then was processed by a </a:t>
            </a:r>
            <a:r>
              <a:rPr lang="en-US" sz="1800" b="1" u="sng" dirty="0">
                <a:solidFill>
                  <a:schemeClr val="bg2"/>
                </a:solidFill>
                <a:sym typeface="Wingdings" panose="05000000000000000000" pitchFamily="2" charset="2"/>
              </a:rPr>
              <a:t>Transformer model</a:t>
            </a:r>
            <a:endParaRPr lang="en-US" sz="1800" b="1" u="sng" dirty="0">
              <a:solidFill>
                <a:schemeClr val="bg2"/>
              </a:solidFill>
            </a:endParaRPr>
          </a:p>
          <a:p>
            <a:pPr marL="285750" indent="-285750">
              <a:lnSpc>
                <a:spcPct val="150000"/>
              </a:lnSpc>
              <a:buFont typeface="Arial" panose="020B0604020202020204" pitchFamily="34" charset="0"/>
              <a:buChar char="•"/>
            </a:pPr>
            <a:endParaRPr lang="en-US" sz="1800" b="1" u="sng" dirty="0">
              <a:solidFill>
                <a:schemeClr val="bg2"/>
              </a:solidFill>
            </a:endParaRPr>
          </a:p>
        </p:txBody>
      </p:sp>
    </p:spTree>
    <p:extLst>
      <p:ext uri="{BB962C8B-B14F-4D97-AF65-F5344CB8AC3E}">
        <p14:creationId xmlns:p14="http://schemas.microsoft.com/office/powerpoint/2010/main" val="500245106"/>
      </p:ext>
    </p:extLst>
  </p:cSld>
  <p:clrMapOvr>
    <a:masterClrMapping/>
  </p:clrMapOvr>
  <p:transition spd="slow">
    <p:push dir="u"/>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9FE25B79-BA6B-BF3C-62A2-0AC2FAE898C5}"/>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AEAA861E-6E0E-90AC-E27E-C16DA3973643}"/>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3F8DEE97-25BB-757F-B025-1B5F27955FD1}"/>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5.4.Music Generation</a:t>
            </a:r>
            <a:endParaRPr dirty="0"/>
          </a:p>
        </p:txBody>
      </p:sp>
      <p:sp>
        <p:nvSpPr>
          <p:cNvPr id="589" name="Google Shape;589;p40">
            <a:extLst>
              <a:ext uri="{FF2B5EF4-FFF2-40B4-BE49-F238E27FC236}">
                <a16:creationId xmlns:a16="http://schemas.microsoft.com/office/drawing/2014/main" id="{53C5EB4A-7D8E-03AD-4633-B6BD0BCB17E9}"/>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97B31A07-33AA-5A65-DA21-BDEC82ACB155}"/>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9EC80329-9AA8-0E2E-64AB-1EAF9F14BC93}"/>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DC392337-14E7-1FF9-F9F1-D0FFB872056C}"/>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394E11DB-0DD5-D898-21C8-7C3A8228ED64}"/>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35541792-4F01-B523-3D1C-898918687300}"/>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F66AD3C-8393-77A1-DEF3-00773CFF9B05}"/>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4007C9B5-F009-9940-C8B8-304AB7F77D3C}"/>
              </a:ext>
            </a:extLst>
          </p:cNvPr>
          <p:cNvSpPr txBox="1"/>
          <p:nvPr/>
        </p:nvSpPr>
        <p:spPr>
          <a:xfrm>
            <a:off x="696156" y="1331382"/>
            <a:ext cx="8059692" cy="456535"/>
          </a:xfrm>
          <a:prstGeom prst="rect">
            <a:avLst/>
          </a:prstGeom>
          <a:noFill/>
        </p:spPr>
        <p:txBody>
          <a:bodyPr wrap="square">
            <a:spAutoFit/>
          </a:bodyPr>
          <a:lstStyle/>
          <a:p>
            <a:pPr algn="ctr">
              <a:lnSpc>
                <a:spcPct val="150000"/>
              </a:lnSpc>
            </a:pPr>
            <a:r>
              <a:rPr lang="en-US" sz="1800" dirty="0">
                <a:solidFill>
                  <a:schemeClr val="bg2"/>
                </a:solidFill>
              </a:rPr>
              <a:t>Several Iterations of MG-S</a:t>
            </a:r>
          </a:p>
        </p:txBody>
      </p:sp>
      <p:pic>
        <p:nvPicPr>
          <p:cNvPr id="3" name="Picture 2">
            <a:extLst>
              <a:ext uri="{FF2B5EF4-FFF2-40B4-BE49-F238E27FC236}">
                <a16:creationId xmlns:a16="http://schemas.microsoft.com/office/drawing/2014/main" id="{1070D88F-F568-EB1A-4ED8-2BF67E6C5C1D}"/>
              </a:ext>
            </a:extLst>
          </p:cNvPr>
          <p:cNvPicPr>
            <a:picLocks noChangeAspect="1"/>
          </p:cNvPicPr>
          <p:nvPr/>
        </p:nvPicPr>
        <p:blipFill>
          <a:blip r:embed="rId3"/>
          <a:stretch>
            <a:fillRect/>
          </a:stretch>
        </p:blipFill>
        <p:spPr>
          <a:xfrm>
            <a:off x="1047272" y="1994362"/>
            <a:ext cx="6816226" cy="3149138"/>
          </a:xfrm>
          <a:prstGeom prst="rect">
            <a:avLst/>
          </a:prstGeom>
        </p:spPr>
      </p:pic>
    </p:spTree>
    <p:extLst>
      <p:ext uri="{BB962C8B-B14F-4D97-AF65-F5344CB8AC3E}">
        <p14:creationId xmlns:p14="http://schemas.microsoft.com/office/powerpoint/2010/main" val="17881871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701A4F7F-7DC7-2BF7-D4A8-FFF743A98C12}"/>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877DB1C4-5318-9FA9-5EA3-D92677595981}"/>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D13248CE-A21C-9B08-1E5B-01AA5D2CB7AA}"/>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5.5.Architechture </a:t>
            </a:r>
            <a:endParaRPr dirty="0"/>
          </a:p>
        </p:txBody>
      </p:sp>
      <p:sp>
        <p:nvSpPr>
          <p:cNvPr id="589" name="Google Shape;589;p40">
            <a:extLst>
              <a:ext uri="{FF2B5EF4-FFF2-40B4-BE49-F238E27FC236}">
                <a16:creationId xmlns:a16="http://schemas.microsoft.com/office/drawing/2014/main" id="{D4F6A3B4-7083-B397-AD34-73C65FFCAF60}"/>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C6648C04-3D8C-5513-504B-BB6B317B76D5}"/>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DBA7A82D-E74A-40CA-FEE5-BAFA23764698}"/>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694C7A1C-B3FB-CD9E-C667-FCA7C08F2091}"/>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9F7FB7C4-946C-AB9C-FFA1-AD230598B093}"/>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8CBC2296-25C1-B53F-6B6B-D2E3F804AABA}"/>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E9B464B2-26E1-1DE3-1660-4C6C71308935}"/>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F7239944-E569-5A54-496F-1AB0AF6C9852}"/>
              </a:ext>
            </a:extLst>
          </p:cNvPr>
          <p:cNvPicPr>
            <a:picLocks noChangeAspect="1"/>
          </p:cNvPicPr>
          <p:nvPr/>
        </p:nvPicPr>
        <p:blipFill>
          <a:blip r:embed="rId3"/>
          <a:stretch>
            <a:fillRect/>
          </a:stretch>
        </p:blipFill>
        <p:spPr>
          <a:xfrm>
            <a:off x="239654" y="1451466"/>
            <a:ext cx="8664691" cy="332260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650469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78B54C-A734-4A82-B2AE-A96AC636146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798843E-2BAF-C7C8-FA9B-5716910105DA}"/>
              </a:ext>
            </a:extLst>
          </p:cNvPr>
          <p:cNvSpPr>
            <a:spLocks noGrp="1"/>
          </p:cNvSpPr>
          <p:nvPr>
            <p:ph type="body" idx="1"/>
          </p:nvPr>
        </p:nvSpPr>
        <p:spPr>
          <a:xfrm>
            <a:off x="713100" y="1270001"/>
            <a:ext cx="4304949" cy="1473200"/>
          </a:xfrm>
        </p:spPr>
        <p:txBody>
          <a:bodyPr/>
          <a:lstStyle/>
          <a:p>
            <a:pPr marL="152400" indent="0" algn="just">
              <a:lnSpc>
                <a:spcPct val="250000"/>
              </a:lnSpc>
              <a:buNone/>
            </a:pPr>
            <a:r>
              <a:rPr lang="en-US" sz="1600" dirty="0">
                <a:solidFill>
                  <a:schemeClr val="bg2"/>
                </a:solidFill>
              </a:rPr>
              <a:t>Musical notes are </a:t>
            </a:r>
            <a:r>
              <a:rPr lang="en-US" sz="1600" b="1" dirty="0">
                <a:solidFill>
                  <a:schemeClr val="bg2"/>
                </a:solidFill>
              </a:rPr>
              <a:t>symbols that represent specific pitches and durations in music</a:t>
            </a:r>
            <a:r>
              <a:rPr lang="en-US" sz="1600" dirty="0">
                <a:solidFill>
                  <a:schemeClr val="bg2"/>
                </a:solidFill>
              </a:rPr>
              <a:t>. They are used to </a:t>
            </a:r>
            <a:r>
              <a:rPr lang="en-US" sz="1600" b="1" dirty="0">
                <a:solidFill>
                  <a:schemeClr val="bg2"/>
                </a:solidFill>
              </a:rPr>
              <a:t>create melodies, harmonies, and rhythms when arranged in </a:t>
            </a:r>
            <a:r>
              <a:rPr lang="en-US" sz="1600" dirty="0">
                <a:solidFill>
                  <a:schemeClr val="bg2"/>
                </a:solidFill>
              </a:rPr>
              <a:t>various patterns and played on musical instruments.</a:t>
            </a:r>
          </a:p>
        </p:txBody>
      </p:sp>
      <p:sp>
        <p:nvSpPr>
          <p:cNvPr id="3" name="Title 2">
            <a:extLst>
              <a:ext uri="{FF2B5EF4-FFF2-40B4-BE49-F238E27FC236}">
                <a16:creationId xmlns:a16="http://schemas.microsoft.com/office/drawing/2014/main" id="{AACE68AC-B8B4-A41B-1919-F939A8F3D3AE}"/>
              </a:ext>
            </a:extLst>
          </p:cNvPr>
          <p:cNvSpPr>
            <a:spLocks noGrp="1"/>
          </p:cNvSpPr>
          <p:nvPr>
            <p:ph type="title"/>
          </p:nvPr>
        </p:nvSpPr>
        <p:spPr>
          <a:xfrm>
            <a:off x="412750" y="472544"/>
            <a:ext cx="8109349" cy="572700"/>
          </a:xfrm>
        </p:spPr>
        <p:txBody>
          <a:bodyPr/>
          <a:lstStyle/>
          <a:p>
            <a:r>
              <a:rPr lang="en-US" dirty="0"/>
              <a:t>Musical Notes and Music Generation</a:t>
            </a:r>
          </a:p>
        </p:txBody>
      </p:sp>
      <p:sp>
        <p:nvSpPr>
          <p:cNvPr id="4" name="Google Shape;617;p41">
            <a:extLst>
              <a:ext uri="{FF2B5EF4-FFF2-40B4-BE49-F238E27FC236}">
                <a16:creationId xmlns:a16="http://schemas.microsoft.com/office/drawing/2014/main" id="{F4EB0178-EC63-71F4-3133-8AC602B4C893}"/>
              </a:ext>
            </a:extLst>
          </p:cNvPr>
          <p:cNvSpPr/>
          <p:nvPr/>
        </p:nvSpPr>
        <p:spPr>
          <a:xfrm>
            <a:off x="412751" y="587844"/>
            <a:ext cx="363695" cy="310543"/>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19;p41">
            <a:extLst>
              <a:ext uri="{FF2B5EF4-FFF2-40B4-BE49-F238E27FC236}">
                <a16:creationId xmlns:a16="http://schemas.microsoft.com/office/drawing/2014/main" id="{3758F3FC-9AEF-52B6-E197-A94223DED8DD}"/>
              </a:ext>
            </a:extLst>
          </p:cNvPr>
          <p:cNvSpPr/>
          <p:nvPr/>
        </p:nvSpPr>
        <p:spPr>
          <a:xfrm>
            <a:off x="867250" y="490004"/>
            <a:ext cx="123336" cy="330483"/>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20;p41">
            <a:extLst>
              <a:ext uri="{FF2B5EF4-FFF2-40B4-BE49-F238E27FC236}">
                <a16:creationId xmlns:a16="http://schemas.microsoft.com/office/drawing/2014/main" id="{B4DA5FB8-7C40-A5D5-38F4-65D8D007D2E8}"/>
              </a:ext>
            </a:extLst>
          </p:cNvPr>
          <p:cNvSpPr/>
          <p:nvPr/>
        </p:nvSpPr>
        <p:spPr>
          <a:xfrm>
            <a:off x="8052750"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21;p41">
            <a:extLst>
              <a:ext uri="{FF2B5EF4-FFF2-40B4-BE49-F238E27FC236}">
                <a16:creationId xmlns:a16="http://schemas.microsoft.com/office/drawing/2014/main" id="{338E8FBE-C116-4EDA-A000-A0ACF7B9AF6C}"/>
              </a:ext>
            </a:extLst>
          </p:cNvPr>
          <p:cNvSpPr/>
          <p:nvPr/>
        </p:nvSpPr>
        <p:spPr>
          <a:xfrm>
            <a:off x="8325833"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2;p41">
            <a:extLst>
              <a:ext uri="{FF2B5EF4-FFF2-40B4-BE49-F238E27FC236}">
                <a16:creationId xmlns:a16="http://schemas.microsoft.com/office/drawing/2014/main" id="{A01517F4-9074-AA1F-66CE-2FC190577723}"/>
              </a:ext>
            </a:extLst>
          </p:cNvPr>
          <p:cNvSpPr/>
          <p:nvPr/>
        </p:nvSpPr>
        <p:spPr>
          <a:xfrm>
            <a:off x="8628581" y="76222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87;p40">
            <a:extLst>
              <a:ext uri="{FF2B5EF4-FFF2-40B4-BE49-F238E27FC236}">
                <a16:creationId xmlns:a16="http://schemas.microsoft.com/office/drawing/2014/main" id="{A9DF328D-BD2F-832F-0539-11CDF66D1D6A}"/>
              </a:ext>
            </a:extLst>
          </p:cNvPr>
          <p:cNvSpPr/>
          <p:nvPr/>
        </p:nvSpPr>
        <p:spPr>
          <a:xfrm rot="-1788488">
            <a:off x="-28843" y="3863048"/>
            <a:ext cx="323049" cy="690374"/>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 name="Picture 13" descr="A poster of music notes&#10;&#10;Description automatically generated">
            <a:extLst>
              <a:ext uri="{FF2B5EF4-FFF2-40B4-BE49-F238E27FC236}">
                <a16:creationId xmlns:a16="http://schemas.microsoft.com/office/drawing/2014/main" id="{8A42CE82-5074-1111-8C8B-ABA5974AA870}"/>
              </a:ext>
            </a:extLst>
          </p:cNvPr>
          <p:cNvPicPr>
            <a:picLocks noChangeAspect="1"/>
          </p:cNvPicPr>
          <p:nvPr/>
        </p:nvPicPr>
        <p:blipFill>
          <a:blip r:embed="rId2"/>
          <a:stretch>
            <a:fillRect/>
          </a:stretch>
        </p:blipFill>
        <p:spPr>
          <a:xfrm>
            <a:off x="5463792" y="1705893"/>
            <a:ext cx="3267462" cy="3267462"/>
          </a:xfrm>
          <a:prstGeom prst="rect">
            <a:avLst/>
          </a:prstGeom>
        </p:spPr>
      </p:pic>
    </p:spTree>
    <p:extLst>
      <p:ext uri="{BB962C8B-B14F-4D97-AF65-F5344CB8AC3E}">
        <p14:creationId xmlns:p14="http://schemas.microsoft.com/office/powerpoint/2010/main" val="31728700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A0990D13-072E-6897-0D01-05CF78247B4F}"/>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8C2ED1F9-A4C1-E906-F23B-FDB18ED0E0D2}"/>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30091D45-D03E-21B6-2B1D-7D4B652118F4}"/>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E61BAD2A-975F-B285-B273-601015403A9B}"/>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6.Experiments</a:t>
            </a:r>
            <a:endParaRPr dirty="0"/>
          </a:p>
        </p:txBody>
      </p:sp>
      <p:sp>
        <p:nvSpPr>
          <p:cNvPr id="589" name="Google Shape;589;p40">
            <a:extLst>
              <a:ext uri="{FF2B5EF4-FFF2-40B4-BE49-F238E27FC236}">
                <a16:creationId xmlns:a16="http://schemas.microsoft.com/office/drawing/2014/main" id="{2255A435-45EC-461E-9D87-7ACCF6FB98FA}"/>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8ED5B570-03DD-3EAD-B8BE-D3C2B1460E95}"/>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74B37311-54B1-2E03-6032-347B881A3122}"/>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68D2545F-92BE-9469-3171-7B0CE439D950}"/>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D6E1683B-55F3-63D4-B1A1-9EB4CED4EB7A}"/>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B3622577-8FC9-C9B3-8FD0-D434728A21D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460FF482-7338-0A9E-B8D1-5D641ACC7574}"/>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74" name="Picture 2" descr="Music Notes Cartoon Images - Free Download on Freepik">
            <a:extLst>
              <a:ext uri="{FF2B5EF4-FFF2-40B4-BE49-F238E27FC236}">
                <a16:creationId xmlns:a16="http://schemas.microsoft.com/office/drawing/2014/main" id="{EBBCA189-4A7C-C005-85FC-CCE3BF8D57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5479" y="1493165"/>
            <a:ext cx="5838825" cy="3049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7987953"/>
      </p:ext>
    </p:extLst>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FAAA8298-0B9D-EB82-52BF-C8BC2C57BBB4}"/>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6CC5C122-8C3A-AAEB-4953-845086BCD5CA}"/>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B727106C-45A1-4877-B1B0-1AFB4AEA0572}"/>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44D22AEA-5D56-DA57-1594-08CE3ACD2E2C}"/>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6.1.Datasets</a:t>
            </a:r>
            <a:endParaRPr dirty="0"/>
          </a:p>
        </p:txBody>
      </p:sp>
      <p:sp>
        <p:nvSpPr>
          <p:cNvPr id="589" name="Google Shape;589;p40">
            <a:extLst>
              <a:ext uri="{FF2B5EF4-FFF2-40B4-BE49-F238E27FC236}">
                <a16:creationId xmlns:a16="http://schemas.microsoft.com/office/drawing/2014/main" id="{A3035E57-8CEE-623D-6331-22C5450D1B12}"/>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5CE5606E-0143-3661-5C46-2A266099585A}"/>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9093AE38-604B-FA7B-931A-17F95E602D0C}"/>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9A037BB3-0195-A6B1-F495-27DF71908DEF}"/>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8A69E4E0-24E0-4314-5633-3319CB462D09}"/>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5473B975-1931-59AD-6194-66A2E611AB00}"/>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64C2DB3C-EF95-6435-945B-ABDCE95DC261}"/>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381C232F-3D77-380C-A281-CF9D8D93F8BC}"/>
              </a:ext>
            </a:extLst>
          </p:cNvPr>
          <p:cNvSpPr txBox="1"/>
          <p:nvPr/>
        </p:nvSpPr>
        <p:spPr>
          <a:xfrm>
            <a:off x="596485" y="1797026"/>
            <a:ext cx="8059692" cy="3139321"/>
          </a:xfrm>
          <a:prstGeom prst="rect">
            <a:avLst/>
          </a:prstGeom>
          <a:noFill/>
        </p:spPr>
        <p:txBody>
          <a:bodyPr wrap="square">
            <a:spAutoFit/>
          </a:bodyPr>
          <a:lstStyle/>
          <a:p>
            <a:pPr marL="285750" indent="-285750">
              <a:buFont typeface="Arial" panose="020B0604020202020204" pitchFamily="34" charset="0"/>
              <a:buChar char="•"/>
            </a:pPr>
            <a:r>
              <a:rPr lang="en-US" sz="1800" b="1" dirty="0" err="1">
                <a:solidFill>
                  <a:schemeClr val="bg2"/>
                </a:solidFill>
              </a:rPr>
              <a:t>WikiArt</a:t>
            </a:r>
            <a:r>
              <a:rPr lang="en-US" sz="1800" b="1" dirty="0">
                <a:solidFill>
                  <a:schemeClr val="bg2"/>
                </a:solidFill>
              </a:rPr>
              <a:t> Emotion Dataset: </a:t>
            </a:r>
            <a:r>
              <a:rPr lang="en-US" sz="1800" dirty="0">
                <a:solidFill>
                  <a:schemeClr val="bg2"/>
                </a:solidFill>
              </a:rPr>
              <a:t>An open-source collection of paintings from </a:t>
            </a:r>
            <a:r>
              <a:rPr lang="en-US" sz="1800" b="1" u="sng" dirty="0">
                <a:solidFill>
                  <a:schemeClr val="bg2"/>
                </a:solidFill>
              </a:rPr>
              <a:t>various art periods</a:t>
            </a:r>
            <a:r>
              <a:rPr lang="en-US" sz="1800" dirty="0">
                <a:solidFill>
                  <a:schemeClr val="bg2"/>
                </a:solidFill>
              </a:rPr>
              <a:t>, categorized by emotions; paper s</a:t>
            </a:r>
            <a:r>
              <a:rPr lang="en-US" sz="1800" b="1" u="sng" dirty="0">
                <a:solidFill>
                  <a:schemeClr val="bg2"/>
                </a:solidFill>
              </a:rPr>
              <a:t>elected 1,200 paintings </a:t>
            </a:r>
            <a:r>
              <a:rPr lang="en-US" sz="1800" dirty="0">
                <a:solidFill>
                  <a:schemeClr val="bg2"/>
                </a:solidFill>
              </a:rPr>
              <a:t>representing five emotions (Happy, Angry, Sad, Fun, and Neutral) for this project.</a:t>
            </a:r>
          </a:p>
          <a:p>
            <a:pPr marL="285750" indent="-285750">
              <a:buFont typeface="Arial" panose="020B0604020202020204" pitchFamily="34" charset="0"/>
              <a:buChar char="•"/>
            </a:pPr>
            <a:endParaRPr lang="en-US" sz="1800" dirty="0">
              <a:solidFill>
                <a:schemeClr val="bg2"/>
              </a:solidFill>
            </a:endParaRPr>
          </a:p>
          <a:p>
            <a:pPr marL="285750" indent="-285750">
              <a:buFont typeface="Arial" panose="020B0604020202020204" pitchFamily="34" charset="0"/>
              <a:buChar char="•"/>
            </a:pPr>
            <a:r>
              <a:rPr lang="en-US" sz="1800" b="1" dirty="0">
                <a:solidFill>
                  <a:schemeClr val="bg2"/>
                </a:solidFill>
              </a:rPr>
              <a:t>MIREX Emotion Dataset: </a:t>
            </a:r>
            <a:r>
              <a:rPr lang="en-US" sz="1800" dirty="0">
                <a:solidFill>
                  <a:schemeClr val="bg2"/>
                </a:solidFill>
              </a:rPr>
              <a:t>A dataset of </a:t>
            </a:r>
            <a:r>
              <a:rPr lang="en-US" sz="1800" b="1" u="sng" dirty="0">
                <a:solidFill>
                  <a:schemeClr val="bg2"/>
                </a:solidFill>
              </a:rPr>
              <a:t>193 MIDI music files </a:t>
            </a:r>
            <a:r>
              <a:rPr lang="en-US" sz="1800" dirty="0">
                <a:solidFill>
                  <a:schemeClr val="bg2"/>
                </a:solidFill>
              </a:rPr>
              <a:t>expressing various emotions, which we preprocessed into 30-second WAV segments and categorized by the same five emotions to align with our painting dataset. </a:t>
            </a:r>
          </a:p>
          <a:p>
            <a:pPr marL="285750" indent="-285750">
              <a:buFont typeface="Arial" panose="020B0604020202020204" pitchFamily="34" charset="0"/>
              <a:buChar char="•"/>
            </a:pPr>
            <a:endParaRPr lang="en-US" sz="1800" dirty="0">
              <a:solidFill>
                <a:schemeClr val="bg2"/>
              </a:solidFill>
            </a:endParaRPr>
          </a:p>
          <a:p>
            <a:endParaRPr lang="en-US" sz="1800" b="1" u="sng" dirty="0">
              <a:solidFill>
                <a:schemeClr val="bg2"/>
              </a:solidFill>
            </a:endParaRPr>
          </a:p>
        </p:txBody>
      </p:sp>
    </p:spTree>
    <p:extLst>
      <p:ext uri="{BB962C8B-B14F-4D97-AF65-F5344CB8AC3E}">
        <p14:creationId xmlns:p14="http://schemas.microsoft.com/office/powerpoint/2010/main" val="512626134"/>
      </p:ext>
    </p:extLst>
  </p:cSld>
  <p:clrMapOvr>
    <a:masterClrMapping/>
  </p:clrMapOvr>
  <p:transition spd="slow">
    <p:push dir="u"/>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994F3DAD-2B6D-47DF-F02C-BDBE5336FFE6}"/>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A87FF7D7-C1E1-C9E2-9CC8-1B0B9E4ECEFB}"/>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4A78683E-8F0C-FDB6-E31B-8D89EEE8208D}"/>
              </a:ext>
            </a:extLst>
          </p:cNvPr>
          <p:cNvSpPr txBox="1">
            <a:spLocks noGrp="1"/>
          </p:cNvSpPr>
          <p:nvPr>
            <p:ph type="title"/>
          </p:nvPr>
        </p:nvSpPr>
        <p:spPr>
          <a:xfrm>
            <a:off x="596485" y="496583"/>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6.2.Evaluation Metrics</a:t>
            </a:r>
            <a:endParaRPr dirty="0"/>
          </a:p>
        </p:txBody>
      </p:sp>
      <p:sp>
        <p:nvSpPr>
          <p:cNvPr id="589" name="Google Shape;589;p40">
            <a:extLst>
              <a:ext uri="{FF2B5EF4-FFF2-40B4-BE49-F238E27FC236}">
                <a16:creationId xmlns:a16="http://schemas.microsoft.com/office/drawing/2014/main" id="{AE894CEC-E952-81F7-7343-88F56CEDFF39}"/>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8AE38F9A-98BB-5C74-957C-571DE71EFB9A}"/>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ACC26AA4-98EE-D7D6-E7C0-C7A68FD49A69}"/>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E93D7EFC-3D83-266A-B42E-96D4026CCB2E}"/>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07430CA3-8474-3294-009C-8E0A5016D4C0}"/>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FAFBDDBF-173E-3F5C-5C0E-347F0FF27470}"/>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98C8499F-BEEB-8495-D944-A61572BB986F}"/>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791DDA44-1F9E-2779-7CDA-BC52142435F8}"/>
              </a:ext>
            </a:extLst>
          </p:cNvPr>
          <p:cNvPicPr>
            <a:picLocks noChangeAspect="1"/>
          </p:cNvPicPr>
          <p:nvPr/>
        </p:nvPicPr>
        <p:blipFill>
          <a:blip r:embed="rId3"/>
          <a:stretch>
            <a:fillRect/>
          </a:stretch>
        </p:blipFill>
        <p:spPr>
          <a:xfrm>
            <a:off x="1401789" y="1367644"/>
            <a:ext cx="6721422" cy="3368332"/>
          </a:xfrm>
          <a:prstGeom prst="rect">
            <a:avLst/>
          </a:prstGeom>
        </p:spPr>
      </p:pic>
    </p:spTree>
    <p:extLst>
      <p:ext uri="{BB962C8B-B14F-4D97-AF65-F5344CB8AC3E}">
        <p14:creationId xmlns:p14="http://schemas.microsoft.com/office/powerpoint/2010/main" val="4173271691"/>
      </p:ext>
    </p:extLst>
  </p:cSld>
  <p:clrMapOvr>
    <a:masterClrMapping/>
  </p:clrMapOvr>
  <p:transition spd="slow">
    <p:push dir="u"/>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B2F4A368-FB4D-2E3C-DFD4-B7852956330A}"/>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19C238B7-78CD-7CE0-FB83-7C2BC9052CD3}"/>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31FD3845-F11D-5C5C-2B92-8D7637E9F2BA}"/>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9" name="Google Shape;589;p40">
            <a:extLst>
              <a:ext uri="{FF2B5EF4-FFF2-40B4-BE49-F238E27FC236}">
                <a16:creationId xmlns:a16="http://schemas.microsoft.com/office/drawing/2014/main" id="{6D05D262-32CE-8273-563A-58230CC44D87}"/>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4701ECC6-F16B-E1AF-C6C0-843EF89A4DBB}"/>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6BA29D0E-424F-BEB9-9773-F60CE92246B1}"/>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E5126719-5ED4-482F-0046-167294BB63B3}"/>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8F58C698-046D-8052-C5D1-BB7609274FEA}"/>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B7DDB34A-174B-2E90-29EA-8378C5A4DBA5}"/>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FD62BDE7-46AF-82EC-EFE8-9B7764979C62}"/>
              </a:ext>
            </a:extLst>
          </p:cNvPr>
          <p:cNvSpPr/>
          <p:nvPr/>
        </p:nvSpPr>
        <p:spPr>
          <a:xfrm>
            <a:off x="8486798" y="585225"/>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5C37EC9D-5894-FA34-108C-6520661E51A5}"/>
              </a:ext>
            </a:extLst>
          </p:cNvPr>
          <p:cNvPicPr>
            <a:picLocks noChangeAspect="1"/>
          </p:cNvPicPr>
          <p:nvPr/>
        </p:nvPicPr>
        <p:blipFill>
          <a:blip r:embed="rId3"/>
          <a:stretch>
            <a:fillRect/>
          </a:stretch>
        </p:blipFill>
        <p:spPr>
          <a:xfrm>
            <a:off x="628075" y="1351843"/>
            <a:ext cx="7931214" cy="3101709"/>
          </a:xfrm>
          <a:prstGeom prst="rect">
            <a:avLst/>
          </a:prstGeom>
        </p:spPr>
      </p:pic>
    </p:spTree>
    <p:extLst>
      <p:ext uri="{BB962C8B-B14F-4D97-AF65-F5344CB8AC3E}">
        <p14:creationId xmlns:p14="http://schemas.microsoft.com/office/powerpoint/2010/main" val="1801045909"/>
      </p:ext>
    </p:extLst>
  </p:cSld>
  <p:clrMapOvr>
    <a:masterClrMapping/>
  </p:clrMapOvr>
  <p:transition spd="slow">
    <p:push dir="u"/>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03">
          <a:extLst>
            <a:ext uri="{FF2B5EF4-FFF2-40B4-BE49-F238E27FC236}">
              <a16:creationId xmlns:a16="http://schemas.microsoft.com/office/drawing/2014/main" id="{320C5D2C-C633-F7D5-29DD-A6542D2CF136}"/>
            </a:ext>
          </a:extLst>
        </p:cNvPr>
        <p:cNvGrpSpPr/>
        <p:nvPr/>
      </p:nvGrpSpPr>
      <p:grpSpPr>
        <a:xfrm>
          <a:off x="0" y="0"/>
          <a:ext cx="0" cy="0"/>
          <a:chOff x="0" y="0"/>
          <a:chExt cx="0" cy="0"/>
        </a:xfrm>
      </p:grpSpPr>
      <p:sp>
        <p:nvSpPr>
          <p:cNvPr id="604" name="Google Shape;604;p41">
            <a:extLst>
              <a:ext uri="{FF2B5EF4-FFF2-40B4-BE49-F238E27FC236}">
                <a16:creationId xmlns:a16="http://schemas.microsoft.com/office/drawing/2014/main" id="{C92A8FBA-C112-339A-4967-F2CF7EB1B65C}"/>
              </a:ext>
            </a:extLst>
          </p:cNvPr>
          <p:cNvSpPr/>
          <p:nvPr/>
        </p:nvSpPr>
        <p:spPr>
          <a:xfrm rot="610973">
            <a:off x="6676615" y="2023478"/>
            <a:ext cx="358419" cy="794217"/>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1">
            <a:extLst>
              <a:ext uri="{FF2B5EF4-FFF2-40B4-BE49-F238E27FC236}">
                <a16:creationId xmlns:a16="http://schemas.microsoft.com/office/drawing/2014/main" id="{FCC76699-F199-CDD8-DA28-AF0BC9F9133D}"/>
              </a:ext>
            </a:extLst>
          </p:cNvPr>
          <p:cNvSpPr/>
          <p:nvPr/>
        </p:nvSpPr>
        <p:spPr>
          <a:xfrm rot="-1091856">
            <a:off x="5681522" y="1833947"/>
            <a:ext cx="314055" cy="1006241"/>
          </a:xfrm>
          <a:custGeom>
            <a:avLst/>
            <a:gdLst/>
            <a:ahLst/>
            <a:cxnLst/>
            <a:rect l="l" t="t" r="r" b="b"/>
            <a:pathLst>
              <a:path w="12562" h="40249" extrusionOk="0">
                <a:moveTo>
                  <a:pt x="8921" y="448"/>
                </a:moveTo>
                <a:cubicBezTo>
                  <a:pt x="9184" y="448"/>
                  <a:pt x="8990" y="1990"/>
                  <a:pt x="8906" y="2315"/>
                </a:cubicBezTo>
                <a:cubicBezTo>
                  <a:pt x="8894" y="2315"/>
                  <a:pt x="8346" y="1101"/>
                  <a:pt x="8787" y="541"/>
                </a:cubicBezTo>
                <a:cubicBezTo>
                  <a:pt x="8841" y="477"/>
                  <a:pt x="8885" y="448"/>
                  <a:pt x="8921" y="448"/>
                </a:cubicBezTo>
                <a:close/>
                <a:moveTo>
                  <a:pt x="7759" y="976"/>
                </a:moveTo>
                <a:cubicBezTo>
                  <a:pt x="8001" y="976"/>
                  <a:pt x="8492" y="2346"/>
                  <a:pt x="8573" y="2649"/>
                </a:cubicBezTo>
                <a:cubicBezTo>
                  <a:pt x="8573" y="2649"/>
                  <a:pt x="7513" y="1803"/>
                  <a:pt x="7656" y="1125"/>
                </a:cubicBezTo>
                <a:cubicBezTo>
                  <a:pt x="7679" y="1021"/>
                  <a:pt x="7715" y="976"/>
                  <a:pt x="7759" y="976"/>
                </a:cubicBezTo>
                <a:close/>
                <a:moveTo>
                  <a:pt x="10126" y="927"/>
                </a:moveTo>
                <a:cubicBezTo>
                  <a:pt x="10183" y="927"/>
                  <a:pt x="10224" y="986"/>
                  <a:pt x="10239" y="1125"/>
                </a:cubicBezTo>
                <a:cubicBezTo>
                  <a:pt x="10323" y="1970"/>
                  <a:pt x="8965" y="2839"/>
                  <a:pt x="8965" y="2839"/>
                </a:cubicBezTo>
                <a:cubicBezTo>
                  <a:pt x="9095" y="2471"/>
                  <a:pt x="9833" y="927"/>
                  <a:pt x="10126" y="927"/>
                </a:cubicBezTo>
                <a:close/>
                <a:moveTo>
                  <a:pt x="7053" y="1799"/>
                </a:moveTo>
                <a:cubicBezTo>
                  <a:pt x="7335" y="1799"/>
                  <a:pt x="8289" y="2703"/>
                  <a:pt x="8489" y="2923"/>
                </a:cubicBezTo>
                <a:cubicBezTo>
                  <a:pt x="8489" y="2923"/>
                  <a:pt x="8487" y="2924"/>
                  <a:pt x="8483" y="2924"/>
                </a:cubicBezTo>
                <a:cubicBezTo>
                  <a:pt x="8386" y="2924"/>
                  <a:pt x="7161" y="2646"/>
                  <a:pt x="6989" y="1994"/>
                </a:cubicBezTo>
                <a:cubicBezTo>
                  <a:pt x="6953" y="1856"/>
                  <a:pt x="6982" y="1799"/>
                  <a:pt x="7053" y="1799"/>
                </a:cubicBezTo>
                <a:close/>
                <a:moveTo>
                  <a:pt x="11513" y="3982"/>
                </a:moveTo>
                <a:cubicBezTo>
                  <a:pt x="11466" y="4935"/>
                  <a:pt x="10751" y="5518"/>
                  <a:pt x="10359" y="6244"/>
                </a:cubicBezTo>
                <a:lnTo>
                  <a:pt x="10323" y="6232"/>
                </a:lnTo>
                <a:lnTo>
                  <a:pt x="10359" y="6232"/>
                </a:lnTo>
                <a:cubicBezTo>
                  <a:pt x="10180" y="5351"/>
                  <a:pt x="10716" y="4268"/>
                  <a:pt x="11513" y="3982"/>
                </a:cubicBezTo>
                <a:close/>
                <a:moveTo>
                  <a:pt x="2869" y="9030"/>
                </a:moveTo>
                <a:cubicBezTo>
                  <a:pt x="2869" y="9036"/>
                  <a:pt x="2866" y="9039"/>
                  <a:pt x="2865" y="9039"/>
                </a:cubicBezTo>
                <a:cubicBezTo>
                  <a:pt x="2864" y="9039"/>
                  <a:pt x="2864" y="9036"/>
                  <a:pt x="2869" y="9030"/>
                </a:cubicBezTo>
                <a:close/>
                <a:moveTo>
                  <a:pt x="8007" y="7017"/>
                </a:moveTo>
                <a:cubicBezTo>
                  <a:pt x="8417" y="7017"/>
                  <a:pt x="9614" y="8436"/>
                  <a:pt x="9621" y="9229"/>
                </a:cubicBezTo>
                <a:lnTo>
                  <a:pt x="9621" y="9229"/>
                </a:lnTo>
                <a:cubicBezTo>
                  <a:pt x="9164" y="8703"/>
                  <a:pt x="8696" y="8176"/>
                  <a:pt x="8239" y="7625"/>
                </a:cubicBezTo>
                <a:cubicBezTo>
                  <a:pt x="8108" y="7483"/>
                  <a:pt x="7775" y="7256"/>
                  <a:pt x="7906" y="7066"/>
                </a:cubicBezTo>
                <a:cubicBezTo>
                  <a:pt x="7929" y="7032"/>
                  <a:pt x="7964" y="7017"/>
                  <a:pt x="8007" y="7017"/>
                </a:cubicBezTo>
                <a:close/>
                <a:moveTo>
                  <a:pt x="9644" y="9258"/>
                </a:moveTo>
                <a:cubicBezTo>
                  <a:pt x="9650" y="9259"/>
                  <a:pt x="9651" y="9262"/>
                  <a:pt x="9644" y="9269"/>
                </a:cubicBezTo>
                <a:lnTo>
                  <a:pt x="9644" y="9258"/>
                </a:lnTo>
                <a:close/>
                <a:moveTo>
                  <a:pt x="3429" y="9614"/>
                </a:moveTo>
                <a:cubicBezTo>
                  <a:pt x="3429" y="9626"/>
                  <a:pt x="3453" y="9626"/>
                  <a:pt x="3453" y="9638"/>
                </a:cubicBezTo>
                <a:cubicBezTo>
                  <a:pt x="3429" y="9638"/>
                  <a:pt x="3429" y="9626"/>
                  <a:pt x="3417" y="9626"/>
                </a:cubicBezTo>
                <a:lnTo>
                  <a:pt x="3429" y="9614"/>
                </a:lnTo>
                <a:close/>
                <a:moveTo>
                  <a:pt x="3512" y="8733"/>
                </a:moveTo>
                <a:cubicBezTo>
                  <a:pt x="3870" y="8733"/>
                  <a:pt x="3608" y="9483"/>
                  <a:pt x="2774" y="9852"/>
                </a:cubicBezTo>
                <a:lnTo>
                  <a:pt x="2762" y="9876"/>
                </a:lnTo>
                <a:cubicBezTo>
                  <a:pt x="2762" y="9852"/>
                  <a:pt x="3143" y="8733"/>
                  <a:pt x="3512" y="8733"/>
                </a:cubicBezTo>
                <a:close/>
                <a:moveTo>
                  <a:pt x="2283" y="8245"/>
                </a:moveTo>
                <a:cubicBezTo>
                  <a:pt x="2564" y="8245"/>
                  <a:pt x="2870" y="9022"/>
                  <a:pt x="2524" y="9947"/>
                </a:cubicBezTo>
                <a:lnTo>
                  <a:pt x="2536" y="9983"/>
                </a:lnTo>
                <a:cubicBezTo>
                  <a:pt x="2524" y="9947"/>
                  <a:pt x="1846" y="8626"/>
                  <a:pt x="2143" y="8316"/>
                </a:cubicBezTo>
                <a:cubicBezTo>
                  <a:pt x="2187" y="8267"/>
                  <a:pt x="2234" y="8245"/>
                  <a:pt x="2283" y="8245"/>
                </a:cubicBezTo>
                <a:close/>
                <a:moveTo>
                  <a:pt x="1213" y="8975"/>
                </a:moveTo>
                <a:cubicBezTo>
                  <a:pt x="1506" y="8975"/>
                  <a:pt x="2048" y="9455"/>
                  <a:pt x="2227" y="10304"/>
                </a:cubicBezTo>
                <a:lnTo>
                  <a:pt x="2262" y="10328"/>
                </a:lnTo>
                <a:cubicBezTo>
                  <a:pt x="2227" y="10304"/>
                  <a:pt x="953" y="9566"/>
                  <a:pt x="1024" y="9138"/>
                </a:cubicBezTo>
                <a:cubicBezTo>
                  <a:pt x="1045" y="9028"/>
                  <a:pt x="1115" y="8975"/>
                  <a:pt x="1213" y="8975"/>
                </a:cubicBezTo>
                <a:close/>
                <a:moveTo>
                  <a:pt x="3864" y="9796"/>
                </a:moveTo>
                <a:cubicBezTo>
                  <a:pt x="3943" y="9796"/>
                  <a:pt x="4011" y="9813"/>
                  <a:pt x="4060" y="9852"/>
                </a:cubicBezTo>
                <a:cubicBezTo>
                  <a:pt x="4348" y="10063"/>
                  <a:pt x="3871" y="10482"/>
                  <a:pt x="3084" y="10482"/>
                </a:cubicBezTo>
                <a:cubicBezTo>
                  <a:pt x="2894" y="10482"/>
                  <a:pt x="2685" y="10458"/>
                  <a:pt x="2465" y="10400"/>
                </a:cubicBezTo>
                <a:lnTo>
                  <a:pt x="2431" y="10411"/>
                </a:lnTo>
                <a:lnTo>
                  <a:pt x="2431" y="10411"/>
                </a:lnTo>
                <a:cubicBezTo>
                  <a:pt x="2490" y="10388"/>
                  <a:pt x="3391" y="9796"/>
                  <a:pt x="3864" y="9796"/>
                </a:cubicBezTo>
                <a:close/>
                <a:moveTo>
                  <a:pt x="9978" y="12269"/>
                </a:moveTo>
                <a:lnTo>
                  <a:pt x="9954" y="12305"/>
                </a:lnTo>
                <a:lnTo>
                  <a:pt x="9954" y="12269"/>
                </a:lnTo>
                <a:close/>
                <a:moveTo>
                  <a:pt x="11860" y="10462"/>
                </a:moveTo>
                <a:cubicBezTo>
                  <a:pt x="11910" y="10462"/>
                  <a:pt x="11954" y="10482"/>
                  <a:pt x="11990" y="10531"/>
                </a:cubicBezTo>
                <a:cubicBezTo>
                  <a:pt x="12287" y="10959"/>
                  <a:pt x="10930" y="11828"/>
                  <a:pt x="10359" y="12388"/>
                </a:cubicBezTo>
                <a:cubicBezTo>
                  <a:pt x="10668" y="11888"/>
                  <a:pt x="10954" y="11364"/>
                  <a:pt x="11311" y="10888"/>
                </a:cubicBezTo>
                <a:cubicBezTo>
                  <a:pt x="11423" y="10738"/>
                  <a:pt x="11676" y="10462"/>
                  <a:pt x="11860" y="10462"/>
                </a:cubicBezTo>
                <a:close/>
                <a:moveTo>
                  <a:pt x="3992" y="11783"/>
                </a:moveTo>
                <a:cubicBezTo>
                  <a:pt x="4039" y="11783"/>
                  <a:pt x="4083" y="11804"/>
                  <a:pt x="4120" y="11852"/>
                </a:cubicBezTo>
                <a:cubicBezTo>
                  <a:pt x="4382" y="12162"/>
                  <a:pt x="3489" y="13209"/>
                  <a:pt x="2977" y="13781"/>
                </a:cubicBezTo>
                <a:cubicBezTo>
                  <a:pt x="2985" y="13781"/>
                  <a:pt x="2987" y="13786"/>
                  <a:pt x="2985" y="13786"/>
                </a:cubicBezTo>
                <a:cubicBezTo>
                  <a:pt x="2983" y="13786"/>
                  <a:pt x="2981" y="13785"/>
                  <a:pt x="2977" y="13781"/>
                </a:cubicBezTo>
                <a:cubicBezTo>
                  <a:pt x="2977" y="13167"/>
                  <a:pt x="3616" y="11783"/>
                  <a:pt x="3992" y="11783"/>
                </a:cubicBezTo>
                <a:close/>
                <a:moveTo>
                  <a:pt x="7640" y="13751"/>
                </a:moveTo>
                <a:cubicBezTo>
                  <a:pt x="8555" y="13751"/>
                  <a:pt x="7984" y="15488"/>
                  <a:pt x="7834" y="16293"/>
                </a:cubicBezTo>
                <a:cubicBezTo>
                  <a:pt x="7656" y="15507"/>
                  <a:pt x="6930" y="13841"/>
                  <a:pt x="7537" y="13757"/>
                </a:cubicBezTo>
                <a:cubicBezTo>
                  <a:pt x="7573" y="13753"/>
                  <a:pt x="7607" y="13751"/>
                  <a:pt x="7640" y="13751"/>
                </a:cubicBezTo>
                <a:close/>
                <a:moveTo>
                  <a:pt x="565" y="15303"/>
                </a:moveTo>
                <a:cubicBezTo>
                  <a:pt x="973" y="15303"/>
                  <a:pt x="2122" y="16147"/>
                  <a:pt x="2739" y="17115"/>
                </a:cubicBezTo>
                <a:cubicBezTo>
                  <a:pt x="1798" y="16841"/>
                  <a:pt x="0" y="15805"/>
                  <a:pt x="453" y="15341"/>
                </a:cubicBezTo>
                <a:cubicBezTo>
                  <a:pt x="478" y="15315"/>
                  <a:pt x="516" y="15303"/>
                  <a:pt x="565" y="15303"/>
                </a:cubicBezTo>
                <a:close/>
                <a:moveTo>
                  <a:pt x="7453" y="18615"/>
                </a:moveTo>
                <a:cubicBezTo>
                  <a:pt x="7453" y="18627"/>
                  <a:pt x="7441" y="18639"/>
                  <a:pt x="7441" y="18663"/>
                </a:cubicBezTo>
                <a:cubicBezTo>
                  <a:pt x="7418" y="18674"/>
                  <a:pt x="7418" y="18674"/>
                  <a:pt x="7406" y="18674"/>
                </a:cubicBezTo>
                <a:cubicBezTo>
                  <a:pt x="7406" y="18663"/>
                  <a:pt x="7418" y="18663"/>
                  <a:pt x="7418" y="18639"/>
                </a:cubicBezTo>
                <a:lnTo>
                  <a:pt x="7453" y="18615"/>
                </a:lnTo>
                <a:close/>
                <a:moveTo>
                  <a:pt x="5370" y="16460"/>
                </a:moveTo>
                <a:cubicBezTo>
                  <a:pt x="6108" y="16460"/>
                  <a:pt x="4834" y="18436"/>
                  <a:pt x="4477" y="18817"/>
                </a:cubicBezTo>
                <a:cubicBezTo>
                  <a:pt x="4536" y="18520"/>
                  <a:pt x="4977" y="16460"/>
                  <a:pt x="5370" y="16460"/>
                </a:cubicBezTo>
                <a:close/>
                <a:moveTo>
                  <a:pt x="9610" y="17432"/>
                </a:moveTo>
                <a:cubicBezTo>
                  <a:pt x="9663" y="17432"/>
                  <a:pt x="9700" y="17452"/>
                  <a:pt x="9716" y="17496"/>
                </a:cubicBezTo>
                <a:cubicBezTo>
                  <a:pt x="9906" y="18008"/>
                  <a:pt x="8287" y="18841"/>
                  <a:pt x="7358" y="19198"/>
                </a:cubicBezTo>
                <a:lnTo>
                  <a:pt x="7358" y="19210"/>
                </a:lnTo>
                <a:lnTo>
                  <a:pt x="7346" y="19210"/>
                </a:lnTo>
                <a:lnTo>
                  <a:pt x="7346" y="19198"/>
                </a:lnTo>
                <a:cubicBezTo>
                  <a:pt x="7912" y="18527"/>
                  <a:pt x="9217" y="17432"/>
                  <a:pt x="9610" y="17432"/>
                </a:cubicBezTo>
                <a:close/>
                <a:moveTo>
                  <a:pt x="5993" y="18496"/>
                </a:moveTo>
                <a:cubicBezTo>
                  <a:pt x="6313" y="18496"/>
                  <a:pt x="6232" y="20478"/>
                  <a:pt x="5929" y="20960"/>
                </a:cubicBezTo>
                <a:cubicBezTo>
                  <a:pt x="5929" y="20960"/>
                  <a:pt x="5548" y="18805"/>
                  <a:pt x="5929" y="18520"/>
                </a:cubicBezTo>
                <a:cubicBezTo>
                  <a:pt x="5952" y="18504"/>
                  <a:pt x="5973" y="18496"/>
                  <a:pt x="5993" y="18496"/>
                </a:cubicBezTo>
                <a:close/>
                <a:moveTo>
                  <a:pt x="7247" y="22403"/>
                </a:moveTo>
                <a:cubicBezTo>
                  <a:pt x="7343" y="22403"/>
                  <a:pt x="7440" y="22449"/>
                  <a:pt x="7537" y="22556"/>
                </a:cubicBezTo>
                <a:cubicBezTo>
                  <a:pt x="7703" y="22734"/>
                  <a:pt x="6679" y="23842"/>
                  <a:pt x="6013" y="24342"/>
                </a:cubicBezTo>
                <a:cubicBezTo>
                  <a:pt x="6273" y="23692"/>
                  <a:pt x="6743" y="22403"/>
                  <a:pt x="7247" y="22403"/>
                </a:cubicBezTo>
                <a:close/>
                <a:moveTo>
                  <a:pt x="3017" y="24591"/>
                </a:moveTo>
                <a:cubicBezTo>
                  <a:pt x="3468" y="24591"/>
                  <a:pt x="3594" y="26019"/>
                  <a:pt x="3489" y="26842"/>
                </a:cubicBezTo>
                <a:cubicBezTo>
                  <a:pt x="3108" y="26116"/>
                  <a:pt x="2500" y="24675"/>
                  <a:pt x="3000" y="24592"/>
                </a:cubicBezTo>
                <a:cubicBezTo>
                  <a:pt x="3006" y="24591"/>
                  <a:pt x="3012" y="24591"/>
                  <a:pt x="3017" y="24591"/>
                </a:cubicBezTo>
                <a:close/>
                <a:moveTo>
                  <a:pt x="5358" y="23306"/>
                </a:moveTo>
                <a:cubicBezTo>
                  <a:pt x="5608" y="26235"/>
                  <a:pt x="4382" y="28902"/>
                  <a:pt x="3810" y="31676"/>
                </a:cubicBezTo>
                <a:cubicBezTo>
                  <a:pt x="3596" y="28747"/>
                  <a:pt x="4298" y="25997"/>
                  <a:pt x="5358" y="23306"/>
                </a:cubicBezTo>
                <a:close/>
                <a:moveTo>
                  <a:pt x="8811" y="0"/>
                </a:moveTo>
                <a:cubicBezTo>
                  <a:pt x="8784" y="0"/>
                  <a:pt x="8756" y="2"/>
                  <a:pt x="8727" y="5"/>
                </a:cubicBezTo>
                <a:cubicBezTo>
                  <a:pt x="8073" y="89"/>
                  <a:pt x="8311" y="1065"/>
                  <a:pt x="8430" y="1589"/>
                </a:cubicBezTo>
                <a:cubicBezTo>
                  <a:pt x="8202" y="1292"/>
                  <a:pt x="7983" y="544"/>
                  <a:pt x="7670" y="544"/>
                </a:cubicBezTo>
                <a:cubicBezTo>
                  <a:pt x="7606" y="544"/>
                  <a:pt x="7538" y="576"/>
                  <a:pt x="7465" y="648"/>
                </a:cubicBezTo>
                <a:cubicBezTo>
                  <a:pt x="7322" y="803"/>
                  <a:pt x="7358" y="1041"/>
                  <a:pt x="7394" y="1196"/>
                </a:cubicBezTo>
                <a:cubicBezTo>
                  <a:pt x="7453" y="1589"/>
                  <a:pt x="7632" y="1768"/>
                  <a:pt x="7644" y="1815"/>
                </a:cubicBezTo>
                <a:cubicBezTo>
                  <a:pt x="7421" y="1715"/>
                  <a:pt x="7209" y="1490"/>
                  <a:pt x="6979" y="1490"/>
                </a:cubicBezTo>
                <a:cubicBezTo>
                  <a:pt x="6962" y="1490"/>
                  <a:pt x="6946" y="1491"/>
                  <a:pt x="6930" y="1494"/>
                </a:cubicBezTo>
                <a:cubicBezTo>
                  <a:pt x="6870" y="1518"/>
                  <a:pt x="6810" y="1577"/>
                  <a:pt x="6799" y="1637"/>
                </a:cubicBezTo>
                <a:cubicBezTo>
                  <a:pt x="6739" y="1815"/>
                  <a:pt x="6846" y="2006"/>
                  <a:pt x="6918" y="2172"/>
                </a:cubicBezTo>
                <a:cubicBezTo>
                  <a:pt x="7299" y="2899"/>
                  <a:pt x="8013" y="3089"/>
                  <a:pt x="8715" y="3149"/>
                </a:cubicBezTo>
                <a:cubicBezTo>
                  <a:pt x="9858" y="4947"/>
                  <a:pt x="10001" y="6911"/>
                  <a:pt x="10001" y="8899"/>
                </a:cubicBezTo>
                <a:cubicBezTo>
                  <a:pt x="9847" y="8661"/>
                  <a:pt x="9775" y="8376"/>
                  <a:pt x="9608" y="8161"/>
                </a:cubicBezTo>
                <a:cubicBezTo>
                  <a:pt x="9239" y="7685"/>
                  <a:pt x="8835" y="7209"/>
                  <a:pt x="8406" y="6792"/>
                </a:cubicBezTo>
                <a:cubicBezTo>
                  <a:pt x="8309" y="6704"/>
                  <a:pt x="8184" y="6658"/>
                  <a:pt x="8065" y="6658"/>
                </a:cubicBezTo>
                <a:cubicBezTo>
                  <a:pt x="7847" y="6658"/>
                  <a:pt x="7649" y="6810"/>
                  <a:pt x="7680" y="7125"/>
                </a:cubicBezTo>
                <a:cubicBezTo>
                  <a:pt x="7703" y="7387"/>
                  <a:pt x="7953" y="7661"/>
                  <a:pt x="8168" y="7911"/>
                </a:cubicBezTo>
                <a:cubicBezTo>
                  <a:pt x="8704" y="8542"/>
                  <a:pt x="9263" y="9138"/>
                  <a:pt x="9787" y="9757"/>
                </a:cubicBezTo>
                <a:cubicBezTo>
                  <a:pt x="9942" y="9935"/>
                  <a:pt x="10037" y="10233"/>
                  <a:pt x="10001" y="10447"/>
                </a:cubicBezTo>
                <a:cubicBezTo>
                  <a:pt x="9644" y="11876"/>
                  <a:pt x="9251" y="13305"/>
                  <a:pt x="8870" y="14733"/>
                </a:cubicBezTo>
                <a:cubicBezTo>
                  <a:pt x="8811" y="14948"/>
                  <a:pt x="8692" y="15162"/>
                  <a:pt x="8584" y="15365"/>
                </a:cubicBezTo>
                <a:cubicBezTo>
                  <a:pt x="8489" y="15579"/>
                  <a:pt x="8394" y="15769"/>
                  <a:pt x="8287" y="15984"/>
                </a:cubicBezTo>
                <a:cubicBezTo>
                  <a:pt x="8358" y="15043"/>
                  <a:pt x="8656" y="13507"/>
                  <a:pt x="7584" y="13495"/>
                </a:cubicBezTo>
                <a:cubicBezTo>
                  <a:pt x="7580" y="13495"/>
                  <a:pt x="7576" y="13495"/>
                  <a:pt x="7572" y="13495"/>
                </a:cubicBezTo>
                <a:cubicBezTo>
                  <a:pt x="7025" y="13495"/>
                  <a:pt x="7049" y="14261"/>
                  <a:pt x="7144" y="14686"/>
                </a:cubicBezTo>
                <a:cubicBezTo>
                  <a:pt x="7275" y="15293"/>
                  <a:pt x="7501" y="15900"/>
                  <a:pt x="7620" y="16519"/>
                </a:cubicBezTo>
                <a:cubicBezTo>
                  <a:pt x="7680" y="16853"/>
                  <a:pt x="7680" y="17246"/>
                  <a:pt x="7561" y="17555"/>
                </a:cubicBezTo>
                <a:cubicBezTo>
                  <a:pt x="7275" y="18270"/>
                  <a:pt x="6918" y="18936"/>
                  <a:pt x="6584" y="19639"/>
                </a:cubicBezTo>
                <a:cubicBezTo>
                  <a:pt x="6560" y="19710"/>
                  <a:pt x="6513" y="19794"/>
                  <a:pt x="6489" y="19865"/>
                </a:cubicBezTo>
                <a:cubicBezTo>
                  <a:pt x="6453" y="19913"/>
                  <a:pt x="6406" y="19948"/>
                  <a:pt x="6370" y="19996"/>
                </a:cubicBezTo>
                <a:cubicBezTo>
                  <a:pt x="6370" y="19389"/>
                  <a:pt x="6763" y="18639"/>
                  <a:pt x="6370" y="18222"/>
                </a:cubicBezTo>
                <a:cubicBezTo>
                  <a:pt x="6287" y="18139"/>
                  <a:pt x="6201" y="18103"/>
                  <a:pt x="6117" y="18103"/>
                </a:cubicBezTo>
                <a:cubicBezTo>
                  <a:pt x="5814" y="18103"/>
                  <a:pt x="5536" y="18575"/>
                  <a:pt x="5536" y="19032"/>
                </a:cubicBezTo>
                <a:cubicBezTo>
                  <a:pt x="5536" y="19770"/>
                  <a:pt x="5620" y="20520"/>
                  <a:pt x="5667" y="21258"/>
                </a:cubicBezTo>
                <a:cubicBezTo>
                  <a:pt x="5679" y="21461"/>
                  <a:pt x="5656" y="21651"/>
                  <a:pt x="5632" y="21842"/>
                </a:cubicBezTo>
                <a:cubicBezTo>
                  <a:pt x="5608" y="21842"/>
                  <a:pt x="5596" y="21842"/>
                  <a:pt x="5560" y="21830"/>
                </a:cubicBezTo>
                <a:cubicBezTo>
                  <a:pt x="5275" y="21044"/>
                  <a:pt x="4977" y="20234"/>
                  <a:pt x="4667" y="19377"/>
                </a:cubicBezTo>
                <a:cubicBezTo>
                  <a:pt x="4786" y="18341"/>
                  <a:pt x="6644" y="16769"/>
                  <a:pt x="5596" y="16174"/>
                </a:cubicBezTo>
                <a:cubicBezTo>
                  <a:pt x="5491" y="16117"/>
                  <a:pt x="5400" y="16092"/>
                  <a:pt x="5319" y="16092"/>
                </a:cubicBezTo>
                <a:cubicBezTo>
                  <a:pt x="4876" y="16092"/>
                  <a:pt x="4761" y="16844"/>
                  <a:pt x="4620" y="17186"/>
                </a:cubicBezTo>
                <a:cubicBezTo>
                  <a:pt x="4429" y="17627"/>
                  <a:pt x="4370" y="18151"/>
                  <a:pt x="4239" y="18674"/>
                </a:cubicBezTo>
                <a:cubicBezTo>
                  <a:pt x="4179" y="18579"/>
                  <a:pt x="4132" y="18543"/>
                  <a:pt x="4108" y="18484"/>
                </a:cubicBezTo>
                <a:cubicBezTo>
                  <a:pt x="3477" y="17424"/>
                  <a:pt x="3108" y="16281"/>
                  <a:pt x="2858" y="15067"/>
                </a:cubicBezTo>
                <a:cubicBezTo>
                  <a:pt x="2762" y="14650"/>
                  <a:pt x="2834" y="14376"/>
                  <a:pt x="3108" y="14079"/>
                </a:cubicBezTo>
                <a:cubicBezTo>
                  <a:pt x="3370" y="13793"/>
                  <a:pt x="3643" y="13507"/>
                  <a:pt x="3870" y="13198"/>
                </a:cubicBezTo>
                <a:cubicBezTo>
                  <a:pt x="4203" y="12721"/>
                  <a:pt x="4894" y="11995"/>
                  <a:pt x="4322" y="11531"/>
                </a:cubicBezTo>
                <a:cubicBezTo>
                  <a:pt x="4229" y="11455"/>
                  <a:pt x="4141" y="11423"/>
                  <a:pt x="4058" y="11423"/>
                </a:cubicBezTo>
                <a:cubicBezTo>
                  <a:pt x="3684" y="11423"/>
                  <a:pt x="3410" y="12083"/>
                  <a:pt x="3215" y="12424"/>
                </a:cubicBezTo>
                <a:cubicBezTo>
                  <a:pt x="2953" y="12852"/>
                  <a:pt x="2810" y="13340"/>
                  <a:pt x="2572" y="13900"/>
                </a:cubicBezTo>
                <a:cubicBezTo>
                  <a:pt x="2536" y="13269"/>
                  <a:pt x="2477" y="12721"/>
                  <a:pt x="2477" y="12174"/>
                </a:cubicBezTo>
                <a:cubicBezTo>
                  <a:pt x="2477" y="11614"/>
                  <a:pt x="2512" y="11257"/>
                  <a:pt x="2536" y="10709"/>
                </a:cubicBezTo>
                <a:cubicBezTo>
                  <a:pt x="3274" y="10626"/>
                  <a:pt x="4501" y="10816"/>
                  <a:pt x="4477" y="9864"/>
                </a:cubicBezTo>
                <a:cubicBezTo>
                  <a:pt x="4477" y="9733"/>
                  <a:pt x="4429" y="9554"/>
                  <a:pt x="4263" y="9459"/>
                </a:cubicBezTo>
                <a:cubicBezTo>
                  <a:pt x="4209" y="9434"/>
                  <a:pt x="4154" y="9423"/>
                  <a:pt x="4097" y="9423"/>
                </a:cubicBezTo>
                <a:cubicBezTo>
                  <a:pt x="3896" y="9423"/>
                  <a:pt x="3678" y="9551"/>
                  <a:pt x="3479" y="9586"/>
                </a:cubicBezTo>
                <a:lnTo>
                  <a:pt x="3479" y="9586"/>
                </a:lnTo>
                <a:cubicBezTo>
                  <a:pt x="4114" y="8899"/>
                  <a:pt x="4339" y="8455"/>
                  <a:pt x="3834" y="8197"/>
                </a:cubicBezTo>
                <a:cubicBezTo>
                  <a:pt x="3769" y="8165"/>
                  <a:pt x="3711" y="8150"/>
                  <a:pt x="3657" y="8150"/>
                </a:cubicBezTo>
                <a:cubicBezTo>
                  <a:pt x="3310" y="8150"/>
                  <a:pt x="3151" y="8737"/>
                  <a:pt x="2893" y="8995"/>
                </a:cubicBezTo>
                <a:lnTo>
                  <a:pt x="2893" y="9018"/>
                </a:lnTo>
                <a:cubicBezTo>
                  <a:pt x="2881" y="9018"/>
                  <a:pt x="2881" y="9030"/>
                  <a:pt x="2869" y="9030"/>
                </a:cubicBezTo>
                <a:cubicBezTo>
                  <a:pt x="2869" y="9030"/>
                  <a:pt x="2881" y="9018"/>
                  <a:pt x="2881" y="8995"/>
                </a:cubicBezTo>
                <a:lnTo>
                  <a:pt x="2893" y="8983"/>
                </a:lnTo>
                <a:cubicBezTo>
                  <a:pt x="2834" y="8673"/>
                  <a:pt x="2774" y="8364"/>
                  <a:pt x="2703" y="8018"/>
                </a:cubicBezTo>
                <a:cubicBezTo>
                  <a:pt x="2642" y="7891"/>
                  <a:pt x="2532" y="7774"/>
                  <a:pt x="2386" y="7774"/>
                </a:cubicBezTo>
                <a:cubicBezTo>
                  <a:pt x="2273" y="7774"/>
                  <a:pt x="2139" y="7844"/>
                  <a:pt x="1988" y="8030"/>
                </a:cubicBezTo>
                <a:cubicBezTo>
                  <a:pt x="1738" y="8364"/>
                  <a:pt x="2084" y="8792"/>
                  <a:pt x="1977" y="9102"/>
                </a:cubicBezTo>
                <a:cubicBezTo>
                  <a:pt x="1751" y="8967"/>
                  <a:pt x="1516" y="8598"/>
                  <a:pt x="1199" y="8598"/>
                </a:cubicBezTo>
                <a:cubicBezTo>
                  <a:pt x="1181" y="8598"/>
                  <a:pt x="1162" y="8599"/>
                  <a:pt x="1143" y="8602"/>
                </a:cubicBezTo>
                <a:cubicBezTo>
                  <a:pt x="1072" y="8614"/>
                  <a:pt x="893" y="8745"/>
                  <a:pt x="857" y="8816"/>
                </a:cubicBezTo>
                <a:cubicBezTo>
                  <a:pt x="488" y="9685"/>
                  <a:pt x="1667" y="10161"/>
                  <a:pt x="2274" y="10697"/>
                </a:cubicBezTo>
                <a:cubicBezTo>
                  <a:pt x="1905" y="12769"/>
                  <a:pt x="2465" y="14733"/>
                  <a:pt x="2893" y="16579"/>
                </a:cubicBezTo>
                <a:cubicBezTo>
                  <a:pt x="2358" y="16138"/>
                  <a:pt x="1762" y="15638"/>
                  <a:pt x="1143" y="15174"/>
                </a:cubicBezTo>
                <a:cubicBezTo>
                  <a:pt x="1003" y="15072"/>
                  <a:pt x="746" y="14991"/>
                  <a:pt x="524" y="14991"/>
                </a:cubicBezTo>
                <a:cubicBezTo>
                  <a:pt x="256" y="14991"/>
                  <a:pt x="39" y="15109"/>
                  <a:pt x="143" y="15448"/>
                </a:cubicBezTo>
                <a:cubicBezTo>
                  <a:pt x="905" y="16710"/>
                  <a:pt x="2322" y="17091"/>
                  <a:pt x="3405" y="17841"/>
                </a:cubicBezTo>
                <a:cubicBezTo>
                  <a:pt x="3548" y="18103"/>
                  <a:pt x="3667" y="18341"/>
                  <a:pt x="3810" y="18567"/>
                </a:cubicBezTo>
                <a:cubicBezTo>
                  <a:pt x="4429" y="19639"/>
                  <a:pt x="5001" y="20722"/>
                  <a:pt x="5239" y="21961"/>
                </a:cubicBezTo>
                <a:cubicBezTo>
                  <a:pt x="5275" y="22175"/>
                  <a:pt x="5298" y="22413"/>
                  <a:pt x="5239" y="22603"/>
                </a:cubicBezTo>
                <a:cubicBezTo>
                  <a:pt x="4786" y="23937"/>
                  <a:pt x="4322" y="25270"/>
                  <a:pt x="3941" y="26413"/>
                </a:cubicBezTo>
                <a:cubicBezTo>
                  <a:pt x="3834" y="25949"/>
                  <a:pt x="3727" y="25306"/>
                  <a:pt x="3548" y="24675"/>
                </a:cubicBezTo>
                <a:cubicBezTo>
                  <a:pt x="3488" y="24442"/>
                  <a:pt x="3289" y="24127"/>
                  <a:pt x="3062" y="24127"/>
                </a:cubicBezTo>
                <a:cubicBezTo>
                  <a:pt x="2976" y="24127"/>
                  <a:pt x="2886" y="24171"/>
                  <a:pt x="2798" y="24282"/>
                </a:cubicBezTo>
                <a:cubicBezTo>
                  <a:pt x="2679" y="24413"/>
                  <a:pt x="2679" y="24675"/>
                  <a:pt x="2679" y="24878"/>
                </a:cubicBezTo>
                <a:cubicBezTo>
                  <a:pt x="2655" y="25806"/>
                  <a:pt x="3048" y="26580"/>
                  <a:pt x="3524" y="27330"/>
                </a:cubicBezTo>
                <a:cubicBezTo>
                  <a:pt x="3631" y="27497"/>
                  <a:pt x="3715" y="27747"/>
                  <a:pt x="3667" y="27949"/>
                </a:cubicBezTo>
                <a:cubicBezTo>
                  <a:pt x="3393" y="29592"/>
                  <a:pt x="3393" y="31247"/>
                  <a:pt x="3584" y="32902"/>
                </a:cubicBezTo>
                <a:cubicBezTo>
                  <a:pt x="3882" y="35391"/>
                  <a:pt x="4905" y="37605"/>
                  <a:pt x="6251" y="39689"/>
                </a:cubicBezTo>
                <a:cubicBezTo>
                  <a:pt x="6382" y="39915"/>
                  <a:pt x="6608" y="40070"/>
                  <a:pt x="6799" y="40249"/>
                </a:cubicBezTo>
                <a:lnTo>
                  <a:pt x="6906" y="40153"/>
                </a:lnTo>
                <a:cubicBezTo>
                  <a:pt x="6727" y="39915"/>
                  <a:pt x="6489" y="39689"/>
                  <a:pt x="6370" y="39415"/>
                </a:cubicBezTo>
                <a:cubicBezTo>
                  <a:pt x="5691" y="38070"/>
                  <a:pt x="4977" y="36712"/>
                  <a:pt x="4429" y="35307"/>
                </a:cubicBezTo>
                <a:cubicBezTo>
                  <a:pt x="3905" y="33962"/>
                  <a:pt x="3751" y="32545"/>
                  <a:pt x="4203" y="31069"/>
                </a:cubicBezTo>
                <a:cubicBezTo>
                  <a:pt x="4727" y="29402"/>
                  <a:pt x="5155" y="27723"/>
                  <a:pt x="5513" y="26009"/>
                </a:cubicBezTo>
                <a:cubicBezTo>
                  <a:pt x="5679" y="25211"/>
                  <a:pt x="6025" y="24639"/>
                  <a:pt x="6668" y="24151"/>
                </a:cubicBezTo>
                <a:cubicBezTo>
                  <a:pt x="7215" y="23735"/>
                  <a:pt x="7858" y="23044"/>
                  <a:pt x="7894" y="22425"/>
                </a:cubicBezTo>
                <a:cubicBezTo>
                  <a:pt x="7918" y="22294"/>
                  <a:pt x="7751" y="22115"/>
                  <a:pt x="7584" y="22068"/>
                </a:cubicBezTo>
                <a:cubicBezTo>
                  <a:pt x="7509" y="22048"/>
                  <a:pt x="7439" y="22039"/>
                  <a:pt x="7371" y="22039"/>
                </a:cubicBezTo>
                <a:cubicBezTo>
                  <a:pt x="6570" y="22039"/>
                  <a:pt x="6267" y="23330"/>
                  <a:pt x="5751" y="24044"/>
                </a:cubicBezTo>
                <a:cubicBezTo>
                  <a:pt x="5751" y="23342"/>
                  <a:pt x="5656" y="22723"/>
                  <a:pt x="5787" y="22175"/>
                </a:cubicBezTo>
                <a:cubicBezTo>
                  <a:pt x="5929" y="21532"/>
                  <a:pt x="6322" y="20949"/>
                  <a:pt x="6560" y="20329"/>
                </a:cubicBezTo>
                <a:cubicBezTo>
                  <a:pt x="6727" y="19889"/>
                  <a:pt x="7025" y="19686"/>
                  <a:pt x="7394" y="19460"/>
                </a:cubicBezTo>
                <a:cubicBezTo>
                  <a:pt x="8192" y="18996"/>
                  <a:pt x="8751" y="18924"/>
                  <a:pt x="9430" y="18282"/>
                </a:cubicBezTo>
                <a:cubicBezTo>
                  <a:pt x="9739" y="18008"/>
                  <a:pt x="10144" y="17615"/>
                  <a:pt x="10097" y="17365"/>
                </a:cubicBezTo>
                <a:cubicBezTo>
                  <a:pt x="10061" y="17305"/>
                  <a:pt x="10025" y="17234"/>
                  <a:pt x="10001" y="17174"/>
                </a:cubicBezTo>
                <a:cubicBezTo>
                  <a:pt x="9905" y="17139"/>
                  <a:pt x="9780" y="17124"/>
                  <a:pt x="9652" y="17124"/>
                </a:cubicBezTo>
                <a:cubicBezTo>
                  <a:pt x="9430" y="17124"/>
                  <a:pt x="9198" y="17170"/>
                  <a:pt x="9085" y="17246"/>
                </a:cubicBezTo>
                <a:cubicBezTo>
                  <a:pt x="8465" y="17662"/>
                  <a:pt x="8156" y="17841"/>
                  <a:pt x="7453" y="18615"/>
                </a:cubicBezTo>
                <a:cubicBezTo>
                  <a:pt x="7501" y="18496"/>
                  <a:pt x="7537" y="18365"/>
                  <a:pt x="7584" y="18246"/>
                </a:cubicBezTo>
                <a:cubicBezTo>
                  <a:pt x="8227" y="16793"/>
                  <a:pt x="8894" y="15365"/>
                  <a:pt x="9489" y="13900"/>
                </a:cubicBezTo>
                <a:cubicBezTo>
                  <a:pt x="9727" y="13305"/>
                  <a:pt x="10073" y="12888"/>
                  <a:pt x="10561" y="12507"/>
                </a:cubicBezTo>
                <a:cubicBezTo>
                  <a:pt x="11085" y="12126"/>
                  <a:pt x="11573" y="11697"/>
                  <a:pt x="12037" y="11233"/>
                </a:cubicBezTo>
                <a:cubicBezTo>
                  <a:pt x="12204" y="11078"/>
                  <a:pt x="12561" y="10757"/>
                  <a:pt x="12406" y="10412"/>
                </a:cubicBezTo>
                <a:cubicBezTo>
                  <a:pt x="12333" y="10257"/>
                  <a:pt x="12181" y="10216"/>
                  <a:pt x="12048" y="10216"/>
                </a:cubicBezTo>
                <a:cubicBezTo>
                  <a:pt x="11967" y="10216"/>
                  <a:pt x="11892" y="10231"/>
                  <a:pt x="11847" y="10245"/>
                </a:cubicBezTo>
                <a:cubicBezTo>
                  <a:pt x="10918" y="10531"/>
                  <a:pt x="10561" y="11400"/>
                  <a:pt x="10013" y="12174"/>
                </a:cubicBezTo>
                <a:cubicBezTo>
                  <a:pt x="10025" y="12007"/>
                  <a:pt x="10013" y="11936"/>
                  <a:pt x="10025" y="11840"/>
                </a:cubicBezTo>
                <a:cubicBezTo>
                  <a:pt x="10132" y="10840"/>
                  <a:pt x="10370" y="9852"/>
                  <a:pt x="10311" y="8864"/>
                </a:cubicBezTo>
                <a:cubicBezTo>
                  <a:pt x="10239" y="7542"/>
                  <a:pt x="10299" y="6649"/>
                  <a:pt x="11287" y="5625"/>
                </a:cubicBezTo>
                <a:cubicBezTo>
                  <a:pt x="11632" y="5268"/>
                  <a:pt x="12216" y="4232"/>
                  <a:pt x="11847" y="3792"/>
                </a:cubicBezTo>
                <a:cubicBezTo>
                  <a:pt x="11760" y="3684"/>
                  <a:pt x="11652" y="3634"/>
                  <a:pt x="11532" y="3634"/>
                </a:cubicBezTo>
                <a:cubicBezTo>
                  <a:pt x="11243" y="3634"/>
                  <a:pt x="10884" y="3924"/>
                  <a:pt x="10573" y="4387"/>
                </a:cubicBezTo>
                <a:cubicBezTo>
                  <a:pt x="10323" y="4768"/>
                  <a:pt x="10192" y="5232"/>
                  <a:pt x="10073" y="5530"/>
                </a:cubicBezTo>
                <a:cubicBezTo>
                  <a:pt x="9775" y="4792"/>
                  <a:pt x="9442" y="3923"/>
                  <a:pt x="9073" y="3018"/>
                </a:cubicBezTo>
                <a:cubicBezTo>
                  <a:pt x="9799" y="2565"/>
                  <a:pt x="10442" y="2006"/>
                  <a:pt x="10609" y="1041"/>
                </a:cubicBezTo>
                <a:cubicBezTo>
                  <a:pt x="10620" y="875"/>
                  <a:pt x="10513" y="756"/>
                  <a:pt x="10394" y="684"/>
                </a:cubicBezTo>
                <a:cubicBezTo>
                  <a:pt x="10282" y="606"/>
                  <a:pt x="10183" y="573"/>
                  <a:pt x="10095" y="573"/>
                </a:cubicBezTo>
                <a:cubicBezTo>
                  <a:pt x="9673" y="573"/>
                  <a:pt x="9503" y="1347"/>
                  <a:pt x="9227" y="1672"/>
                </a:cubicBezTo>
                <a:cubicBezTo>
                  <a:pt x="9354" y="1202"/>
                  <a:pt x="9524" y="0"/>
                  <a:pt x="88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1">
            <a:extLst>
              <a:ext uri="{FF2B5EF4-FFF2-40B4-BE49-F238E27FC236}">
                <a16:creationId xmlns:a16="http://schemas.microsoft.com/office/drawing/2014/main" id="{A0E0DD07-9B45-65C3-470D-3A64D3E04396}"/>
              </a:ext>
            </a:extLst>
          </p:cNvPr>
          <p:cNvSpPr/>
          <p:nvPr/>
        </p:nvSpPr>
        <p:spPr>
          <a:xfrm rot="-2422318">
            <a:off x="2103034" y="2095075"/>
            <a:ext cx="376548" cy="810016"/>
          </a:xfrm>
          <a:custGeom>
            <a:avLst/>
            <a:gdLst/>
            <a:ahLst/>
            <a:cxnLst/>
            <a:rect l="l" t="t" r="r" b="b"/>
            <a:pathLst>
              <a:path w="15063" h="32403" extrusionOk="0">
                <a:moveTo>
                  <a:pt x="11228" y="1744"/>
                </a:moveTo>
                <a:cubicBezTo>
                  <a:pt x="11383" y="3458"/>
                  <a:pt x="10216" y="4458"/>
                  <a:pt x="9216" y="5566"/>
                </a:cubicBezTo>
                <a:cubicBezTo>
                  <a:pt x="9323" y="5232"/>
                  <a:pt x="9419" y="4923"/>
                  <a:pt x="9526" y="4613"/>
                </a:cubicBezTo>
                <a:cubicBezTo>
                  <a:pt x="9478" y="4577"/>
                  <a:pt x="9419" y="4566"/>
                  <a:pt x="9359" y="4530"/>
                </a:cubicBezTo>
                <a:cubicBezTo>
                  <a:pt x="9204" y="4875"/>
                  <a:pt x="9038" y="5220"/>
                  <a:pt x="8859" y="5590"/>
                </a:cubicBezTo>
                <a:cubicBezTo>
                  <a:pt x="8692" y="4054"/>
                  <a:pt x="10073" y="1744"/>
                  <a:pt x="11228" y="1744"/>
                </a:cubicBezTo>
                <a:close/>
                <a:moveTo>
                  <a:pt x="5910" y="415"/>
                </a:moveTo>
                <a:cubicBezTo>
                  <a:pt x="6024" y="415"/>
                  <a:pt x="6134" y="436"/>
                  <a:pt x="6192" y="482"/>
                </a:cubicBezTo>
                <a:cubicBezTo>
                  <a:pt x="6883" y="1041"/>
                  <a:pt x="7275" y="1768"/>
                  <a:pt x="7311" y="2649"/>
                </a:cubicBezTo>
                <a:cubicBezTo>
                  <a:pt x="7323" y="3685"/>
                  <a:pt x="7311" y="4744"/>
                  <a:pt x="7311" y="5804"/>
                </a:cubicBezTo>
                <a:lnTo>
                  <a:pt x="7264" y="5804"/>
                </a:lnTo>
                <a:cubicBezTo>
                  <a:pt x="7013" y="4851"/>
                  <a:pt x="6763" y="3887"/>
                  <a:pt x="6502" y="2958"/>
                </a:cubicBezTo>
                <a:cubicBezTo>
                  <a:pt x="6502" y="2954"/>
                  <a:pt x="6492" y="2953"/>
                  <a:pt x="6475" y="2953"/>
                </a:cubicBezTo>
                <a:cubicBezTo>
                  <a:pt x="6441" y="2953"/>
                  <a:pt x="6375" y="2958"/>
                  <a:pt x="6287" y="2958"/>
                </a:cubicBezTo>
                <a:cubicBezTo>
                  <a:pt x="6490" y="3958"/>
                  <a:pt x="6680" y="4923"/>
                  <a:pt x="6894" y="5899"/>
                </a:cubicBezTo>
                <a:cubicBezTo>
                  <a:pt x="6847" y="5923"/>
                  <a:pt x="6787" y="5935"/>
                  <a:pt x="6740" y="5947"/>
                </a:cubicBezTo>
                <a:cubicBezTo>
                  <a:pt x="6251" y="4613"/>
                  <a:pt x="5716" y="3292"/>
                  <a:pt x="5251" y="1946"/>
                </a:cubicBezTo>
                <a:cubicBezTo>
                  <a:pt x="5073" y="1434"/>
                  <a:pt x="5073" y="839"/>
                  <a:pt x="5597" y="482"/>
                </a:cubicBezTo>
                <a:cubicBezTo>
                  <a:pt x="5664" y="439"/>
                  <a:pt x="5789" y="415"/>
                  <a:pt x="5910" y="415"/>
                </a:cubicBezTo>
                <a:close/>
                <a:moveTo>
                  <a:pt x="1641" y="6523"/>
                </a:moveTo>
                <a:cubicBezTo>
                  <a:pt x="1790" y="6523"/>
                  <a:pt x="1938" y="6545"/>
                  <a:pt x="2072" y="6590"/>
                </a:cubicBezTo>
                <a:cubicBezTo>
                  <a:pt x="2930" y="6852"/>
                  <a:pt x="3763" y="7209"/>
                  <a:pt x="4620" y="7542"/>
                </a:cubicBezTo>
                <a:cubicBezTo>
                  <a:pt x="4620" y="7566"/>
                  <a:pt x="4597" y="7614"/>
                  <a:pt x="4585" y="7649"/>
                </a:cubicBezTo>
                <a:cubicBezTo>
                  <a:pt x="3965" y="7566"/>
                  <a:pt x="3334" y="7495"/>
                  <a:pt x="2692" y="7423"/>
                </a:cubicBezTo>
                <a:cubicBezTo>
                  <a:pt x="2680" y="7495"/>
                  <a:pt x="2680" y="7554"/>
                  <a:pt x="2668" y="7625"/>
                </a:cubicBezTo>
                <a:cubicBezTo>
                  <a:pt x="3192" y="7733"/>
                  <a:pt x="3704" y="7828"/>
                  <a:pt x="4358" y="7947"/>
                </a:cubicBezTo>
                <a:cubicBezTo>
                  <a:pt x="3681" y="8113"/>
                  <a:pt x="3034" y="8238"/>
                  <a:pt x="2406" y="8238"/>
                </a:cubicBezTo>
                <a:cubicBezTo>
                  <a:pt x="1907" y="8238"/>
                  <a:pt x="1421" y="8159"/>
                  <a:pt x="941" y="7959"/>
                </a:cubicBezTo>
                <a:cubicBezTo>
                  <a:pt x="691" y="7852"/>
                  <a:pt x="334" y="7471"/>
                  <a:pt x="370" y="7328"/>
                </a:cubicBezTo>
                <a:cubicBezTo>
                  <a:pt x="465" y="7054"/>
                  <a:pt x="763" y="6768"/>
                  <a:pt x="1048" y="6649"/>
                </a:cubicBezTo>
                <a:cubicBezTo>
                  <a:pt x="1222" y="6566"/>
                  <a:pt x="1432" y="6523"/>
                  <a:pt x="1641" y="6523"/>
                </a:cubicBezTo>
                <a:close/>
                <a:moveTo>
                  <a:pt x="13606" y="4915"/>
                </a:moveTo>
                <a:cubicBezTo>
                  <a:pt x="14058" y="4915"/>
                  <a:pt x="14471" y="5095"/>
                  <a:pt x="14622" y="5387"/>
                </a:cubicBezTo>
                <a:cubicBezTo>
                  <a:pt x="14812" y="5768"/>
                  <a:pt x="14574" y="6352"/>
                  <a:pt x="14002" y="6733"/>
                </a:cubicBezTo>
                <a:cubicBezTo>
                  <a:pt x="13014" y="7435"/>
                  <a:pt x="11859" y="7780"/>
                  <a:pt x="10704" y="8078"/>
                </a:cubicBezTo>
                <a:cubicBezTo>
                  <a:pt x="10419" y="8137"/>
                  <a:pt x="10157" y="8209"/>
                  <a:pt x="9883" y="8268"/>
                </a:cubicBezTo>
                <a:cubicBezTo>
                  <a:pt x="9859" y="8245"/>
                  <a:pt x="9835" y="8209"/>
                  <a:pt x="9823" y="8185"/>
                </a:cubicBezTo>
                <a:cubicBezTo>
                  <a:pt x="10573" y="7590"/>
                  <a:pt x="11312" y="6994"/>
                  <a:pt x="12062" y="6375"/>
                </a:cubicBezTo>
                <a:cubicBezTo>
                  <a:pt x="12026" y="6340"/>
                  <a:pt x="12002" y="6304"/>
                  <a:pt x="11966" y="6256"/>
                </a:cubicBezTo>
                <a:cubicBezTo>
                  <a:pt x="11240" y="6494"/>
                  <a:pt x="10764" y="7125"/>
                  <a:pt x="10133" y="7542"/>
                </a:cubicBezTo>
                <a:cubicBezTo>
                  <a:pt x="10550" y="6697"/>
                  <a:pt x="12252" y="5232"/>
                  <a:pt x="13133" y="4982"/>
                </a:cubicBezTo>
                <a:cubicBezTo>
                  <a:pt x="13289" y="4936"/>
                  <a:pt x="13450" y="4915"/>
                  <a:pt x="13606" y="4915"/>
                </a:cubicBezTo>
                <a:close/>
                <a:moveTo>
                  <a:pt x="4701" y="9128"/>
                </a:moveTo>
                <a:cubicBezTo>
                  <a:pt x="5296" y="9128"/>
                  <a:pt x="5801" y="9511"/>
                  <a:pt x="6168" y="10245"/>
                </a:cubicBezTo>
                <a:cubicBezTo>
                  <a:pt x="5763" y="9995"/>
                  <a:pt x="5359" y="9745"/>
                  <a:pt x="4978" y="9507"/>
                </a:cubicBezTo>
                <a:cubicBezTo>
                  <a:pt x="4942" y="9554"/>
                  <a:pt x="4906" y="9578"/>
                  <a:pt x="4882" y="9626"/>
                </a:cubicBezTo>
                <a:cubicBezTo>
                  <a:pt x="5180" y="9864"/>
                  <a:pt x="5478" y="10102"/>
                  <a:pt x="5787" y="10340"/>
                </a:cubicBezTo>
                <a:lnTo>
                  <a:pt x="5704" y="10423"/>
                </a:lnTo>
                <a:cubicBezTo>
                  <a:pt x="5239" y="10054"/>
                  <a:pt x="4632" y="9828"/>
                  <a:pt x="4454" y="9149"/>
                </a:cubicBezTo>
                <a:cubicBezTo>
                  <a:pt x="4538" y="9135"/>
                  <a:pt x="4620" y="9128"/>
                  <a:pt x="4701" y="9128"/>
                </a:cubicBezTo>
                <a:close/>
                <a:moveTo>
                  <a:pt x="2526" y="10260"/>
                </a:moveTo>
                <a:cubicBezTo>
                  <a:pt x="2683" y="10260"/>
                  <a:pt x="2835" y="10274"/>
                  <a:pt x="2977" y="10304"/>
                </a:cubicBezTo>
                <a:cubicBezTo>
                  <a:pt x="3787" y="10519"/>
                  <a:pt x="4537" y="10876"/>
                  <a:pt x="5335" y="11162"/>
                </a:cubicBezTo>
                <a:cubicBezTo>
                  <a:pt x="5311" y="11221"/>
                  <a:pt x="5299" y="11257"/>
                  <a:pt x="5287" y="11304"/>
                </a:cubicBezTo>
                <a:cubicBezTo>
                  <a:pt x="4835" y="11257"/>
                  <a:pt x="4406" y="11221"/>
                  <a:pt x="3942" y="11138"/>
                </a:cubicBezTo>
                <a:cubicBezTo>
                  <a:pt x="3930" y="11197"/>
                  <a:pt x="3930" y="11257"/>
                  <a:pt x="3918" y="11316"/>
                </a:cubicBezTo>
                <a:cubicBezTo>
                  <a:pt x="4454" y="11435"/>
                  <a:pt x="4978" y="11543"/>
                  <a:pt x="5489" y="11650"/>
                </a:cubicBezTo>
                <a:cubicBezTo>
                  <a:pt x="4712" y="11777"/>
                  <a:pt x="3939" y="11983"/>
                  <a:pt x="3165" y="11983"/>
                </a:cubicBezTo>
                <a:cubicBezTo>
                  <a:pt x="2777" y="11983"/>
                  <a:pt x="2390" y="11932"/>
                  <a:pt x="2001" y="11793"/>
                </a:cubicBezTo>
                <a:cubicBezTo>
                  <a:pt x="1799" y="11721"/>
                  <a:pt x="1596" y="11697"/>
                  <a:pt x="1441" y="11566"/>
                </a:cubicBezTo>
                <a:cubicBezTo>
                  <a:pt x="1251" y="11424"/>
                  <a:pt x="953" y="11174"/>
                  <a:pt x="989" y="11019"/>
                </a:cubicBezTo>
                <a:cubicBezTo>
                  <a:pt x="1048" y="10781"/>
                  <a:pt x="1298" y="10459"/>
                  <a:pt x="1525" y="10400"/>
                </a:cubicBezTo>
                <a:cubicBezTo>
                  <a:pt x="1847" y="10319"/>
                  <a:pt x="2197" y="10260"/>
                  <a:pt x="2526" y="10260"/>
                </a:cubicBezTo>
                <a:close/>
                <a:moveTo>
                  <a:pt x="13339" y="9487"/>
                </a:moveTo>
                <a:cubicBezTo>
                  <a:pt x="13390" y="9487"/>
                  <a:pt x="13441" y="9490"/>
                  <a:pt x="13490" y="9495"/>
                </a:cubicBezTo>
                <a:cubicBezTo>
                  <a:pt x="13883" y="9530"/>
                  <a:pt x="14348" y="9626"/>
                  <a:pt x="14395" y="10042"/>
                </a:cubicBezTo>
                <a:cubicBezTo>
                  <a:pt x="14407" y="10328"/>
                  <a:pt x="14157" y="10745"/>
                  <a:pt x="13907" y="10935"/>
                </a:cubicBezTo>
                <a:cubicBezTo>
                  <a:pt x="13550" y="11197"/>
                  <a:pt x="13086" y="11376"/>
                  <a:pt x="12657" y="11519"/>
                </a:cubicBezTo>
                <a:cubicBezTo>
                  <a:pt x="11907" y="11757"/>
                  <a:pt x="11145" y="11936"/>
                  <a:pt x="10407" y="12138"/>
                </a:cubicBezTo>
                <a:cubicBezTo>
                  <a:pt x="10395" y="12114"/>
                  <a:pt x="10359" y="12066"/>
                  <a:pt x="10347" y="12031"/>
                </a:cubicBezTo>
                <a:cubicBezTo>
                  <a:pt x="10883" y="11590"/>
                  <a:pt x="11431" y="11138"/>
                  <a:pt x="11966" y="10697"/>
                </a:cubicBezTo>
                <a:lnTo>
                  <a:pt x="11836" y="10519"/>
                </a:lnTo>
                <a:cubicBezTo>
                  <a:pt x="11252" y="10959"/>
                  <a:pt x="10657" y="11412"/>
                  <a:pt x="10109" y="11828"/>
                </a:cubicBezTo>
                <a:cubicBezTo>
                  <a:pt x="10532" y="10789"/>
                  <a:pt x="12137" y="9487"/>
                  <a:pt x="13339" y="9487"/>
                </a:cubicBezTo>
                <a:close/>
                <a:moveTo>
                  <a:pt x="1675" y="14036"/>
                </a:moveTo>
                <a:cubicBezTo>
                  <a:pt x="2776" y="14036"/>
                  <a:pt x="3809" y="14370"/>
                  <a:pt x="4811" y="14876"/>
                </a:cubicBezTo>
                <a:lnTo>
                  <a:pt x="2799" y="14876"/>
                </a:lnTo>
                <a:cubicBezTo>
                  <a:pt x="2799" y="14912"/>
                  <a:pt x="2787" y="14948"/>
                  <a:pt x="2787" y="14984"/>
                </a:cubicBezTo>
                <a:cubicBezTo>
                  <a:pt x="3454" y="15055"/>
                  <a:pt x="4144" y="15126"/>
                  <a:pt x="4811" y="15210"/>
                </a:cubicBezTo>
                <a:lnTo>
                  <a:pt x="4811" y="15412"/>
                </a:lnTo>
                <a:cubicBezTo>
                  <a:pt x="3811" y="15484"/>
                  <a:pt x="2811" y="15591"/>
                  <a:pt x="1799" y="15626"/>
                </a:cubicBezTo>
                <a:cubicBezTo>
                  <a:pt x="1786" y="15627"/>
                  <a:pt x="1774" y="15627"/>
                  <a:pt x="1762" y="15627"/>
                </a:cubicBezTo>
                <a:cubicBezTo>
                  <a:pt x="1437" y="15627"/>
                  <a:pt x="1072" y="15478"/>
                  <a:pt x="763" y="15341"/>
                </a:cubicBezTo>
                <a:cubicBezTo>
                  <a:pt x="251" y="15103"/>
                  <a:pt x="215" y="14650"/>
                  <a:pt x="667" y="14329"/>
                </a:cubicBezTo>
                <a:cubicBezTo>
                  <a:pt x="882" y="14174"/>
                  <a:pt x="1144" y="14055"/>
                  <a:pt x="1406" y="14043"/>
                </a:cubicBezTo>
                <a:cubicBezTo>
                  <a:pt x="1496" y="14038"/>
                  <a:pt x="1585" y="14036"/>
                  <a:pt x="1675" y="14036"/>
                </a:cubicBezTo>
                <a:close/>
                <a:moveTo>
                  <a:pt x="12562" y="13817"/>
                </a:moveTo>
                <a:cubicBezTo>
                  <a:pt x="12800" y="13817"/>
                  <a:pt x="13145" y="13936"/>
                  <a:pt x="13252" y="14114"/>
                </a:cubicBezTo>
                <a:cubicBezTo>
                  <a:pt x="13348" y="14281"/>
                  <a:pt x="13252" y="14626"/>
                  <a:pt x="13157" y="14841"/>
                </a:cubicBezTo>
                <a:cubicBezTo>
                  <a:pt x="13098" y="15019"/>
                  <a:pt x="12931" y="15186"/>
                  <a:pt x="12764" y="15293"/>
                </a:cubicBezTo>
                <a:cubicBezTo>
                  <a:pt x="11895" y="15876"/>
                  <a:pt x="10883" y="16031"/>
                  <a:pt x="9835" y="16174"/>
                </a:cubicBezTo>
                <a:cubicBezTo>
                  <a:pt x="10383" y="15734"/>
                  <a:pt x="10931" y="15293"/>
                  <a:pt x="11478" y="14864"/>
                </a:cubicBezTo>
                <a:cubicBezTo>
                  <a:pt x="11431" y="14817"/>
                  <a:pt x="11383" y="14757"/>
                  <a:pt x="11347" y="14698"/>
                </a:cubicBezTo>
                <a:cubicBezTo>
                  <a:pt x="10823" y="15091"/>
                  <a:pt x="10300" y="15472"/>
                  <a:pt x="9764" y="15829"/>
                </a:cubicBezTo>
                <a:lnTo>
                  <a:pt x="9645" y="15710"/>
                </a:lnTo>
                <a:cubicBezTo>
                  <a:pt x="9990" y="15365"/>
                  <a:pt x="10335" y="14995"/>
                  <a:pt x="10704" y="14686"/>
                </a:cubicBezTo>
                <a:cubicBezTo>
                  <a:pt x="11240" y="14233"/>
                  <a:pt x="11824" y="13817"/>
                  <a:pt x="12562" y="13817"/>
                </a:cubicBezTo>
                <a:close/>
                <a:moveTo>
                  <a:pt x="2214" y="17234"/>
                </a:moveTo>
                <a:cubicBezTo>
                  <a:pt x="3241" y="17234"/>
                  <a:pt x="4149" y="17713"/>
                  <a:pt x="5049" y="18210"/>
                </a:cubicBezTo>
                <a:cubicBezTo>
                  <a:pt x="5192" y="18305"/>
                  <a:pt x="5335" y="18389"/>
                  <a:pt x="5525" y="18508"/>
                </a:cubicBezTo>
                <a:cubicBezTo>
                  <a:pt x="4942" y="18460"/>
                  <a:pt x="4442" y="18436"/>
                  <a:pt x="3942" y="18377"/>
                </a:cubicBezTo>
                <a:cubicBezTo>
                  <a:pt x="3942" y="18436"/>
                  <a:pt x="3930" y="18508"/>
                  <a:pt x="3930" y="18567"/>
                </a:cubicBezTo>
                <a:cubicBezTo>
                  <a:pt x="4323" y="18627"/>
                  <a:pt x="4704" y="18674"/>
                  <a:pt x="5097" y="18734"/>
                </a:cubicBezTo>
                <a:cubicBezTo>
                  <a:pt x="4484" y="18959"/>
                  <a:pt x="3875" y="19060"/>
                  <a:pt x="3265" y="19060"/>
                </a:cubicBezTo>
                <a:cubicBezTo>
                  <a:pt x="2845" y="19060"/>
                  <a:pt x="2424" y="19012"/>
                  <a:pt x="2001" y="18924"/>
                </a:cubicBezTo>
                <a:cubicBezTo>
                  <a:pt x="1775" y="18877"/>
                  <a:pt x="1549" y="18722"/>
                  <a:pt x="1358" y="18567"/>
                </a:cubicBezTo>
                <a:cubicBezTo>
                  <a:pt x="1072" y="18365"/>
                  <a:pt x="787" y="18067"/>
                  <a:pt x="1013" y="17734"/>
                </a:cubicBezTo>
                <a:cubicBezTo>
                  <a:pt x="1179" y="17496"/>
                  <a:pt x="1525" y="17305"/>
                  <a:pt x="1822" y="17258"/>
                </a:cubicBezTo>
                <a:cubicBezTo>
                  <a:pt x="1955" y="17242"/>
                  <a:pt x="2085" y="17234"/>
                  <a:pt x="2214" y="17234"/>
                </a:cubicBezTo>
                <a:close/>
                <a:moveTo>
                  <a:pt x="13046" y="17330"/>
                </a:moveTo>
                <a:cubicBezTo>
                  <a:pt x="13447" y="17330"/>
                  <a:pt x="13877" y="17552"/>
                  <a:pt x="13955" y="17805"/>
                </a:cubicBezTo>
                <a:cubicBezTo>
                  <a:pt x="14098" y="18282"/>
                  <a:pt x="13943" y="18734"/>
                  <a:pt x="13383" y="18960"/>
                </a:cubicBezTo>
                <a:cubicBezTo>
                  <a:pt x="12514" y="19294"/>
                  <a:pt x="11609" y="19508"/>
                  <a:pt x="10716" y="19758"/>
                </a:cubicBezTo>
                <a:cubicBezTo>
                  <a:pt x="10347" y="19877"/>
                  <a:pt x="9954" y="19948"/>
                  <a:pt x="9573" y="20044"/>
                </a:cubicBezTo>
                <a:cubicBezTo>
                  <a:pt x="9561" y="20008"/>
                  <a:pt x="9561" y="19996"/>
                  <a:pt x="9538" y="19984"/>
                </a:cubicBezTo>
                <a:cubicBezTo>
                  <a:pt x="10133" y="19579"/>
                  <a:pt x="10728" y="19175"/>
                  <a:pt x="11359" y="18758"/>
                </a:cubicBezTo>
                <a:cubicBezTo>
                  <a:pt x="11324" y="18710"/>
                  <a:pt x="11300" y="18663"/>
                  <a:pt x="11264" y="18615"/>
                </a:cubicBezTo>
                <a:cubicBezTo>
                  <a:pt x="10657" y="18972"/>
                  <a:pt x="10061" y="19329"/>
                  <a:pt x="9419" y="19710"/>
                </a:cubicBezTo>
                <a:cubicBezTo>
                  <a:pt x="9835" y="18924"/>
                  <a:pt x="10454" y="18377"/>
                  <a:pt x="11169" y="17972"/>
                </a:cubicBezTo>
                <a:cubicBezTo>
                  <a:pt x="11657" y="17686"/>
                  <a:pt x="12240" y="17531"/>
                  <a:pt x="12788" y="17365"/>
                </a:cubicBezTo>
                <a:cubicBezTo>
                  <a:pt x="12870" y="17341"/>
                  <a:pt x="12957" y="17330"/>
                  <a:pt x="13046" y="17330"/>
                </a:cubicBezTo>
                <a:close/>
                <a:moveTo>
                  <a:pt x="5728" y="20234"/>
                </a:moveTo>
                <a:lnTo>
                  <a:pt x="5728" y="20234"/>
                </a:lnTo>
                <a:cubicBezTo>
                  <a:pt x="6347" y="20901"/>
                  <a:pt x="6228" y="21699"/>
                  <a:pt x="6323" y="22592"/>
                </a:cubicBezTo>
                <a:lnTo>
                  <a:pt x="6001" y="21937"/>
                </a:lnTo>
                <a:cubicBezTo>
                  <a:pt x="5966" y="21937"/>
                  <a:pt x="5918" y="21949"/>
                  <a:pt x="5894" y="21961"/>
                </a:cubicBezTo>
                <a:cubicBezTo>
                  <a:pt x="5918" y="22294"/>
                  <a:pt x="5966" y="22615"/>
                  <a:pt x="6013" y="23008"/>
                </a:cubicBezTo>
                <a:cubicBezTo>
                  <a:pt x="5335" y="22080"/>
                  <a:pt x="5180" y="20818"/>
                  <a:pt x="5728" y="20234"/>
                </a:cubicBezTo>
                <a:close/>
                <a:moveTo>
                  <a:pt x="12638" y="21900"/>
                </a:moveTo>
                <a:cubicBezTo>
                  <a:pt x="12664" y="21900"/>
                  <a:pt x="12690" y="21901"/>
                  <a:pt x="12717" y="21901"/>
                </a:cubicBezTo>
                <a:cubicBezTo>
                  <a:pt x="12907" y="21901"/>
                  <a:pt x="13133" y="21972"/>
                  <a:pt x="13264" y="22092"/>
                </a:cubicBezTo>
                <a:cubicBezTo>
                  <a:pt x="13455" y="22294"/>
                  <a:pt x="13729" y="22556"/>
                  <a:pt x="13729" y="22782"/>
                </a:cubicBezTo>
                <a:cubicBezTo>
                  <a:pt x="13705" y="23020"/>
                  <a:pt x="13455" y="23330"/>
                  <a:pt x="13229" y="23449"/>
                </a:cubicBezTo>
                <a:cubicBezTo>
                  <a:pt x="12692" y="23717"/>
                  <a:pt x="12138" y="23823"/>
                  <a:pt x="11576" y="23823"/>
                </a:cubicBezTo>
                <a:cubicBezTo>
                  <a:pt x="10990" y="23823"/>
                  <a:pt x="10395" y="23708"/>
                  <a:pt x="9800" y="23544"/>
                </a:cubicBezTo>
                <a:cubicBezTo>
                  <a:pt x="10335" y="23365"/>
                  <a:pt x="10871" y="23187"/>
                  <a:pt x="11419" y="22996"/>
                </a:cubicBezTo>
                <a:lnTo>
                  <a:pt x="11371" y="22830"/>
                </a:lnTo>
                <a:cubicBezTo>
                  <a:pt x="10764" y="22973"/>
                  <a:pt x="10169" y="23139"/>
                  <a:pt x="9419" y="23330"/>
                </a:cubicBezTo>
                <a:cubicBezTo>
                  <a:pt x="10433" y="22444"/>
                  <a:pt x="11424" y="21900"/>
                  <a:pt x="12638" y="21900"/>
                </a:cubicBezTo>
                <a:close/>
                <a:moveTo>
                  <a:pt x="1848" y="21180"/>
                </a:moveTo>
                <a:cubicBezTo>
                  <a:pt x="2003" y="21180"/>
                  <a:pt x="2158" y="21204"/>
                  <a:pt x="2299" y="21258"/>
                </a:cubicBezTo>
                <a:cubicBezTo>
                  <a:pt x="3334" y="21699"/>
                  <a:pt x="4156" y="22389"/>
                  <a:pt x="4751" y="23365"/>
                </a:cubicBezTo>
                <a:cubicBezTo>
                  <a:pt x="4105" y="23032"/>
                  <a:pt x="3476" y="22647"/>
                  <a:pt x="2733" y="22647"/>
                </a:cubicBezTo>
                <a:cubicBezTo>
                  <a:pt x="2600" y="22647"/>
                  <a:pt x="2463" y="22660"/>
                  <a:pt x="2322" y="22687"/>
                </a:cubicBezTo>
                <a:lnTo>
                  <a:pt x="4823" y="23758"/>
                </a:lnTo>
                <a:cubicBezTo>
                  <a:pt x="4811" y="23806"/>
                  <a:pt x="4775" y="23866"/>
                  <a:pt x="4763" y="23925"/>
                </a:cubicBezTo>
                <a:cubicBezTo>
                  <a:pt x="3989" y="23758"/>
                  <a:pt x="3192" y="23639"/>
                  <a:pt x="2430" y="23389"/>
                </a:cubicBezTo>
                <a:cubicBezTo>
                  <a:pt x="1965" y="23246"/>
                  <a:pt x="1501" y="22961"/>
                  <a:pt x="1156" y="22615"/>
                </a:cubicBezTo>
                <a:cubicBezTo>
                  <a:pt x="584" y="22056"/>
                  <a:pt x="822" y="21365"/>
                  <a:pt x="1608" y="21199"/>
                </a:cubicBezTo>
                <a:cubicBezTo>
                  <a:pt x="1686" y="21186"/>
                  <a:pt x="1767" y="21180"/>
                  <a:pt x="1848" y="21180"/>
                </a:cubicBezTo>
                <a:close/>
                <a:moveTo>
                  <a:pt x="5847" y="0"/>
                </a:moveTo>
                <a:cubicBezTo>
                  <a:pt x="5755" y="0"/>
                  <a:pt x="5656" y="20"/>
                  <a:pt x="5549" y="65"/>
                </a:cubicBezTo>
                <a:cubicBezTo>
                  <a:pt x="5120" y="256"/>
                  <a:pt x="4835" y="637"/>
                  <a:pt x="4835" y="1125"/>
                </a:cubicBezTo>
                <a:cubicBezTo>
                  <a:pt x="4858" y="1565"/>
                  <a:pt x="4835" y="2065"/>
                  <a:pt x="5001" y="2458"/>
                </a:cubicBezTo>
                <a:cubicBezTo>
                  <a:pt x="5501" y="3744"/>
                  <a:pt x="6073" y="5006"/>
                  <a:pt x="6644" y="6268"/>
                </a:cubicBezTo>
                <a:cubicBezTo>
                  <a:pt x="6966" y="7006"/>
                  <a:pt x="7264" y="7745"/>
                  <a:pt x="7252" y="8637"/>
                </a:cubicBezTo>
                <a:cubicBezTo>
                  <a:pt x="6597" y="8328"/>
                  <a:pt x="6001" y="8042"/>
                  <a:pt x="5406" y="7780"/>
                </a:cubicBezTo>
                <a:cubicBezTo>
                  <a:pt x="4299" y="7280"/>
                  <a:pt x="3227" y="6744"/>
                  <a:pt x="2120" y="6328"/>
                </a:cubicBezTo>
                <a:cubicBezTo>
                  <a:pt x="1896" y="6249"/>
                  <a:pt x="1680" y="6212"/>
                  <a:pt x="1476" y="6212"/>
                </a:cubicBezTo>
                <a:cubicBezTo>
                  <a:pt x="845" y="6212"/>
                  <a:pt x="324" y="6568"/>
                  <a:pt x="1" y="7161"/>
                </a:cubicBezTo>
                <a:lnTo>
                  <a:pt x="1" y="7566"/>
                </a:lnTo>
                <a:cubicBezTo>
                  <a:pt x="298" y="7792"/>
                  <a:pt x="584" y="8090"/>
                  <a:pt x="906" y="8233"/>
                </a:cubicBezTo>
                <a:cubicBezTo>
                  <a:pt x="1366" y="8446"/>
                  <a:pt x="1849" y="8529"/>
                  <a:pt x="2333" y="8529"/>
                </a:cubicBezTo>
                <a:cubicBezTo>
                  <a:pt x="2713" y="8529"/>
                  <a:pt x="3094" y="8478"/>
                  <a:pt x="3465" y="8399"/>
                </a:cubicBezTo>
                <a:cubicBezTo>
                  <a:pt x="3944" y="8299"/>
                  <a:pt x="4415" y="8237"/>
                  <a:pt x="4876" y="8237"/>
                </a:cubicBezTo>
                <a:cubicBezTo>
                  <a:pt x="5619" y="8237"/>
                  <a:pt x="6340" y="8397"/>
                  <a:pt x="7037" y="8816"/>
                </a:cubicBezTo>
                <a:cubicBezTo>
                  <a:pt x="7156" y="8888"/>
                  <a:pt x="7335" y="8995"/>
                  <a:pt x="7359" y="9102"/>
                </a:cubicBezTo>
                <a:cubicBezTo>
                  <a:pt x="7490" y="10007"/>
                  <a:pt x="7573" y="10900"/>
                  <a:pt x="7680" y="11805"/>
                </a:cubicBezTo>
                <a:cubicBezTo>
                  <a:pt x="7633" y="11840"/>
                  <a:pt x="7573" y="11852"/>
                  <a:pt x="7537" y="11888"/>
                </a:cubicBezTo>
                <a:cubicBezTo>
                  <a:pt x="7180" y="11328"/>
                  <a:pt x="6823" y="10793"/>
                  <a:pt x="6466" y="10245"/>
                </a:cubicBezTo>
                <a:cubicBezTo>
                  <a:pt x="6085" y="9661"/>
                  <a:pt x="5716" y="9066"/>
                  <a:pt x="5001" y="8876"/>
                </a:cubicBezTo>
                <a:cubicBezTo>
                  <a:pt x="4970" y="8867"/>
                  <a:pt x="4938" y="8864"/>
                  <a:pt x="4904" y="8864"/>
                </a:cubicBezTo>
                <a:cubicBezTo>
                  <a:pt x="4699" y="8864"/>
                  <a:pt x="4465" y="9005"/>
                  <a:pt x="4239" y="9066"/>
                </a:cubicBezTo>
                <a:cubicBezTo>
                  <a:pt x="4299" y="9292"/>
                  <a:pt x="4287" y="9602"/>
                  <a:pt x="4442" y="9709"/>
                </a:cubicBezTo>
                <a:cubicBezTo>
                  <a:pt x="5037" y="10173"/>
                  <a:pt x="5692" y="10578"/>
                  <a:pt x="6311" y="11019"/>
                </a:cubicBezTo>
                <a:cubicBezTo>
                  <a:pt x="6728" y="11316"/>
                  <a:pt x="7121" y="11662"/>
                  <a:pt x="7514" y="11983"/>
                </a:cubicBezTo>
                <a:cubicBezTo>
                  <a:pt x="7478" y="12043"/>
                  <a:pt x="7442" y="12102"/>
                  <a:pt x="7394" y="12162"/>
                </a:cubicBezTo>
                <a:cubicBezTo>
                  <a:pt x="6609" y="11721"/>
                  <a:pt x="5835" y="11257"/>
                  <a:pt x="5037" y="10840"/>
                </a:cubicBezTo>
                <a:cubicBezTo>
                  <a:pt x="4170" y="10401"/>
                  <a:pt x="3294" y="9981"/>
                  <a:pt x="2312" y="9981"/>
                </a:cubicBezTo>
                <a:cubicBezTo>
                  <a:pt x="2175" y="9981"/>
                  <a:pt x="2035" y="9989"/>
                  <a:pt x="1894" y="10007"/>
                </a:cubicBezTo>
                <a:cubicBezTo>
                  <a:pt x="1263" y="10078"/>
                  <a:pt x="822" y="10412"/>
                  <a:pt x="727" y="10912"/>
                </a:cubicBezTo>
                <a:cubicBezTo>
                  <a:pt x="656" y="11412"/>
                  <a:pt x="822" y="11733"/>
                  <a:pt x="1537" y="11947"/>
                </a:cubicBezTo>
                <a:cubicBezTo>
                  <a:pt x="2215" y="12150"/>
                  <a:pt x="2965" y="12269"/>
                  <a:pt x="3680" y="12281"/>
                </a:cubicBezTo>
                <a:cubicBezTo>
                  <a:pt x="3736" y="12283"/>
                  <a:pt x="3793" y="12283"/>
                  <a:pt x="3849" y="12283"/>
                </a:cubicBezTo>
                <a:cubicBezTo>
                  <a:pt x="4553" y="12283"/>
                  <a:pt x="5247" y="12151"/>
                  <a:pt x="5930" y="12019"/>
                </a:cubicBezTo>
                <a:cubicBezTo>
                  <a:pt x="6032" y="11994"/>
                  <a:pt x="6130" y="11983"/>
                  <a:pt x="6224" y="11983"/>
                </a:cubicBezTo>
                <a:cubicBezTo>
                  <a:pt x="6713" y="11983"/>
                  <a:pt x="7110" y="12278"/>
                  <a:pt x="7549" y="12447"/>
                </a:cubicBezTo>
                <a:cubicBezTo>
                  <a:pt x="7621" y="12483"/>
                  <a:pt x="7692" y="12602"/>
                  <a:pt x="7692" y="12686"/>
                </a:cubicBezTo>
                <a:lnTo>
                  <a:pt x="7692" y="15793"/>
                </a:lnTo>
                <a:cubicBezTo>
                  <a:pt x="6835" y="15460"/>
                  <a:pt x="5906" y="15138"/>
                  <a:pt x="5061" y="14722"/>
                </a:cubicBezTo>
                <a:cubicBezTo>
                  <a:pt x="3995" y="14199"/>
                  <a:pt x="2911" y="13805"/>
                  <a:pt x="1727" y="13805"/>
                </a:cubicBezTo>
                <a:cubicBezTo>
                  <a:pt x="1563" y="13805"/>
                  <a:pt x="1396" y="13813"/>
                  <a:pt x="1227" y="13829"/>
                </a:cubicBezTo>
                <a:cubicBezTo>
                  <a:pt x="667" y="13888"/>
                  <a:pt x="191" y="14269"/>
                  <a:pt x="132" y="14710"/>
                </a:cubicBezTo>
                <a:cubicBezTo>
                  <a:pt x="60" y="15222"/>
                  <a:pt x="263" y="15519"/>
                  <a:pt x="941" y="15757"/>
                </a:cubicBezTo>
                <a:cubicBezTo>
                  <a:pt x="1409" y="15926"/>
                  <a:pt x="1881" y="15989"/>
                  <a:pt x="2358" y="15989"/>
                </a:cubicBezTo>
                <a:cubicBezTo>
                  <a:pt x="2889" y="15989"/>
                  <a:pt x="3426" y="15911"/>
                  <a:pt x="3965" y="15817"/>
                </a:cubicBezTo>
                <a:cubicBezTo>
                  <a:pt x="4581" y="15710"/>
                  <a:pt x="5185" y="15468"/>
                  <a:pt x="5809" y="15468"/>
                </a:cubicBezTo>
                <a:cubicBezTo>
                  <a:pt x="6091" y="15468"/>
                  <a:pt x="6376" y="15517"/>
                  <a:pt x="6668" y="15650"/>
                </a:cubicBezTo>
                <a:cubicBezTo>
                  <a:pt x="7025" y="15817"/>
                  <a:pt x="7406" y="15936"/>
                  <a:pt x="7704" y="16031"/>
                </a:cubicBezTo>
                <a:lnTo>
                  <a:pt x="7704" y="19413"/>
                </a:lnTo>
                <a:cubicBezTo>
                  <a:pt x="7109" y="19151"/>
                  <a:pt x="6561" y="18984"/>
                  <a:pt x="6121" y="18651"/>
                </a:cubicBezTo>
                <a:cubicBezTo>
                  <a:pt x="5192" y="17972"/>
                  <a:pt x="4204" y="17436"/>
                  <a:pt x="3108" y="17103"/>
                </a:cubicBezTo>
                <a:cubicBezTo>
                  <a:pt x="2806" y="17010"/>
                  <a:pt x="2495" y="16948"/>
                  <a:pt x="2182" y="16948"/>
                </a:cubicBezTo>
                <a:cubicBezTo>
                  <a:pt x="1855" y="16948"/>
                  <a:pt x="1526" y="17016"/>
                  <a:pt x="1203" y="17186"/>
                </a:cubicBezTo>
                <a:cubicBezTo>
                  <a:pt x="632" y="17484"/>
                  <a:pt x="465" y="18103"/>
                  <a:pt x="929" y="18532"/>
                </a:cubicBezTo>
                <a:cubicBezTo>
                  <a:pt x="1287" y="18865"/>
                  <a:pt x="1775" y="19127"/>
                  <a:pt x="2251" y="19270"/>
                </a:cubicBezTo>
                <a:cubicBezTo>
                  <a:pt x="2581" y="19361"/>
                  <a:pt x="2912" y="19396"/>
                  <a:pt x="3243" y="19396"/>
                </a:cubicBezTo>
                <a:cubicBezTo>
                  <a:pt x="3866" y="19396"/>
                  <a:pt x="4490" y="19271"/>
                  <a:pt x="5120" y="19163"/>
                </a:cubicBezTo>
                <a:cubicBezTo>
                  <a:pt x="5340" y="19120"/>
                  <a:pt x="5574" y="19096"/>
                  <a:pt x="5808" y="19096"/>
                </a:cubicBezTo>
                <a:cubicBezTo>
                  <a:pt x="6095" y="19096"/>
                  <a:pt x="6382" y="19132"/>
                  <a:pt x="6644" y="19210"/>
                </a:cubicBezTo>
                <a:cubicBezTo>
                  <a:pt x="7633" y="19508"/>
                  <a:pt x="7680" y="19591"/>
                  <a:pt x="7585" y="20603"/>
                </a:cubicBezTo>
                <a:cubicBezTo>
                  <a:pt x="7454" y="22211"/>
                  <a:pt x="7275" y="23806"/>
                  <a:pt x="7109" y="25413"/>
                </a:cubicBezTo>
                <a:cubicBezTo>
                  <a:pt x="7037" y="25413"/>
                  <a:pt x="6966" y="25425"/>
                  <a:pt x="6894" y="25425"/>
                </a:cubicBezTo>
                <a:cubicBezTo>
                  <a:pt x="6763" y="24592"/>
                  <a:pt x="6597" y="23758"/>
                  <a:pt x="6490" y="22925"/>
                </a:cubicBezTo>
                <a:cubicBezTo>
                  <a:pt x="6418" y="22187"/>
                  <a:pt x="6442" y="21425"/>
                  <a:pt x="6311" y="20699"/>
                </a:cubicBezTo>
                <a:cubicBezTo>
                  <a:pt x="6263" y="20437"/>
                  <a:pt x="5906" y="20079"/>
                  <a:pt x="5668" y="20067"/>
                </a:cubicBezTo>
                <a:cubicBezTo>
                  <a:pt x="5646" y="20065"/>
                  <a:pt x="5626" y="20064"/>
                  <a:pt x="5605" y="20064"/>
                </a:cubicBezTo>
                <a:cubicBezTo>
                  <a:pt x="5212" y="20064"/>
                  <a:pt x="5063" y="20490"/>
                  <a:pt x="5097" y="20841"/>
                </a:cubicBezTo>
                <a:cubicBezTo>
                  <a:pt x="5156" y="21425"/>
                  <a:pt x="5216" y="22044"/>
                  <a:pt x="5430" y="22580"/>
                </a:cubicBezTo>
                <a:cubicBezTo>
                  <a:pt x="5763" y="23354"/>
                  <a:pt x="6228" y="24056"/>
                  <a:pt x="6621" y="24782"/>
                </a:cubicBezTo>
                <a:cubicBezTo>
                  <a:pt x="6561" y="24818"/>
                  <a:pt x="6502" y="24866"/>
                  <a:pt x="6442" y="24901"/>
                </a:cubicBezTo>
                <a:cubicBezTo>
                  <a:pt x="6013" y="24366"/>
                  <a:pt x="5537" y="23866"/>
                  <a:pt x="5132" y="23318"/>
                </a:cubicBezTo>
                <a:cubicBezTo>
                  <a:pt x="4406" y="22282"/>
                  <a:pt x="3549" y="21425"/>
                  <a:pt x="2334" y="20960"/>
                </a:cubicBezTo>
                <a:cubicBezTo>
                  <a:pt x="2184" y="20902"/>
                  <a:pt x="2026" y="20874"/>
                  <a:pt x="1869" y="20874"/>
                </a:cubicBezTo>
                <a:cubicBezTo>
                  <a:pt x="1392" y="20874"/>
                  <a:pt x="918" y="21129"/>
                  <a:pt x="667" y="21532"/>
                </a:cubicBezTo>
                <a:cubicBezTo>
                  <a:pt x="417" y="21961"/>
                  <a:pt x="525" y="22461"/>
                  <a:pt x="1060" y="22937"/>
                </a:cubicBezTo>
                <a:cubicBezTo>
                  <a:pt x="1358" y="23211"/>
                  <a:pt x="1715" y="23473"/>
                  <a:pt x="2096" y="23592"/>
                </a:cubicBezTo>
                <a:cubicBezTo>
                  <a:pt x="2834" y="23818"/>
                  <a:pt x="3573" y="24032"/>
                  <a:pt x="4335" y="24092"/>
                </a:cubicBezTo>
                <a:cubicBezTo>
                  <a:pt x="5513" y="24175"/>
                  <a:pt x="6251" y="24866"/>
                  <a:pt x="6894" y="25723"/>
                </a:cubicBezTo>
                <a:cubicBezTo>
                  <a:pt x="6966" y="25830"/>
                  <a:pt x="7013" y="26009"/>
                  <a:pt x="6978" y="26140"/>
                </a:cubicBezTo>
                <a:cubicBezTo>
                  <a:pt x="6763" y="27330"/>
                  <a:pt x="6537" y="28521"/>
                  <a:pt x="6299" y="29712"/>
                </a:cubicBezTo>
                <a:cubicBezTo>
                  <a:pt x="6121" y="30604"/>
                  <a:pt x="5894" y="31486"/>
                  <a:pt x="5692" y="32379"/>
                </a:cubicBezTo>
                <a:cubicBezTo>
                  <a:pt x="5728" y="32379"/>
                  <a:pt x="5763" y="32379"/>
                  <a:pt x="5763" y="32402"/>
                </a:cubicBezTo>
                <a:cubicBezTo>
                  <a:pt x="5835" y="32248"/>
                  <a:pt x="5942" y="32081"/>
                  <a:pt x="5966" y="31902"/>
                </a:cubicBezTo>
                <a:cubicBezTo>
                  <a:pt x="6418" y="29771"/>
                  <a:pt x="6859" y="27640"/>
                  <a:pt x="7264" y="25521"/>
                </a:cubicBezTo>
                <a:cubicBezTo>
                  <a:pt x="7371" y="24985"/>
                  <a:pt x="7502" y="24592"/>
                  <a:pt x="8049" y="24330"/>
                </a:cubicBezTo>
                <a:cubicBezTo>
                  <a:pt x="8551" y="24075"/>
                  <a:pt x="9039" y="23965"/>
                  <a:pt x="9540" y="23965"/>
                </a:cubicBezTo>
                <a:cubicBezTo>
                  <a:pt x="9811" y="23965"/>
                  <a:pt x="10087" y="23998"/>
                  <a:pt x="10371" y="24056"/>
                </a:cubicBezTo>
                <a:cubicBezTo>
                  <a:pt x="10751" y="24128"/>
                  <a:pt x="11134" y="24171"/>
                  <a:pt x="11515" y="24171"/>
                </a:cubicBezTo>
                <a:cubicBezTo>
                  <a:pt x="12149" y="24171"/>
                  <a:pt x="12776" y="24051"/>
                  <a:pt x="13371" y="23746"/>
                </a:cubicBezTo>
                <a:cubicBezTo>
                  <a:pt x="14205" y="23318"/>
                  <a:pt x="14288" y="22461"/>
                  <a:pt x="13514" y="21961"/>
                </a:cubicBezTo>
                <a:cubicBezTo>
                  <a:pt x="13227" y="21777"/>
                  <a:pt x="12863" y="21627"/>
                  <a:pt x="12528" y="21627"/>
                </a:cubicBezTo>
                <a:cubicBezTo>
                  <a:pt x="12515" y="21627"/>
                  <a:pt x="12503" y="21627"/>
                  <a:pt x="12490" y="21627"/>
                </a:cubicBezTo>
                <a:cubicBezTo>
                  <a:pt x="11109" y="21663"/>
                  <a:pt x="10002" y="22330"/>
                  <a:pt x="9038" y="23318"/>
                </a:cubicBezTo>
                <a:cubicBezTo>
                  <a:pt x="8621" y="23735"/>
                  <a:pt x="8097" y="24056"/>
                  <a:pt x="7621" y="24413"/>
                </a:cubicBezTo>
                <a:cubicBezTo>
                  <a:pt x="7573" y="24366"/>
                  <a:pt x="7537" y="24342"/>
                  <a:pt x="7490" y="24294"/>
                </a:cubicBezTo>
                <a:cubicBezTo>
                  <a:pt x="7561" y="23592"/>
                  <a:pt x="7668" y="22913"/>
                  <a:pt x="7692" y="22223"/>
                </a:cubicBezTo>
                <a:cubicBezTo>
                  <a:pt x="7740" y="21306"/>
                  <a:pt x="8407" y="20794"/>
                  <a:pt x="9049" y="20496"/>
                </a:cubicBezTo>
                <a:cubicBezTo>
                  <a:pt x="9871" y="20127"/>
                  <a:pt x="10847" y="20115"/>
                  <a:pt x="11728" y="19865"/>
                </a:cubicBezTo>
                <a:cubicBezTo>
                  <a:pt x="12443" y="19651"/>
                  <a:pt x="13145" y="19365"/>
                  <a:pt x="13800" y="19032"/>
                </a:cubicBezTo>
                <a:cubicBezTo>
                  <a:pt x="14276" y="18770"/>
                  <a:pt x="14348" y="18258"/>
                  <a:pt x="14217" y="17781"/>
                </a:cubicBezTo>
                <a:cubicBezTo>
                  <a:pt x="14110" y="17389"/>
                  <a:pt x="13752" y="17186"/>
                  <a:pt x="13336" y="17150"/>
                </a:cubicBezTo>
                <a:cubicBezTo>
                  <a:pt x="13197" y="17142"/>
                  <a:pt x="13048" y="17123"/>
                  <a:pt x="12899" y="17123"/>
                </a:cubicBezTo>
                <a:cubicBezTo>
                  <a:pt x="12830" y="17123"/>
                  <a:pt x="12761" y="17127"/>
                  <a:pt x="12693" y="17139"/>
                </a:cubicBezTo>
                <a:cubicBezTo>
                  <a:pt x="11359" y="17329"/>
                  <a:pt x="10335" y="18032"/>
                  <a:pt x="9526" y="19067"/>
                </a:cubicBezTo>
                <a:cubicBezTo>
                  <a:pt x="8990" y="19770"/>
                  <a:pt x="8740" y="20710"/>
                  <a:pt x="7859" y="21091"/>
                </a:cubicBezTo>
                <a:cubicBezTo>
                  <a:pt x="7906" y="20258"/>
                  <a:pt x="7990" y="19401"/>
                  <a:pt x="7978" y="18532"/>
                </a:cubicBezTo>
                <a:cubicBezTo>
                  <a:pt x="7966" y="18032"/>
                  <a:pt x="8049" y="17627"/>
                  <a:pt x="8490" y="17329"/>
                </a:cubicBezTo>
                <a:cubicBezTo>
                  <a:pt x="8871" y="17067"/>
                  <a:pt x="9228" y="16734"/>
                  <a:pt x="9645" y="16591"/>
                </a:cubicBezTo>
                <a:cubicBezTo>
                  <a:pt x="10157" y="16388"/>
                  <a:pt x="10728" y="16388"/>
                  <a:pt x="11252" y="16246"/>
                </a:cubicBezTo>
                <a:cubicBezTo>
                  <a:pt x="12002" y="16019"/>
                  <a:pt x="12788" y="15829"/>
                  <a:pt x="13288" y="15162"/>
                </a:cubicBezTo>
                <a:cubicBezTo>
                  <a:pt x="13526" y="14817"/>
                  <a:pt x="13800" y="14424"/>
                  <a:pt x="13514" y="14007"/>
                </a:cubicBezTo>
                <a:cubicBezTo>
                  <a:pt x="13294" y="13704"/>
                  <a:pt x="12981" y="13550"/>
                  <a:pt x="12631" y="13550"/>
                </a:cubicBezTo>
                <a:cubicBezTo>
                  <a:pt x="12527" y="13550"/>
                  <a:pt x="12421" y="13563"/>
                  <a:pt x="12312" y="13590"/>
                </a:cubicBezTo>
                <a:cubicBezTo>
                  <a:pt x="10895" y="13948"/>
                  <a:pt x="9919" y="14841"/>
                  <a:pt x="9180" y="16079"/>
                </a:cubicBezTo>
                <a:cubicBezTo>
                  <a:pt x="8907" y="16567"/>
                  <a:pt x="8490" y="16972"/>
                  <a:pt x="8133" y="17424"/>
                </a:cubicBezTo>
                <a:cubicBezTo>
                  <a:pt x="8037" y="16686"/>
                  <a:pt x="8073" y="16031"/>
                  <a:pt x="8026" y="15400"/>
                </a:cubicBezTo>
                <a:cubicBezTo>
                  <a:pt x="7990" y="14698"/>
                  <a:pt x="8287" y="14174"/>
                  <a:pt x="8704" y="13638"/>
                </a:cubicBezTo>
                <a:cubicBezTo>
                  <a:pt x="9169" y="13031"/>
                  <a:pt x="9704" y="12614"/>
                  <a:pt x="10466" y="12424"/>
                </a:cubicBezTo>
                <a:cubicBezTo>
                  <a:pt x="11478" y="12162"/>
                  <a:pt x="12478" y="11852"/>
                  <a:pt x="13467" y="11531"/>
                </a:cubicBezTo>
                <a:cubicBezTo>
                  <a:pt x="13979" y="11364"/>
                  <a:pt x="14383" y="11031"/>
                  <a:pt x="14598" y="10531"/>
                </a:cubicBezTo>
                <a:cubicBezTo>
                  <a:pt x="14800" y="10114"/>
                  <a:pt x="14705" y="9769"/>
                  <a:pt x="14300" y="9507"/>
                </a:cubicBezTo>
                <a:cubicBezTo>
                  <a:pt x="13989" y="9289"/>
                  <a:pt x="13671" y="9201"/>
                  <a:pt x="13347" y="9201"/>
                </a:cubicBezTo>
                <a:cubicBezTo>
                  <a:pt x="13051" y="9201"/>
                  <a:pt x="12749" y="9274"/>
                  <a:pt x="12443" y="9388"/>
                </a:cubicBezTo>
                <a:cubicBezTo>
                  <a:pt x="10990" y="9935"/>
                  <a:pt x="10157" y="11090"/>
                  <a:pt x="9383" y="12364"/>
                </a:cubicBezTo>
                <a:cubicBezTo>
                  <a:pt x="9038" y="12936"/>
                  <a:pt x="8561" y="13448"/>
                  <a:pt x="8097" y="14055"/>
                </a:cubicBezTo>
                <a:cubicBezTo>
                  <a:pt x="8073" y="13817"/>
                  <a:pt x="8026" y="13674"/>
                  <a:pt x="8026" y="13519"/>
                </a:cubicBezTo>
                <a:cubicBezTo>
                  <a:pt x="7978" y="12507"/>
                  <a:pt x="7930" y="11507"/>
                  <a:pt x="7906" y="10495"/>
                </a:cubicBezTo>
                <a:cubicBezTo>
                  <a:pt x="7906" y="10364"/>
                  <a:pt x="7918" y="10185"/>
                  <a:pt x="7990" y="10078"/>
                </a:cubicBezTo>
                <a:cubicBezTo>
                  <a:pt x="8549" y="9304"/>
                  <a:pt x="9264" y="8745"/>
                  <a:pt x="10216" y="8495"/>
                </a:cubicBezTo>
                <a:cubicBezTo>
                  <a:pt x="11169" y="8233"/>
                  <a:pt x="12133" y="7971"/>
                  <a:pt x="13050" y="7578"/>
                </a:cubicBezTo>
                <a:cubicBezTo>
                  <a:pt x="13633" y="7340"/>
                  <a:pt x="14157" y="6911"/>
                  <a:pt x="14645" y="6494"/>
                </a:cubicBezTo>
                <a:cubicBezTo>
                  <a:pt x="14979" y="6209"/>
                  <a:pt x="15062" y="5756"/>
                  <a:pt x="14872" y="5339"/>
                </a:cubicBezTo>
                <a:cubicBezTo>
                  <a:pt x="14681" y="4923"/>
                  <a:pt x="14336" y="4685"/>
                  <a:pt x="13848" y="4649"/>
                </a:cubicBezTo>
                <a:cubicBezTo>
                  <a:pt x="13785" y="4645"/>
                  <a:pt x="13724" y="4643"/>
                  <a:pt x="13664" y="4643"/>
                </a:cubicBezTo>
                <a:cubicBezTo>
                  <a:pt x="13042" y="4643"/>
                  <a:pt x="12513" y="4862"/>
                  <a:pt x="12014" y="5220"/>
                </a:cubicBezTo>
                <a:cubicBezTo>
                  <a:pt x="10764" y="6090"/>
                  <a:pt x="9835" y="7304"/>
                  <a:pt x="8978" y="8530"/>
                </a:cubicBezTo>
                <a:cubicBezTo>
                  <a:pt x="8704" y="8923"/>
                  <a:pt x="8371" y="9245"/>
                  <a:pt x="8073" y="9602"/>
                </a:cubicBezTo>
                <a:cubicBezTo>
                  <a:pt x="8014" y="9566"/>
                  <a:pt x="7954" y="9530"/>
                  <a:pt x="7895" y="9507"/>
                </a:cubicBezTo>
                <a:cubicBezTo>
                  <a:pt x="8156" y="8590"/>
                  <a:pt x="8430" y="7697"/>
                  <a:pt x="8692" y="6792"/>
                </a:cubicBezTo>
                <a:cubicBezTo>
                  <a:pt x="8704" y="6733"/>
                  <a:pt x="8752" y="6673"/>
                  <a:pt x="8799" y="6625"/>
                </a:cubicBezTo>
                <a:cubicBezTo>
                  <a:pt x="9359" y="5947"/>
                  <a:pt x="9954" y="5292"/>
                  <a:pt x="10490" y="4589"/>
                </a:cubicBezTo>
                <a:cubicBezTo>
                  <a:pt x="11026" y="3887"/>
                  <a:pt x="11526" y="3137"/>
                  <a:pt x="11490" y="2196"/>
                </a:cubicBezTo>
                <a:cubicBezTo>
                  <a:pt x="11490" y="1958"/>
                  <a:pt x="11407" y="1565"/>
                  <a:pt x="11240" y="1506"/>
                </a:cubicBezTo>
                <a:cubicBezTo>
                  <a:pt x="11178" y="1482"/>
                  <a:pt x="11105" y="1470"/>
                  <a:pt x="11026" y="1470"/>
                </a:cubicBezTo>
                <a:cubicBezTo>
                  <a:pt x="10833" y="1470"/>
                  <a:pt x="10610" y="1538"/>
                  <a:pt x="10466" y="1649"/>
                </a:cubicBezTo>
                <a:cubicBezTo>
                  <a:pt x="9407" y="2399"/>
                  <a:pt x="8811" y="3458"/>
                  <a:pt x="8585" y="4720"/>
                </a:cubicBezTo>
                <a:cubicBezTo>
                  <a:pt x="8323" y="6197"/>
                  <a:pt x="8085" y="7673"/>
                  <a:pt x="7835" y="9149"/>
                </a:cubicBezTo>
                <a:cubicBezTo>
                  <a:pt x="7668" y="8852"/>
                  <a:pt x="7621" y="8590"/>
                  <a:pt x="7573" y="8328"/>
                </a:cubicBezTo>
                <a:cubicBezTo>
                  <a:pt x="7502" y="7864"/>
                  <a:pt x="7371" y="7399"/>
                  <a:pt x="7383" y="6947"/>
                </a:cubicBezTo>
                <a:cubicBezTo>
                  <a:pt x="7430" y="5780"/>
                  <a:pt x="7609" y="4637"/>
                  <a:pt x="7633" y="3494"/>
                </a:cubicBezTo>
                <a:cubicBezTo>
                  <a:pt x="7668" y="2375"/>
                  <a:pt x="7454" y="1291"/>
                  <a:pt x="6609" y="434"/>
                </a:cubicBezTo>
                <a:cubicBezTo>
                  <a:pt x="6381" y="207"/>
                  <a:pt x="6147" y="0"/>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1">
            <a:extLst>
              <a:ext uri="{FF2B5EF4-FFF2-40B4-BE49-F238E27FC236}">
                <a16:creationId xmlns:a16="http://schemas.microsoft.com/office/drawing/2014/main" id="{B73DF036-81FE-EBF3-0001-DB8EFCB458F2}"/>
              </a:ext>
            </a:extLst>
          </p:cNvPr>
          <p:cNvSpPr/>
          <p:nvPr/>
        </p:nvSpPr>
        <p:spPr>
          <a:xfrm rot="823979" flipH="1">
            <a:off x="3193787" y="1705805"/>
            <a:ext cx="210276" cy="739420"/>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1">
            <a:extLst>
              <a:ext uri="{FF2B5EF4-FFF2-40B4-BE49-F238E27FC236}">
                <a16:creationId xmlns:a16="http://schemas.microsoft.com/office/drawing/2014/main" id="{0E73FAC8-75ED-14A5-85B8-7F5004610E37}"/>
              </a:ext>
            </a:extLst>
          </p:cNvPr>
          <p:cNvSpPr/>
          <p:nvPr/>
        </p:nvSpPr>
        <p:spPr>
          <a:xfrm>
            <a:off x="2350050" y="1691425"/>
            <a:ext cx="912000" cy="1151700"/>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1">
            <a:extLst>
              <a:ext uri="{FF2B5EF4-FFF2-40B4-BE49-F238E27FC236}">
                <a16:creationId xmlns:a16="http://schemas.microsoft.com/office/drawing/2014/main" id="{032AA3E3-5B2F-D0D3-17C8-C2382BF5FDEF}"/>
              </a:ext>
            </a:extLst>
          </p:cNvPr>
          <p:cNvSpPr/>
          <p:nvPr/>
        </p:nvSpPr>
        <p:spPr>
          <a:xfrm>
            <a:off x="5908675" y="1691425"/>
            <a:ext cx="912000" cy="1151700"/>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1">
            <a:extLst>
              <a:ext uri="{FF2B5EF4-FFF2-40B4-BE49-F238E27FC236}">
                <a16:creationId xmlns:a16="http://schemas.microsoft.com/office/drawing/2014/main" id="{86E9AB6F-9E3A-6C2B-E396-15654E94CA12}"/>
              </a:ext>
            </a:extLst>
          </p:cNvPr>
          <p:cNvSpPr txBox="1">
            <a:spLocks noGrp="1"/>
          </p:cNvSpPr>
          <p:nvPr>
            <p:ph type="subTitle" idx="2"/>
          </p:nvPr>
        </p:nvSpPr>
        <p:spPr>
          <a:xfrm>
            <a:off x="776446" y="3375325"/>
            <a:ext cx="3507593" cy="923400"/>
          </a:xfrm>
          <a:prstGeom prst="rect">
            <a:avLst/>
          </a:prstGeom>
        </p:spPr>
        <p:txBody>
          <a:bodyPr spcFirstLastPara="1" wrap="square" lIns="91425" tIns="91425" rIns="91425" bIns="91425" anchor="t" anchorCtr="0">
            <a:noAutofit/>
          </a:bodyPr>
          <a:lstStyle/>
          <a:p>
            <a:pPr marL="0" lvl="0" indent="0" algn="just">
              <a:lnSpc>
                <a:spcPct val="150000"/>
              </a:lnSpc>
            </a:pPr>
            <a:r>
              <a:rPr lang="en-US" sz="1200" dirty="0">
                <a:solidFill>
                  <a:schemeClr val="bg2"/>
                </a:solidFill>
              </a:rPr>
              <a:t> Conducted on an NVIDIA A40 GPU with a batch size of 16, using the small </a:t>
            </a:r>
            <a:r>
              <a:rPr lang="en-US" sz="1200" dirty="0" err="1">
                <a:solidFill>
                  <a:schemeClr val="bg2"/>
                </a:solidFill>
              </a:rPr>
              <a:t>MusicGen</a:t>
            </a:r>
            <a:r>
              <a:rPr lang="en-US" sz="1200" dirty="0">
                <a:solidFill>
                  <a:schemeClr val="bg2"/>
                </a:solidFill>
              </a:rPr>
              <a:t> model for 40 epochs, with an </a:t>
            </a:r>
            <a:r>
              <a:rPr lang="en-US" sz="1200" dirty="0" err="1">
                <a:solidFill>
                  <a:schemeClr val="bg2"/>
                </a:solidFill>
              </a:rPr>
              <a:t>AdamW</a:t>
            </a:r>
            <a:r>
              <a:rPr lang="en-US" sz="1200" dirty="0">
                <a:solidFill>
                  <a:schemeClr val="bg2"/>
                </a:solidFill>
              </a:rPr>
              <a:t> optimizer, a learning rate of 1e-5, and a cosine scheduler.</a:t>
            </a:r>
            <a:endParaRPr sz="1200" dirty="0">
              <a:solidFill>
                <a:schemeClr val="bg2"/>
              </a:solidFill>
            </a:endParaRPr>
          </a:p>
        </p:txBody>
      </p:sp>
      <p:sp>
        <p:nvSpPr>
          <p:cNvPr id="611" name="Google Shape;611;p41">
            <a:extLst>
              <a:ext uri="{FF2B5EF4-FFF2-40B4-BE49-F238E27FC236}">
                <a16:creationId xmlns:a16="http://schemas.microsoft.com/office/drawing/2014/main" id="{1772E538-33A0-43AF-A96D-5E5C1A7E0C7E}"/>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6.3.Training and Results</a:t>
            </a:r>
            <a:endParaRPr dirty="0"/>
          </a:p>
        </p:txBody>
      </p:sp>
      <p:sp>
        <p:nvSpPr>
          <p:cNvPr id="612" name="Google Shape;612;p41">
            <a:extLst>
              <a:ext uri="{FF2B5EF4-FFF2-40B4-BE49-F238E27FC236}">
                <a16:creationId xmlns:a16="http://schemas.microsoft.com/office/drawing/2014/main" id="{9A2DF720-E795-B44F-2585-A008228AD1AB}"/>
              </a:ext>
            </a:extLst>
          </p:cNvPr>
          <p:cNvSpPr txBox="1">
            <a:spLocks noGrp="1"/>
          </p:cNvSpPr>
          <p:nvPr>
            <p:ph type="subTitle" idx="1"/>
          </p:nvPr>
        </p:nvSpPr>
        <p:spPr>
          <a:xfrm>
            <a:off x="1447639" y="3048975"/>
            <a:ext cx="27168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Training</a:t>
            </a:r>
            <a:endParaRPr dirty="0"/>
          </a:p>
        </p:txBody>
      </p:sp>
      <p:sp>
        <p:nvSpPr>
          <p:cNvPr id="613" name="Google Shape;613;p41">
            <a:extLst>
              <a:ext uri="{FF2B5EF4-FFF2-40B4-BE49-F238E27FC236}">
                <a16:creationId xmlns:a16="http://schemas.microsoft.com/office/drawing/2014/main" id="{359A1647-850F-44FB-4C74-1F5CB87CCA0D}"/>
              </a:ext>
            </a:extLst>
          </p:cNvPr>
          <p:cNvSpPr txBox="1">
            <a:spLocks noGrp="1"/>
          </p:cNvSpPr>
          <p:nvPr>
            <p:ph type="subTitle" idx="3"/>
          </p:nvPr>
        </p:nvSpPr>
        <p:spPr>
          <a:xfrm>
            <a:off x="5006864" y="3048975"/>
            <a:ext cx="27156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615" name="Google Shape;615;p41">
            <a:extLst>
              <a:ext uri="{FF2B5EF4-FFF2-40B4-BE49-F238E27FC236}">
                <a16:creationId xmlns:a16="http://schemas.microsoft.com/office/drawing/2014/main" id="{B5F84EDE-4E48-3EE7-FC34-21D879672E48}"/>
              </a:ext>
            </a:extLst>
          </p:cNvPr>
          <p:cNvSpPr txBox="1">
            <a:spLocks noGrp="1"/>
          </p:cNvSpPr>
          <p:nvPr>
            <p:ph type="title" idx="5"/>
          </p:nvPr>
        </p:nvSpPr>
        <p:spPr>
          <a:xfrm>
            <a:off x="2327150" y="2067075"/>
            <a:ext cx="960300" cy="47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16" name="Google Shape;616;p41">
            <a:extLst>
              <a:ext uri="{FF2B5EF4-FFF2-40B4-BE49-F238E27FC236}">
                <a16:creationId xmlns:a16="http://schemas.microsoft.com/office/drawing/2014/main" id="{5F479F0E-DB29-1101-120B-DD8C411DBD71}"/>
              </a:ext>
            </a:extLst>
          </p:cNvPr>
          <p:cNvSpPr txBox="1">
            <a:spLocks noGrp="1"/>
          </p:cNvSpPr>
          <p:nvPr>
            <p:ph type="title" idx="6"/>
          </p:nvPr>
        </p:nvSpPr>
        <p:spPr>
          <a:xfrm>
            <a:off x="5884514" y="2067075"/>
            <a:ext cx="960300" cy="47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17" name="Google Shape;617;p41">
            <a:extLst>
              <a:ext uri="{FF2B5EF4-FFF2-40B4-BE49-F238E27FC236}">
                <a16:creationId xmlns:a16="http://schemas.microsoft.com/office/drawing/2014/main" id="{1E6E90E4-A231-9CD8-0E79-ED7294EBF5F5}"/>
              </a:ext>
            </a:extLst>
          </p:cNvPr>
          <p:cNvSpPr/>
          <p:nvPr/>
        </p:nvSpPr>
        <p:spPr>
          <a:xfrm>
            <a:off x="412751" y="587844"/>
            <a:ext cx="363695" cy="310543"/>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 name="Google Shape;618;p41">
            <a:extLst>
              <a:ext uri="{FF2B5EF4-FFF2-40B4-BE49-F238E27FC236}">
                <a16:creationId xmlns:a16="http://schemas.microsoft.com/office/drawing/2014/main" id="{EDDC11F8-782F-F957-428D-1A0FD2B35BD0}"/>
              </a:ext>
            </a:extLst>
          </p:cNvPr>
          <p:cNvCxnSpPr/>
          <p:nvPr/>
        </p:nvCxnSpPr>
        <p:spPr>
          <a:xfrm>
            <a:off x="776450" y="776272"/>
            <a:ext cx="289200" cy="0"/>
          </a:xfrm>
          <a:prstGeom prst="straightConnector1">
            <a:avLst/>
          </a:prstGeom>
          <a:noFill/>
          <a:ln w="9525" cap="flat" cmpd="sng">
            <a:solidFill>
              <a:schemeClr val="accent2"/>
            </a:solidFill>
            <a:prstDash val="solid"/>
            <a:round/>
            <a:headEnd type="none" w="med" len="med"/>
            <a:tailEnd type="none" w="med" len="med"/>
          </a:ln>
        </p:spPr>
      </p:cxnSp>
      <p:sp>
        <p:nvSpPr>
          <p:cNvPr id="619" name="Google Shape;619;p41">
            <a:extLst>
              <a:ext uri="{FF2B5EF4-FFF2-40B4-BE49-F238E27FC236}">
                <a16:creationId xmlns:a16="http://schemas.microsoft.com/office/drawing/2014/main" id="{70785ABB-D3FA-9F85-C010-5F6F7ACD704C}"/>
              </a:ext>
            </a:extLst>
          </p:cNvPr>
          <p:cNvSpPr/>
          <p:nvPr/>
        </p:nvSpPr>
        <p:spPr>
          <a:xfrm>
            <a:off x="867250" y="490004"/>
            <a:ext cx="123336" cy="330483"/>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1">
            <a:extLst>
              <a:ext uri="{FF2B5EF4-FFF2-40B4-BE49-F238E27FC236}">
                <a16:creationId xmlns:a16="http://schemas.microsoft.com/office/drawing/2014/main" id="{D84190D0-716F-BB74-F24E-60AFAC7F46F4}"/>
              </a:ext>
            </a:extLst>
          </p:cNvPr>
          <p:cNvSpPr/>
          <p:nvPr/>
        </p:nvSpPr>
        <p:spPr>
          <a:xfrm>
            <a:off x="8052750"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1">
            <a:extLst>
              <a:ext uri="{FF2B5EF4-FFF2-40B4-BE49-F238E27FC236}">
                <a16:creationId xmlns:a16="http://schemas.microsoft.com/office/drawing/2014/main" id="{7D4FBE43-806A-4FBA-6A20-C97FB337ED06}"/>
              </a:ext>
            </a:extLst>
          </p:cNvPr>
          <p:cNvSpPr/>
          <p:nvPr/>
        </p:nvSpPr>
        <p:spPr>
          <a:xfrm>
            <a:off x="8325833"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1">
            <a:extLst>
              <a:ext uri="{FF2B5EF4-FFF2-40B4-BE49-F238E27FC236}">
                <a16:creationId xmlns:a16="http://schemas.microsoft.com/office/drawing/2014/main" id="{FEB23820-4E0E-853B-3390-6C6030A79151}"/>
              </a:ext>
            </a:extLst>
          </p:cNvPr>
          <p:cNvSpPr/>
          <p:nvPr/>
        </p:nvSpPr>
        <p:spPr>
          <a:xfrm>
            <a:off x="8628581" y="76222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41">
            <a:extLst>
              <a:ext uri="{FF2B5EF4-FFF2-40B4-BE49-F238E27FC236}">
                <a16:creationId xmlns:a16="http://schemas.microsoft.com/office/drawing/2014/main" id="{561CCE75-5757-DD9E-B77E-968BBC15AE73}"/>
              </a:ext>
            </a:extLst>
          </p:cNvPr>
          <p:cNvGrpSpPr/>
          <p:nvPr/>
        </p:nvGrpSpPr>
        <p:grpSpPr>
          <a:xfrm>
            <a:off x="2763558" y="2387870"/>
            <a:ext cx="587251" cy="476083"/>
            <a:chOff x="2845503" y="2465785"/>
            <a:chExt cx="491300" cy="398296"/>
          </a:xfrm>
        </p:grpSpPr>
        <p:sp>
          <p:nvSpPr>
            <p:cNvPr id="624" name="Google Shape;624;p41">
              <a:extLst>
                <a:ext uri="{FF2B5EF4-FFF2-40B4-BE49-F238E27FC236}">
                  <a16:creationId xmlns:a16="http://schemas.microsoft.com/office/drawing/2014/main" id="{79F7D62B-6A4C-B6AC-37CE-001F1BE1B2BE}"/>
                </a:ext>
              </a:extLst>
            </p:cNvPr>
            <p:cNvSpPr/>
            <p:nvPr/>
          </p:nvSpPr>
          <p:spPr>
            <a:xfrm>
              <a:off x="3184300" y="2488175"/>
              <a:ext cx="109025" cy="254400"/>
            </a:xfrm>
            <a:custGeom>
              <a:avLst/>
              <a:gdLst/>
              <a:ahLst/>
              <a:cxnLst/>
              <a:rect l="l" t="t" r="r" b="b"/>
              <a:pathLst>
                <a:path w="4361" h="10176" extrusionOk="0">
                  <a:moveTo>
                    <a:pt x="2684" y="0"/>
                  </a:moveTo>
                  <a:lnTo>
                    <a:pt x="4026" y="2460"/>
                  </a:lnTo>
                  <a:lnTo>
                    <a:pt x="4361" y="9505"/>
                  </a:lnTo>
                  <a:lnTo>
                    <a:pt x="2348" y="10176"/>
                  </a:lnTo>
                  <a:lnTo>
                    <a:pt x="0" y="7716"/>
                  </a:lnTo>
                  <a:lnTo>
                    <a:pt x="447" y="5479"/>
                  </a:lnTo>
                  <a:lnTo>
                    <a:pt x="1789" y="1677"/>
                  </a:lnTo>
                  <a:close/>
                </a:path>
              </a:pathLst>
            </a:custGeom>
            <a:solidFill>
              <a:schemeClr val="accent1"/>
            </a:solidFill>
            <a:ln>
              <a:noFill/>
            </a:ln>
          </p:spPr>
          <p:txBody>
            <a:bodyPr/>
            <a:lstStyle/>
            <a:p>
              <a:endParaRPr lang="en-US"/>
            </a:p>
          </p:txBody>
        </p:sp>
        <p:grpSp>
          <p:nvGrpSpPr>
            <p:cNvPr id="625" name="Google Shape;625;p41">
              <a:extLst>
                <a:ext uri="{FF2B5EF4-FFF2-40B4-BE49-F238E27FC236}">
                  <a16:creationId xmlns:a16="http://schemas.microsoft.com/office/drawing/2014/main" id="{D353D898-9952-034E-BEFD-8F601EE62DA3}"/>
                </a:ext>
              </a:extLst>
            </p:cNvPr>
            <p:cNvGrpSpPr/>
            <p:nvPr/>
          </p:nvGrpSpPr>
          <p:grpSpPr>
            <a:xfrm>
              <a:off x="2845503" y="2465785"/>
              <a:ext cx="491300" cy="398296"/>
              <a:chOff x="4638950" y="5134975"/>
              <a:chExt cx="1630600" cy="1321925"/>
            </a:xfrm>
          </p:grpSpPr>
          <p:sp>
            <p:nvSpPr>
              <p:cNvPr id="626" name="Google Shape;626;p41">
                <a:extLst>
                  <a:ext uri="{FF2B5EF4-FFF2-40B4-BE49-F238E27FC236}">
                    <a16:creationId xmlns:a16="http://schemas.microsoft.com/office/drawing/2014/main" id="{7E50D575-1108-79EB-E88B-CEA02A257459}"/>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1">
                <a:extLst>
                  <a:ext uri="{FF2B5EF4-FFF2-40B4-BE49-F238E27FC236}">
                    <a16:creationId xmlns:a16="http://schemas.microsoft.com/office/drawing/2014/main" id="{749F7412-C386-73E9-1489-BA5C1A228F38}"/>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a:extLst>
                  <a:ext uri="{FF2B5EF4-FFF2-40B4-BE49-F238E27FC236}">
                    <a16:creationId xmlns:a16="http://schemas.microsoft.com/office/drawing/2014/main" id="{D999D926-C16B-AC93-74A2-D70ECF4B4EEE}"/>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a:extLst>
                  <a:ext uri="{FF2B5EF4-FFF2-40B4-BE49-F238E27FC236}">
                    <a16:creationId xmlns:a16="http://schemas.microsoft.com/office/drawing/2014/main" id="{3011A0C0-F462-3C2F-0FA4-23B8FB6E25A1}"/>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a:extLst>
                  <a:ext uri="{FF2B5EF4-FFF2-40B4-BE49-F238E27FC236}">
                    <a16:creationId xmlns:a16="http://schemas.microsoft.com/office/drawing/2014/main" id="{752819F0-B50D-752E-5266-4A0A7BD452EA}"/>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a:extLst>
                  <a:ext uri="{FF2B5EF4-FFF2-40B4-BE49-F238E27FC236}">
                    <a16:creationId xmlns:a16="http://schemas.microsoft.com/office/drawing/2014/main" id="{F9A1BD9D-4836-218E-9ACE-03F58F174729}"/>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a:extLst>
                  <a:ext uri="{FF2B5EF4-FFF2-40B4-BE49-F238E27FC236}">
                    <a16:creationId xmlns:a16="http://schemas.microsoft.com/office/drawing/2014/main" id="{06266E3D-8693-9AE9-09F3-BC9541F8A283}"/>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1">
                <a:extLst>
                  <a:ext uri="{FF2B5EF4-FFF2-40B4-BE49-F238E27FC236}">
                    <a16:creationId xmlns:a16="http://schemas.microsoft.com/office/drawing/2014/main" id="{279DFBAE-6C3A-CF53-D279-6718DB6DB956}"/>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1">
                <a:extLst>
                  <a:ext uri="{FF2B5EF4-FFF2-40B4-BE49-F238E27FC236}">
                    <a16:creationId xmlns:a16="http://schemas.microsoft.com/office/drawing/2014/main" id="{247679CF-F057-DF58-585F-341ADFACB535}"/>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1">
                <a:extLst>
                  <a:ext uri="{FF2B5EF4-FFF2-40B4-BE49-F238E27FC236}">
                    <a16:creationId xmlns:a16="http://schemas.microsoft.com/office/drawing/2014/main" id="{ECFE587F-DF39-FEBA-69D5-157A14934E8A}"/>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1">
                <a:extLst>
                  <a:ext uri="{FF2B5EF4-FFF2-40B4-BE49-F238E27FC236}">
                    <a16:creationId xmlns:a16="http://schemas.microsoft.com/office/drawing/2014/main" id="{9A34A0DF-E840-331D-561E-7C4A367EE536}"/>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1">
                <a:extLst>
                  <a:ext uri="{FF2B5EF4-FFF2-40B4-BE49-F238E27FC236}">
                    <a16:creationId xmlns:a16="http://schemas.microsoft.com/office/drawing/2014/main" id="{84DCA216-E5C8-E380-7288-A58B864E1C3D}"/>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1">
                <a:extLst>
                  <a:ext uri="{FF2B5EF4-FFF2-40B4-BE49-F238E27FC236}">
                    <a16:creationId xmlns:a16="http://schemas.microsoft.com/office/drawing/2014/main" id="{CF8DCEFF-2934-B7B0-9089-5E581B66A876}"/>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1">
                <a:extLst>
                  <a:ext uri="{FF2B5EF4-FFF2-40B4-BE49-F238E27FC236}">
                    <a16:creationId xmlns:a16="http://schemas.microsoft.com/office/drawing/2014/main" id="{B4CF9E7C-F10F-83E1-1AE3-DA246FA20FC9}"/>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1">
                <a:extLst>
                  <a:ext uri="{FF2B5EF4-FFF2-40B4-BE49-F238E27FC236}">
                    <a16:creationId xmlns:a16="http://schemas.microsoft.com/office/drawing/2014/main" id="{6DA1D5A8-8C6C-541D-7EC0-6900DB1C9954}"/>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a:extLst>
                  <a:ext uri="{FF2B5EF4-FFF2-40B4-BE49-F238E27FC236}">
                    <a16:creationId xmlns:a16="http://schemas.microsoft.com/office/drawing/2014/main" id="{505FB24F-2FFC-B0FE-C63D-006947219420}"/>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a:extLst>
                  <a:ext uri="{FF2B5EF4-FFF2-40B4-BE49-F238E27FC236}">
                    <a16:creationId xmlns:a16="http://schemas.microsoft.com/office/drawing/2014/main" id="{33AF7EB2-C171-240B-4A0D-257822A6AB4F}"/>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1">
                <a:extLst>
                  <a:ext uri="{FF2B5EF4-FFF2-40B4-BE49-F238E27FC236}">
                    <a16:creationId xmlns:a16="http://schemas.microsoft.com/office/drawing/2014/main" id="{F0F4C86F-70D3-533F-9021-AFB975B05A15}"/>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a:extLst>
                  <a:ext uri="{FF2B5EF4-FFF2-40B4-BE49-F238E27FC236}">
                    <a16:creationId xmlns:a16="http://schemas.microsoft.com/office/drawing/2014/main" id="{B3F52872-2547-6C4C-244B-39B22ECC72CB}"/>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a:extLst>
                  <a:ext uri="{FF2B5EF4-FFF2-40B4-BE49-F238E27FC236}">
                    <a16:creationId xmlns:a16="http://schemas.microsoft.com/office/drawing/2014/main" id="{9775A453-C3A4-517A-2A74-F005687E263B}"/>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a:extLst>
                  <a:ext uri="{FF2B5EF4-FFF2-40B4-BE49-F238E27FC236}">
                    <a16:creationId xmlns:a16="http://schemas.microsoft.com/office/drawing/2014/main" id="{5FDF4E68-786C-F502-B997-D1BA17CF70FD}"/>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a:extLst>
                  <a:ext uri="{FF2B5EF4-FFF2-40B4-BE49-F238E27FC236}">
                    <a16:creationId xmlns:a16="http://schemas.microsoft.com/office/drawing/2014/main" id="{FB7DEFB8-DCBC-5760-D5C2-8A25C1BF8A98}"/>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a:extLst>
                  <a:ext uri="{FF2B5EF4-FFF2-40B4-BE49-F238E27FC236}">
                    <a16:creationId xmlns:a16="http://schemas.microsoft.com/office/drawing/2014/main" id="{899289F3-AF1F-524E-D86C-D78D1B588469}"/>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1">
                <a:extLst>
                  <a:ext uri="{FF2B5EF4-FFF2-40B4-BE49-F238E27FC236}">
                    <a16:creationId xmlns:a16="http://schemas.microsoft.com/office/drawing/2014/main" id="{56277E99-6FA1-4249-7749-3E264E0D7562}"/>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1">
                <a:extLst>
                  <a:ext uri="{FF2B5EF4-FFF2-40B4-BE49-F238E27FC236}">
                    <a16:creationId xmlns:a16="http://schemas.microsoft.com/office/drawing/2014/main" id="{FB1F1580-B1C5-5A68-1E9E-96004BC7CF30}"/>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1">
                <a:extLst>
                  <a:ext uri="{FF2B5EF4-FFF2-40B4-BE49-F238E27FC236}">
                    <a16:creationId xmlns:a16="http://schemas.microsoft.com/office/drawing/2014/main" id="{51F51351-A6A9-540C-A474-434454E5DA2F}"/>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1">
                <a:extLst>
                  <a:ext uri="{FF2B5EF4-FFF2-40B4-BE49-F238E27FC236}">
                    <a16:creationId xmlns:a16="http://schemas.microsoft.com/office/drawing/2014/main" id="{41A74456-1D5B-5558-7932-858432AEA5B4}"/>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1">
                <a:extLst>
                  <a:ext uri="{FF2B5EF4-FFF2-40B4-BE49-F238E27FC236}">
                    <a16:creationId xmlns:a16="http://schemas.microsoft.com/office/drawing/2014/main" id="{189019E8-A83F-C24D-3E59-97769FB8631E}"/>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1">
                <a:extLst>
                  <a:ext uri="{FF2B5EF4-FFF2-40B4-BE49-F238E27FC236}">
                    <a16:creationId xmlns:a16="http://schemas.microsoft.com/office/drawing/2014/main" id="{B2B435D3-2FBE-C312-3D1F-C97C4A16BE61}"/>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1">
                <a:extLst>
                  <a:ext uri="{FF2B5EF4-FFF2-40B4-BE49-F238E27FC236}">
                    <a16:creationId xmlns:a16="http://schemas.microsoft.com/office/drawing/2014/main" id="{8788C44A-66A2-0493-E8E0-C44F558F3BAA}"/>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1">
                <a:extLst>
                  <a:ext uri="{FF2B5EF4-FFF2-40B4-BE49-F238E27FC236}">
                    <a16:creationId xmlns:a16="http://schemas.microsoft.com/office/drawing/2014/main" id="{BD287495-990F-F75F-5ACD-3ED14822503C}"/>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1">
                <a:extLst>
                  <a:ext uri="{FF2B5EF4-FFF2-40B4-BE49-F238E27FC236}">
                    <a16:creationId xmlns:a16="http://schemas.microsoft.com/office/drawing/2014/main" id="{5325F25A-D849-7783-A657-3956E45C65BA}"/>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1">
                <a:extLst>
                  <a:ext uri="{FF2B5EF4-FFF2-40B4-BE49-F238E27FC236}">
                    <a16:creationId xmlns:a16="http://schemas.microsoft.com/office/drawing/2014/main" id="{BE197341-136F-3E40-AA62-84EE02FC8742}"/>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9" name="Google Shape;659;p41">
            <a:extLst>
              <a:ext uri="{FF2B5EF4-FFF2-40B4-BE49-F238E27FC236}">
                <a16:creationId xmlns:a16="http://schemas.microsoft.com/office/drawing/2014/main" id="{D6D898D1-EF60-F1CD-634A-7795B7B2A9EF}"/>
              </a:ext>
            </a:extLst>
          </p:cNvPr>
          <p:cNvSpPr/>
          <p:nvPr/>
        </p:nvSpPr>
        <p:spPr>
          <a:xfrm>
            <a:off x="6529150" y="1691425"/>
            <a:ext cx="363600" cy="3636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1">
            <a:extLst>
              <a:ext uri="{FF2B5EF4-FFF2-40B4-BE49-F238E27FC236}">
                <a16:creationId xmlns:a16="http://schemas.microsoft.com/office/drawing/2014/main" id="{D0D17724-120C-D47E-6D9E-6934E1968400}"/>
              </a:ext>
            </a:extLst>
          </p:cNvPr>
          <p:cNvSpPr/>
          <p:nvPr/>
        </p:nvSpPr>
        <p:spPr>
          <a:xfrm>
            <a:off x="3397050" y="2567600"/>
            <a:ext cx="188257" cy="160661"/>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1">
            <a:extLst>
              <a:ext uri="{FF2B5EF4-FFF2-40B4-BE49-F238E27FC236}">
                <a16:creationId xmlns:a16="http://schemas.microsoft.com/office/drawing/2014/main" id="{BBB77686-9399-8C65-DAD6-42A1905D1255}"/>
              </a:ext>
            </a:extLst>
          </p:cNvPr>
          <p:cNvSpPr/>
          <p:nvPr/>
        </p:nvSpPr>
        <p:spPr>
          <a:xfrm>
            <a:off x="3521269" y="2256750"/>
            <a:ext cx="123303" cy="16064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1">
            <a:extLst>
              <a:ext uri="{FF2B5EF4-FFF2-40B4-BE49-F238E27FC236}">
                <a16:creationId xmlns:a16="http://schemas.microsoft.com/office/drawing/2014/main" id="{7A2F5F63-37C8-CEA2-FE5D-0943DB143197}"/>
              </a:ext>
            </a:extLst>
          </p:cNvPr>
          <p:cNvSpPr/>
          <p:nvPr/>
        </p:nvSpPr>
        <p:spPr>
          <a:xfrm>
            <a:off x="3336803" y="2305203"/>
            <a:ext cx="60245" cy="160566"/>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 name="Google Shape;663;p41">
            <a:extLst>
              <a:ext uri="{FF2B5EF4-FFF2-40B4-BE49-F238E27FC236}">
                <a16:creationId xmlns:a16="http://schemas.microsoft.com/office/drawing/2014/main" id="{3B24F0AD-7D9C-924A-B868-FFFF6D8F74A0}"/>
              </a:ext>
            </a:extLst>
          </p:cNvPr>
          <p:cNvCxnSpPr/>
          <p:nvPr/>
        </p:nvCxnSpPr>
        <p:spPr>
          <a:xfrm>
            <a:off x="2359839" y="4604100"/>
            <a:ext cx="894900" cy="0"/>
          </a:xfrm>
          <a:prstGeom prst="straightConnector1">
            <a:avLst/>
          </a:prstGeom>
          <a:noFill/>
          <a:ln w="9525" cap="flat" cmpd="sng">
            <a:solidFill>
              <a:schemeClr val="accent2"/>
            </a:solidFill>
            <a:prstDash val="solid"/>
            <a:round/>
            <a:headEnd type="none" w="med" len="med"/>
            <a:tailEnd type="none" w="med" len="med"/>
          </a:ln>
        </p:spPr>
      </p:cxnSp>
      <p:cxnSp>
        <p:nvCxnSpPr>
          <p:cNvPr id="664" name="Google Shape;664;p41">
            <a:extLst>
              <a:ext uri="{FF2B5EF4-FFF2-40B4-BE49-F238E27FC236}">
                <a16:creationId xmlns:a16="http://schemas.microsoft.com/office/drawing/2014/main" id="{E5C63B5C-C192-D5F2-6FFA-9EBD640F93AC}"/>
              </a:ext>
            </a:extLst>
          </p:cNvPr>
          <p:cNvCxnSpPr/>
          <p:nvPr/>
        </p:nvCxnSpPr>
        <p:spPr>
          <a:xfrm>
            <a:off x="5917214" y="4604100"/>
            <a:ext cx="894900" cy="0"/>
          </a:xfrm>
          <a:prstGeom prst="straightConnector1">
            <a:avLst/>
          </a:prstGeom>
          <a:noFill/>
          <a:ln w="9525" cap="flat" cmpd="sng">
            <a:solidFill>
              <a:schemeClr val="accent2"/>
            </a:solidFill>
            <a:prstDash val="solid"/>
            <a:round/>
            <a:headEnd type="none" w="med" len="med"/>
            <a:tailEnd type="none" w="med" len="med"/>
          </a:ln>
        </p:spPr>
      </p:cxnSp>
      <p:sp>
        <p:nvSpPr>
          <p:cNvPr id="2" name="Google Shape;610;p41">
            <a:extLst>
              <a:ext uri="{FF2B5EF4-FFF2-40B4-BE49-F238E27FC236}">
                <a16:creationId xmlns:a16="http://schemas.microsoft.com/office/drawing/2014/main" id="{E19AF1DF-EF21-5B04-03CA-E8EDF2AD35B2}"/>
              </a:ext>
            </a:extLst>
          </p:cNvPr>
          <p:cNvSpPr txBox="1">
            <a:spLocks/>
          </p:cNvSpPr>
          <p:nvPr/>
        </p:nvSpPr>
        <p:spPr>
          <a:xfrm>
            <a:off x="4572000" y="3375325"/>
            <a:ext cx="3507593" cy="92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unito Sans"/>
              <a:buNone/>
              <a:defRPr sz="1600" b="0" i="0" u="none" strike="noStrike" cap="none">
                <a:solidFill>
                  <a:schemeClr val="dk1"/>
                </a:solidFill>
                <a:latin typeface="Nunito Sans"/>
                <a:ea typeface="Nunito Sans"/>
                <a:cs typeface="Nunito Sans"/>
                <a:sym typeface="Nunito Sans"/>
              </a:defRPr>
            </a:lvl1pPr>
            <a:lvl2pPr marL="914400" marR="0" lvl="1"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2pPr>
            <a:lvl3pPr marL="1371600" marR="0" lvl="2"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3pPr>
            <a:lvl4pPr marL="1828800" marR="0" lvl="3"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4pPr>
            <a:lvl5pPr marL="2286000" marR="0" lvl="4"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5pPr>
            <a:lvl6pPr marL="2743200" marR="0" lvl="5"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6pPr>
            <a:lvl7pPr marL="3200400" marR="0" lvl="6"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7pPr>
            <a:lvl8pPr marL="3657600" marR="0" lvl="7"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8pPr>
            <a:lvl9pPr marL="4114800" marR="0" lvl="8" indent="-317500" algn="ctr" rtl="0">
              <a:lnSpc>
                <a:spcPct val="100000"/>
              </a:lnSpc>
              <a:spcBef>
                <a:spcPts val="0"/>
              </a:spcBef>
              <a:spcAft>
                <a:spcPts val="0"/>
              </a:spcAft>
              <a:buClr>
                <a:schemeClr val="dk1"/>
              </a:buClr>
              <a:buSzPts val="1400"/>
              <a:buFont typeface="Nunito Sans"/>
              <a:buNone/>
              <a:defRPr sz="1600" b="1" i="0" u="none" strike="noStrike" cap="none">
                <a:solidFill>
                  <a:schemeClr val="dk1"/>
                </a:solidFill>
                <a:latin typeface="Nunito Sans"/>
                <a:ea typeface="Nunito Sans"/>
                <a:cs typeface="Nunito Sans"/>
                <a:sym typeface="Nunito Sans"/>
              </a:defRPr>
            </a:lvl9pPr>
          </a:lstStyle>
          <a:p>
            <a:pPr marL="0" indent="0" algn="just">
              <a:lnSpc>
                <a:spcPct val="150000"/>
              </a:lnSpc>
            </a:pPr>
            <a:r>
              <a:rPr lang="en-US" sz="1100" dirty="0">
                <a:solidFill>
                  <a:schemeClr val="bg2"/>
                </a:solidFill>
              </a:rPr>
              <a:t>The </a:t>
            </a:r>
            <a:r>
              <a:rPr lang="en-US" sz="1100" b="1" u="sng" dirty="0">
                <a:solidFill>
                  <a:schemeClr val="bg2"/>
                </a:solidFill>
              </a:rPr>
              <a:t>MG-S Optimized model</a:t>
            </a:r>
            <a:r>
              <a:rPr lang="en-US" sz="1100" dirty="0">
                <a:solidFill>
                  <a:schemeClr val="bg2"/>
                </a:solidFill>
              </a:rPr>
              <a:t> showed the </a:t>
            </a:r>
            <a:r>
              <a:rPr lang="en-US" sz="1100" b="1" u="sng" dirty="0">
                <a:solidFill>
                  <a:schemeClr val="bg2"/>
                </a:solidFill>
              </a:rPr>
              <a:t>best performance among four </a:t>
            </a:r>
            <a:r>
              <a:rPr lang="en-US" sz="1100" b="1" u="sng" dirty="0" err="1">
                <a:solidFill>
                  <a:schemeClr val="bg2"/>
                </a:solidFill>
              </a:rPr>
              <a:t>MusicGen</a:t>
            </a:r>
            <a:r>
              <a:rPr lang="en-US" sz="1100" b="1" u="sng" dirty="0">
                <a:solidFill>
                  <a:schemeClr val="bg2"/>
                </a:solidFill>
              </a:rPr>
              <a:t> variants, </a:t>
            </a:r>
            <a:r>
              <a:rPr lang="en-US" sz="1100" dirty="0">
                <a:solidFill>
                  <a:schemeClr val="bg2"/>
                </a:solidFill>
              </a:rPr>
              <a:t>achieving the highest CLAP scores and lowest noise and distortion, indicating superior alignment between generated music and complex emotional descriptions.</a:t>
            </a:r>
          </a:p>
        </p:txBody>
      </p:sp>
    </p:spTree>
    <p:extLst>
      <p:ext uri="{BB962C8B-B14F-4D97-AF65-F5344CB8AC3E}">
        <p14:creationId xmlns:p14="http://schemas.microsoft.com/office/powerpoint/2010/main" val="2049190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10">
                                            <p:txEl>
                                              <p:pRg st="0" end="0"/>
                                            </p:txEl>
                                          </p:spTgt>
                                        </p:tgtEl>
                                        <p:attrNameLst>
                                          <p:attrName>style.visibility</p:attrName>
                                        </p:attrNameLst>
                                      </p:cBhvr>
                                      <p:to>
                                        <p:strVal val="visible"/>
                                      </p:to>
                                    </p:set>
                                    <p:anim calcmode="lin" valueType="num">
                                      <p:cBhvr additive="base">
                                        <p:cTn id="7" dur="500" fill="hold"/>
                                        <p:tgtEl>
                                          <p:spTgt spid="6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10">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08"/>
                                        </p:tgtEl>
                                        <p:attrNameLst>
                                          <p:attrName>style.visibility</p:attrName>
                                        </p:attrNameLst>
                                      </p:cBhvr>
                                      <p:to>
                                        <p:strVal val="visible"/>
                                      </p:to>
                                    </p:set>
                                    <p:anim calcmode="lin" valueType="num">
                                      <p:cBhvr additive="base">
                                        <p:cTn id="11" dur="500" fill="hold"/>
                                        <p:tgtEl>
                                          <p:spTgt spid="608"/>
                                        </p:tgtEl>
                                        <p:attrNameLst>
                                          <p:attrName>ppt_x</p:attrName>
                                        </p:attrNameLst>
                                      </p:cBhvr>
                                      <p:tavLst>
                                        <p:tav tm="0">
                                          <p:val>
                                            <p:strVal val="#ppt_x"/>
                                          </p:val>
                                        </p:tav>
                                        <p:tav tm="100000">
                                          <p:val>
                                            <p:strVal val="#ppt_x"/>
                                          </p:val>
                                        </p:tav>
                                      </p:tavLst>
                                    </p:anim>
                                    <p:anim calcmode="lin" valueType="num">
                                      <p:cBhvr additive="base">
                                        <p:cTn id="12" dur="500" fill="hold"/>
                                        <p:tgtEl>
                                          <p:spTgt spid="60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16"/>
                                        </p:tgtEl>
                                        <p:attrNameLst>
                                          <p:attrName>style.visibility</p:attrName>
                                        </p:attrNameLst>
                                      </p:cBhvr>
                                      <p:to>
                                        <p:strVal val="visible"/>
                                      </p:to>
                                    </p:set>
                                    <p:anim calcmode="lin" valueType="num">
                                      <p:cBhvr additive="base">
                                        <p:cTn id="17" dur="500" fill="hold"/>
                                        <p:tgtEl>
                                          <p:spTgt spid="616"/>
                                        </p:tgtEl>
                                        <p:attrNameLst>
                                          <p:attrName>ppt_x</p:attrName>
                                        </p:attrNameLst>
                                      </p:cBhvr>
                                      <p:tavLst>
                                        <p:tav tm="0">
                                          <p:val>
                                            <p:strVal val="#ppt_x"/>
                                          </p:val>
                                        </p:tav>
                                        <p:tav tm="100000">
                                          <p:val>
                                            <p:strVal val="#ppt_x"/>
                                          </p:val>
                                        </p:tav>
                                      </p:tavLst>
                                    </p:anim>
                                    <p:anim calcmode="lin" valueType="num">
                                      <p:cBhvr additive="base">
                                        <p:cTn id="18" dur="500" fill="hold"/>
                                        <p:tgtEl>
                                          <p:spTgt spid="61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609"/>
                                        </p:tgtEl>
                                        <p:attrNameLst>
                                          <p:attrName>style.visibility</p:attrName>
                                        </p:attrNameLst>
                                      </p:cBhvr>
                                      <p:to>
                                        <p:strVal val="visible"/>
                                      </p:to>
                                    </p:set>
                                    <p:anim calcmode="lin" valueType="num">
                                      <p:cBhvr additive="base">
                                        <p:cTn id="21" dur="500" fill="hold"/>
                                        <p:tgtEl>
                                          <p:spTgt spid="609"/>
                                        </p:tgtEl>
                                        <p:attrNameLst>
                                          <p:attrName>ppt_x</p:attrName>
                                        </p:attrNameLst>
                                      </p:cBhvr>
                                      <p:tavLst>
                                        <p:tav tm="0">
                                          <p:val>
                                            <p:strVal val="#ppt_x"/>
                                          </p:val>
                                        </p:tav>
                                        <p:tav tm="100000">
                                          <p:val>
                                            <p:strVal val="#ppt_x"/>
                                          </p:val>
                                        </p:tav>
                                      </p:tavLst>
                                    </p:anim>
                                    <p:anim calcmode="lin" valueType="num">
                                      <p:cBhvr additive="base">
                                        <p:cTn id="22" dur="500" fill="hold"/>
                                        <p:tgtEl>
                                          <p:spTgt spid="609"/>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500" fill="hold"/>
                                        <p:tgtEl>
                                          <p:spTgt spid="2"/>
                                        </p:tgtEl>
                                        <p:attrNameLst>
                                          <p:attrName>ppt_x</p:attrName>
                                        </p:attrNameLst>
                                      </p:cBhvr>
                                      <p:tavLst>
                                        <p:tav tm="0">
                                          <p:val>
                                            <p:strVal val="#ppt_x"/>
                                          </p:val>
                                        </p:tav>
                                        <p:tav tm="100000">
                                          <p:val>
                                            <p:strVal val="#ppt_x"/>
                                          </p:val>
                                        </p:tav>
                                      </p:tavLst>
                                    </p:anim>
                                    <p:anim calcmode="lin" valueType="num">
                                      <p:cBhvr additive="base">
                                        <p:cTn id="26" dur="500" fill="hold"/>
                                        <p:tgtEl>
                                          <p:spTgt spid="2"/>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612">
                                            <p:txEl>
                                              <p:pRg st="0" end="0"/>
                                            </p:txEl>
                                          </p:spTgt>
                                        </p:tgtEl>
                                        <p:attrNameLst>
                                          <p:attrName>style.visibility</p:attrName>
                                        </p:attrNameLst>
                                      </p:cBhvr>
                                      <p:to>
                                        <p:strVal val="visible"/>
                                      </p:to>
                                    </p:set>
                                    <p:anim calcmode="lin" valueType="num">
                                      <p:cBhvr additive="base">
                                        <p:cTn id="29" dur="500" fill="hold"/>
                                        <p:tgtEl>
                                          <p:spTgt spid="612">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1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8" grpId="0" animBg="1"/>
      <p:bldP spid="609" grpId="0" animBg="1"/>
      <p:bldP spid="610" grpId="0" build="p"/>
      <p:bldP spid="612" grpId="0" build="p"/>
      <p:bldP spid="616" grpId="0"/>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03">
          <a:extLst>
            <a:ext uri="{FF2B5EF4-FFF2-40B4-BE49-F238E27FC236}">
              <a16:creationId xmlns:a16="http://schemas.microsoft.com/office/drawing/2014/main" id="{7B245EC1-2510-F68F-CF59-B88B312EE235}"/>
            </a:ext>
          </a:extLst>
        </p:cNvPr>
        <p:cNvGrpSpPr/>
        <p:nvPr/>
      </p:nvGrpSpPr>
      <p:grpSpPr>
        <a:xfrm>
          <a:off x="0" y="0"/>
          <a:ext cx="0" cy="0"/>
          <a:chOff x="0" y="0"/>
          <a:chExt cx="0" cy="0"/>
        </a:xfrm>
      </p:grpSpPr>
      <p:pic>
        <p:nvPicPr>
          <p:cNvPr id="16" name="Picture 15">
            <a:extLst>
              <a:ext uri="{FF2B5EF4-FFF2-40B4-BE49-F238E27FC236}">
                <a16:creationId xmlns:a16="http://schemas.microsoft.com/office/drawing/2014/main" id="{A1941E02-621C-91C2-2B8F-C920C9579448}"/>
              </a:ext>
            </a:extLst>
          </p:cNvPr>
          <p:cNvPicPr>
            <a:picLocks noChangeAspect="1"/>
          </p:cNvPicPr>
          <p:nvPr/>
        </p:nvPicPr>
        <p:blipFill>
          <a:blip r:embed="rId3"/>
          <a:stretch>
            <a:fillRect/>
          </a:stretch>
        </p:blipFill>
        <p:spPr>
          <a:xfrm>
            <a:off x="304800" y="84038"/>
            <a:ext cx="8534399" cy="4975424"/>
          </a:xfrm>
          <a:prstGeom prst="rect">
            <a:avLst/>
          </a:prstGeom>
        </p:spPr>
      </p:pic>
    </p:spTree>
    <p:extLst>
      <p:ext uri="{BB962C8B-B14F-4D97-AF65-F5344CB8AC3E}">
        <p14:creationId xmlns:p14="http://schemas.microsoft.com/office/powerpoint/2010/main" val="2028945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10C25625-FD21-F272-45D6-FB7578E6B4C7}"/>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26A31181-BC6A-E092-9FB4-BBC818396AA2}"/>
              </a:ext>
            </a:extLst>
          </p:cNvPr>
          <p:cNvCxnSpPr/>
          <p:nvPr/>
        </p:nvCxnSpPr>
        <p:spPr>
          <a:xfrm>
            <a:off x="628075" y="1293415"/>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2280DBEB-88A7-5080-7F91-1923EBFC3E8A}"/>
              </a:ext>
            </a:extLst>
          </p:cNvPr>
          <p:cNvCxnSpPr/>
          <p:nvPr/>
        </p:nvCxnSpPr>
        <p:spPr>
          <a:xfrm>
            <a:off x="726725" y="5027847"/>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0A560A26-BD4A-7F02-77DD-3EAA1DC9975C}"/>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7.Conclusion</a:t>
            </a:r>
            <a:endParaRPr dirty="0"/>
          </a:p>
        </p:txBody>
      </p:sp>
      <p:sp>
        <p:nvSpPr>
          <p:cNvPr id="589" name="Google Shape;589;p40">
            <a:extLst>
              <a:ext uri="{FF2B5EF4-FFF2-40B4-BE49-F238E27FC236}">
                <a16:creationId xmlns:a16="http://schemas.microsoft.com/office/drawing/2014/main" id="{8BDCEF9D-8AF3-3F18-E6FC-7C911FD2445E}"/>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3CD5AA8B-AE1E-23F4-BCCF-7C9366EBB8F5}"/>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CF3ECCB3-188F-8BCB-AA13-C28E1F798D26}"/>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6CAC0D57-45DC-3A30-A0E6-F07D42079E99}"/>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8A6E03EF-CDEC-6400-3ADD-A86D8860EFBC}"/>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D96100E9-6E3C-0FC5-555B-82509A70BC09}"/>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098C8D88-4A8A-5E6A-A93C-8027DA778C88}"/>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77109EA1-2713-F876-3775-875E4414AE47}"/>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ACA3B2E-C825-4AC3-A09D-5ADF34D9E124}"/>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7361110A-5AE8-2AF4-3440-729BFE8A39A5}"/>
              </a:ext>
            </a:extLst>
          </p:cNvPr>
          <p:cNvSpPr txBox="1"/>
          <p:nvPr/>
        </p:nvSpPr>
        <p:spPr>
          <a:xfrm>
            <a:off x="726725" y="1595275"/>
            <a:ext cx="7717800" cy="1169551"/>
          </a:xfrm>
          <a:prstGeom prst="rect">
            <a:avLst/>
          </a:prstGeom>
          <a:noFill/>
        </p:spPr>
        <p:txBody>
          <a:bodyPr wrap="square">
            <a:spAutoFit/>
          </a:bodyPr>
          <a:lstStyle/>
          <a:p>
            <a:r>
              <a:rPr lang="en-US" dirty="0">
                <a:solidFill>
                  <a:schemeClr val="bg2"/>
                </a:solidFill>
              </a:rPr>
              <a:t>The conclusion highlights that the </a:t>
            </a:r>
            <a:r>
              <a:rPr lang="en-US" b="1" u="sng" dirty="0">
                <a:solidFill>
                  <a:schemeClr val="bg2"/>
                </a:solidFill>
              </a:rPr>
              <a:t>generative model successfully creates music based on the emotions in paintings,</a:t>
            </a:r>
            <a:r>
              <a:rPr lang="en-US" dirty="0">
                <a:solidFill>
                  <a:schemeClr val="bg2"/>
                </a:solidFill>
              </a:rPr>
              <a:t> but it also identifies </a:t>
            </a:r>
            <a:r>
              <a:rPr lang="en-US" b="1" u="sng" dirty="0">
                <a:solidFill>
                  <a:schemeClr val="bg2"/>
                </a:solidFill>
              </a:rPr>
              <a:t>challenges such as limited datasets, differences between model outputs and user expectations</a:t>
            </a:r>
            <a:r>
              <a:rPr lang="en-US" dirty="0">
                <a:solidFill>
                  <a:schemeClr val="bg2"/>
                </a:solidFill>
              </a:rPr>
              <a:t>, high inference times, and the need for specialized evaluation metrics, all of </a:t>
            </a:r>
            <a:r>
              <a:rPr lang="en-US" b="1" u="sng" dirty="0">
                <a:solidFill>
                  <a:schemeClr val="bg2"/>
                </a:solidFill>
              </a:rPr>
              <a:t>which must be addressed to enhance future multimodal art generation efforts.</a:t>
            </a:r>
          </a:p>
        </p:txBody>
      </p:sp>
      <p:pic>
        <p:nvPicPr>
          <p:cNvPr id="12290" name="Picture 2" descr="How to Write Conclusion of Essay or Text - WordNest">
            <a:extLst>
              <a:ext uri="{FF2B5EF4-FFF2-40B4-BE49-F238E27FC236}">
                <a16:creationId xmlns:a16="http://schemas.microsoft.com/office/drawing/2014/main" id="{FEF2CFCE-0913-6A91-3BF7-1A36EB10C3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0588" y="2909314"/>
            <a:ext cx="3290074" cy="1974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3447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510">
          <a:extLst>
            <a:ext uri="{FF2B5EF4-FFF2-40B4-BE49-F238E27FC236}">
              <a16:creationId xmlns:a16="http://schemas.microsoft.com/office/drawing/2014/main" id="{96F15E6C-43E5-57A8-786A-0875F8B61C51}"/>
            </a:ext>
          </a:extLst>
        </p:cNvPr>
        <p:cNvGrpSpPr/>
        <p:nvPr/>
      </p:nvGrpSpPr>
      <p:grpSpPr>
        <a:xfrm>
          <a:off x="0" y="0"/>
          <a:ext cx="0" cy="0"/>
          <a:chOff x="0" y="0"/>
          <a:chExt cx="0" cy="0"/>
        </a:xfrm>
      </p:grpSpPr>
      <p:sp>
        <p:nvSpPr>
          <p:cNvPr id="511" name="Google Shape;511;p39">
            <a:extLst>
              <a:ext uri="{FF2B5EF4-FFF2-40B4-BE49-F238E27FC236}">
                <a16:creationId xmlns:a16="http://schemas.microsoft.com/office/drawing/2014/main" id="{E86EAEAF-07FD-75AF-6EC2-C8C566B79D5C}"/>
              </a:ext>
            </a:extLst>
          </p:cNvPr>
          <p:cNvSpPr/>
          <p:nvPr/>
        </p:nvSpPr>
        <p:spPr>
          <a:xfrm>
            <a:off x="1327799" y="1793700"/>
            <a:ext cx="1556400" cy="15561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9">
            <a:extLst>
              <a:ext uri="{FF2B5EF4-FFF2-40B4-BE49-F238E27FC236}">
                <a16:creationId xmlns:a16="http://schemas.microsoft.com/office/drawing/2014/main" id="{9A7FA0B7-B2CD-E032-56A3-85E8256A158F}"/>
              </a:ext>
            </a:extLst>
          </p:cNvPr>
          <p:cNvSpPr txBox="1">
            <a:spLocks noGrp="1"/>
          </p:cNvSpPr>
          <p:nvPr>
            <p:ph type="title" idx="2"/>
          </p:nvPr>
        </p:nvSpPr>
        <p:spPr>
          <a:xfrm>
            <a:off x="3410900" y="2381050"/>
            <a:ext cx="4492200" cy="80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Paper 3</a:t>
            </a:r>
            <a:endParaRPr dirty="0"/>
          </a:p>
        </p:txBody>
      </p:sp>
      <p:sp>
        <p:nvSpPr>
          <p:cNvPr id="513" name="Google Shape;513;p39">
            <a:extLst>
              <a:ext uri="{FF2B5EF4-FFF2-40B4-BE49-F238E27FC236}">
                <a16:creationId xmlns:a16="http://schemas.microsoft.com/office/drawing/2014/main" id="{2770D2EB-5023-4421-1C28-D68DCFF60240}"/>
              </a:ext>
            </a:extLst>
          </p:cNvPr>
          <p:cNvSpPr txBox="1">
            <a:spLocks noGrp="1"/>
          </p:cNvSpPr>
          <p:nvPr>
            <p:ph type="title"/>
          </p:nvPr>
        </p:nvSpPr>
        <p:spPr>
          <a:xfrm>
            <a:off x="1488750" y="2109738"/>
            <a:ext cx="1234500" cy="92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515" name="Google Shape;515;p39">
            <a:extLst>
              <a:ext uri="{FF2B5EF4-FFF2-40B4-BE49-F238E27FC236}">
                <a16:creationId xmlns:a16="http://schemas.microsoft.com/office/drawing/2014/main" id="{EF241055-1E7A-E9C8-CD9E-C117FEC17AD4}"/>
              </a:ext>
            </a:extLst>
          </p:cNvPr>
          <p:cNvGrpSpPr/>
          <p:nvPr/>
        </p:nvGrpSpPr>
        <p:grpSpPr>
          <a:xfrm>
            <a:off x="3399675" y="1685061"/>
            <a:ext cx="5744146" cy="485108"/>
            <a:chOff x="0" y="1756825"/>
            <a:chExt cx="3894600" cy="461700"/>
          </a:xfrm>
        </p:grpSpPr>
        <p:cxnSp>
          <p:nvCxnSpPr>
            <p:cNvPr id="516" name="Google Shape;516;p39">
              <a:extLst>
                <a:ext uri="{FF2B5EF4-FFF2-40B4-BE49-F238E27FC236}">
                  <a16:creationId xmlns:a16="http://schemas.microsoft.com/office/drawing/2014/main" id="{23B0E622-4A29-3347-AEFB-C6E8E2238115}"/>
                </a:ext>
              </a:extLst>
            </p:cNvPr>
            <p:cNvCxnSpPr/>
            <p:nvPr/>
          </p:nvCxnSpPr>
          <p:spPr>
            <a:xfrm>
              <a:off x="0" y="17568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7" name="Google Shape;517;p39">
              <a:extLst>
                <a:ext uri="{FF2B5EF4-FFF2-40B4-BE49-F238E27FC236}">
                  <a16:creationId xmlns:a16="http://schemas.microsoft.com/office/drawing/2014/main" id="{E7C8C3F4-717F-6258-2A28-1350E03BF1B5}"/>
                </a:ext>
              </a:extLst>
            </p:cNvPr>
            <p:cNvCxnSpPr/>
            <p:nvPr/>
          </p:nvCxnSpPr>
          <p:spPr>
            <a:xfrm>
              <a:off x="0" y="19107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8" name="Google Shape;518;p39">
              <a:extLst>
                <a:ext uri="{FF2B5EF4-FFF2-40B4-BE49-F238E27FC236}">
                  <a16:creationId xmlns:a16="http://schemas.microsoft.com/office/drawing/2014/main" id="{658D9546-0055-7538-9547-3626A719F1CC}"/>
                </a:ext>
              </a:extLst>
            </p:cNvPr>
            <p:cNvCxnSpPr/>
            <p:nvPr/>
          </p:nvCxnSpPr>
          <p:spPr>
            <a:xfrm>
              <a:off x="0" y="2064625"/>
              <a:ext cx="3894600" cy="0"/>
            </a:xfrm>
            <a:prstGeom prst="straightConnector1">
              <a:avLst/>
            </a:prstGeom>
            <a:noFill/>
            <a:ln w="9525" cap="flat" cmpd="sng">
              <a:solidFill>
                <a:schemeClr val="dk2"/>
              </a:solidFill>
              <a:prstDash val="solid"/>
              <a:round/>
              <a:headEnd type="none" w="med" len="med"/>
              <a:tailEnd type="none" w="med" len="med"/>
            </a:ln>
          </p:spPr>
        </p:cxnSp>
        <p:cxnSp>
          <p:nvCxnSpPr>
            <p:cNvPr id="519" name="Google Shape;519;p39">
              <a:extLst>
                <a:ext uri="{FF2B5EF4-FFF2-40B4-BE49-F238E27FC236}">
                  <a16:creationId xmlns:a16="http://schemas.microsoft.com/office/drawing/2014/main" id="{2F750945-5BAE-F559-3833-F9482E382974}"/>
                </a:ext>
              </a:extLst>
            </p:cNvPr>
            <p:cNvCxnSpPr/>
            <p:nvPr/>
          </p:nvCxnSpPr>
          <p:spPr>
            <a:xfrm>
              <a:off x="0" y="2218525"/>
              <a:ext cx="3894600" cy="0"/>
            </a:xfrm>
            <a:prstGeom prst="straightConnector1">
              <a:avLst/>
            </a:prstGeom>
            <a:noFill/>
            <a:ln w="9525" cap="flat" cmpd="sng">
              <a:solidFill>
                <a:schemeClr val="dk2"/>
              </a:solidFill>
              <a:prstDash val="solid"/>
              <a:round/>
              <a:headEnd type="none" w="med" len="med"/>
              <a:tailEnd type="none" w="med" len="med"/>
            </a:ln>
          </p:spPr>
        </p:cxnSp>
      </p:grpSp>
      <p:sp>
        <p:nvSpPr>
          <p:cNvPr id="520" name="Google Shape;520;p39">
            <a:extLst>
              <a:ext uri="{FF2B5EF4-FFF2-40B4-BE49-F238E27FC236}">
                <a16:creationId xmlns:a16="http://schemas.microsoft.com/office/drawing/2014/main" id="{CD53E73D-763E-26FD-BB0A-834941801A7D}"/>
              </a:ext>
            </a:extLst>
          </p:cNvPr>
          <p:cNvSpPr/>
          <p:nvPr/>
        </p:nvSpPr>
        <p:spPr>
          <a:xfrm>
            <a:off x="3664552" y="1598148"/>
            <a:ext cx="239041" cy="604157"/>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1" name="Google Shape;521;p39">
            <a:extLst>
              <a:ext uri="{FF2B5EF4-FFF2-40B4-BE49-F238E27FC236}">
                <a16:creationId xmlns:a16="http://schemas.microsoft.com/office/drawing/2014/main" id="{356D767B-0A39-823E-2E6C-ECD712E18AB1}"/>
              </a:ext>
            </a:extLst>
          </p:cNvPr>
          <p:cNvCxnSpPr/>
          <p:nvPr/>
        </p:nvCxnSpPr>
        <p:spPr>
          <a:xfrm>
            <a:off x="3399675" y="1673813"/>
            <a:ext cx="0" cy="507900"/>
          </a:xfrm>
          <a:prstGeom prst="straightConnector1">
            <a:avLst/>
          </a:prstGeom>
          <a:noFill/>
          <a:ln w="38100" cap="flat" cmpd="sng">
            <a:solidFill>
              <a:schemeClr val="dk2"/>
            </a:solidFill>
            <a:prstDash val="solid"/>
            <a:round/>
            <a:headEnd type="none" w="med" len="med"/>
            <a:tailEnd type="none" w="med" len="med"/>
          </a:ln>
        </p:spPr>
      </p:cxnSp>
      <p:cxnSp>
        <p:nvCxnSpPr>
          <p:cNvPr id="522" name="Google Shape;522;p39">
            <a:extLst>
              <a:ext uri="{FF2B5EF4-FFF2-40B4-BE49-F238E27FC236}">
                <a16:creationId xmlns:a16="http://schemas.microsoft.com/office/drawing/2014/main" id="{954BB94A-2494-C969-A77A-5D06F16084CC}"/>
              </a:ext>
            </a:extLst>
          </p:cNvPr>
          <p:cNvCxnSpPr/>
          <p:nvPr/>
        </p:nvCxnSpPr>
        <p:spPr>
          <a:xfrm>
            <a:off x="3498450" y="1673813"/>
            <a:ext cx="0" cy="507900"/>
          </a:xfrm>
          <a:prstGeom prst="straightConnector1">
            <a:avLst/>
          </a:prstGeom>
          <a:noFill/>
          <a:ln w="19050" cap="flat" cmpd="sng">
            <a:solidFill>
              <a:schemeClr val="dk2"/>
            </a:solidFill>
            <a:prstDash val="solid"/>
            <a:round/>
            <a:headEnd type="none" w="med" len="med"/>
            <a:tailEnd type="none" w="med" len="med"/>
          </a:ln>
        </p:spPr>
      </p:cxnSp>
      <p:cxnSp>
        <p:nvCxnSpPr>
          <p:cNvPr id="523" name="Google Shape;523;p39">
            <a:extLst>
              <a:ext uri="{FF2B5EF4-FFF2-40B4-BE49-F238E27FC236}">
                <a16:creationId xmlns:a16="http://schemas.microsoft.com/office/drawing/2014/main" id="{84D2CB87-8C34-79B2-8E52-644E18A65DB4}"/>
              </a:ext>
            </a:extLst>
          </p:cNvPr>
          <p:cNvCxnSpPr/>
          <p:nvPr/>
        </p:nvCxnSpPr>
        <p:spPr>
          <a:xfrm>
            <a:off x="5339950" y="1673813"/>
            <a:ext cx="0" cy="507900"/>
          </a:xfrm>
          <a:prstGeom prst="straightConnector1">
            <a:avLst/>
          </a:prstGeom>
          <a:noFill/>
          <a:ln w="9525" cap="flat" cmpd="sng">
            <a:solidFill>
              <a:schemeClr val="dk2"/>
            </a:solidFill>
            <a:prstDash val="solid"/>
            <a:round/>
            <a:headEnd type="none" w="med" len="med"/>
            <a:tailEnd type="none" w="med" len="med"/>
          </a:ln>
        </p:spPr>
      </p:cxnSp>
      <p:cxnSp>
        <p:nvCxnSpPr>
          <p:cNvPr id="524" name="Google Shape;524;p39">
            <a:extLst>
              <a:ext uri="{FF2B5EF4-FFF2-40B4-BE49-F238E27FC236}">
                <a16:creationId xmlns:a16="http://schemas.microsoft.com/office/drawing/2014/main" id="{53AA5C65-7E32-1DF2-525F-AD31C4D0531B}"/>
              </a:ext>
            </a:extLst>
          </p:cNvPr>
          <p:cNvCxnSpPr/>
          <p:nvPr/>
        </p:nvCxnSpPr>
        <p:spPr>
          <a:xfrm>
            <a:off x="7054450" y="1673813"/>
            <a:ext cx="0" cy="507900"/>
          </a:xfrm>
          <a:prstGeom prst="straightConnector1">
            <a:avLst/>
          </a:prstGeom>
          <a:noFill/>
          <a:ln w="9525" cap="flat" cmpd="sng">
            <a:solidFill>
              <a:schemeClr val="dk2"/>
            </a:solidFill>
            <a:prstDash val="solid"/>
            <a:round/>
            <a:headEnd type="none" w="med" len="med"/>
            <a:tailEnd type="none" w="med" len="med"/>
          </a:ln>
        </p:spPr>
      </p:cxnSp>
      <p:sp>
        <p:nvSpPr>
          <p:cNvPr id="525" name="Google Shape;525;p39">
            <a:extLst>
              <a:ext uri="{FF2B5EF4-FFF2-40B4-BE49-F238E27FC236}">
                <a16:creationId xmlns:a16="http://schemas.microsoft.com/office/drawing/2014/main" id="{90C57BB7-C700-D5B2-741E-2D4A0883CB52}"/>
              </a:ext>
            </a:extLst>
          </p:cNvPr>
          <p:cNvSpPr/>
          <p:nvPr/>
        </p:nvSpPr>
        <p:spPr>
          <a:xfrm>
            <a:off x="4396013" y="1846750"/>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9">
            <a:extLst>
              <a:ext uri="{FF2B5EF4-FFF2-40B4-BE49-F238E27FC236}">
                <a16:creationId xmlns:a16="http://schemas.microsoft.com/office/drawing/2014/main" id="{440D87C8-5C24-150D-661D-DF519E8E80D0}"/>
              </a:ext>
            </a:extLst>
          </p:cNvPr>
          <p:cNvSpPr/>
          <p:nvPr/>
        </p:nvSpPr>
        <p:spPr>
          <a:xfrm>
            <a:off x="4694613" y="1673825"/>
            <a:ext cx="480125" cy="409850"/>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9">
            <a:extLst>
              <a:ext uri="{FF2B5EF4-FFF2-40B4-BE49-F238E27FC236}">
                <a16:creationId xmlns:a16="http://schemas.microsoft.com/office/drawing/2014/main" id="{22055CC5-D2D5-55F7-4A1C-F6CBD8DF5B5F}"/>
              </a:ext>
            </a:extLst>
          </p:cNvPr>
          <p:cNvSpPr/>
          <p:nvPr/>
        </p:nvSpPr>
        <p:spPr>
          <a:xfrm>
            <a:off x="5557800" y="1251150"/>
            <a:ext cx="129500" cy="347000"/>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9">
            <a:extLst>
              <a:ext uri="{FF2B5EF4-FFF2-40B4-BE49-F238E27FC236}">
                <a16:creationId xmlns:a16="http://schemas.microsoft.com/office/drawing/2014/main" id="{1AECF888-D6EB-6EC2-DF05-AA6DB55F31E0}"/>
              </a:ext>
            </a:extLst>
          </p:cNvPr>
          <p:cNvSpPr/>
          <p:nvPr/>
        </p:nvSpPr>
        <p:spPr>
          <a:xfrm>
            <a:off x="5834975" y="1700888"/>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 name="Google Shape;529;p39">
            <a:extLst>
              <a:ext uri="{FF2B5EF4-FFF2-40B4-BE49-F238E27FC236}">
                <a16:creationId xmlns:a16="http://schemas.microsoft.com/office/drawing/2014/main" id="{C6A4A1BE-1FA4-9DEA-7DF2-953CC8CB870A}"/>
              </a:ext>
            </a:extLst>
          </p:cNvPr>
          <p:cNvCxnSpPr/>
          <p:nvPr/>
        </p:nvCxnSpPr>
        <p:spPr>
          <a:xfrm>
            <a:off x="5467000" y="1546875"/>
            <a:ext cx="289200" cy="0"/>
          </a:xfrm>
          <a:prstGeom prst="straightConnector1">
            <a:avLst/>
          </a:prstGeom>
          <a:noFill/>
          <a:ln w="9525" cap="flat" cmpd="sng">
            <a:solidFill>
              <a:schemeClr val="dk2"/>
            </a:solidFill>
            <a:prstDash val="solid"/>
            <a:round/>
            <a:headEnd type="none" w="med" len="med"/>
            <a:tailEnd type="none" w="med" len="med"/>
          </a:ln>
        </p:spPr>
      </p:cxnSp>
      <p:sp>
        <p:nvSpPr>
          <p:cNvPr id="530" name="Google Shape;530;p39">
            <a:extLst>
              <a:ext uri="{FF2B5EF4-FFF2-40B4-BE49-F238E27FC236}">
                <a16:creationId xmlns:a16="http://schemas.microsoft.com/office/drawing/2014/main" id="{76228252-E784-50D6-B090-E4984E339366}"/>
              </a:ext>
            </a:extLst>
          </p:cNvPr>
          <p:cNvSpPr/>
          <p:nvPr/>
        </p:nvSpPr>
        <p:spPr>
          <a:xfrm>
            <a:off x="6208925" y="15390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9">
            <a:extLst>
              <a:ext uri="{FF2B5EF4-FFF2-40B4-BE49-F238E27FC236}">
                <a16:creationId xmlns:a16="http://schemas.microsoft.com/office/drawing/2014/main" id="{899BAA69-2581-D202-CB19-BD2658631894}"/>
              </a:ext>
            </a:extLst>
          </p:cNvPr>
          <p:cNvSpPr/>
          <p:nvPr/>
        </p:nvSpPr>
        <p:spPr>
          <a:xfrm>
            <a:off x="6582875" y="15390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9">
            <a:extLst>
              <a:ext uri="{FF2B5EF4-FFF2-40B4-BE49-F238E27FC236}">
                <a16:creationId xmlns:a16="http://schemas.microsoft.com/office/drawing/2014/main" id="{52E5ED78-D3BE-D4BA-168D-61061F03DD83}"/>
              </a:ext>
            </a:extLst>
          </p:cNvPr>
          <p:cNvSpPr/>
          <p:nvPr/>
        </p:nvSpPr>
        <p:spPr>
          <a:xfrm>
            <a:off x="7174725" y="1846738"/>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9">
            <a:extLst>
              <a:ext uri="{FF2B5EF4-FFF2-40B4-BE49-F238E27FC236}">
                <a16:creationId xmlns:a16="http://schemas.microsoft.com/office/drawing/2014/main" id="{5A314D13-0353-251C-07E3-27E6E72CDC00}"/>
              </a:ext>
            </a:extLst>
          </p:cNvPr>
          <p:cNvSpPr/>
          <p:nvPr/>
        </p:nvSpPr>
        <p:spPr>
          <a:xfrm>
            <a:off x="7428363" y="1708326"/>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9">
            <a:extLst>
              <a:ext uri="{FF2B5EF4-FFF2-40B4-BE49-F238E27FC236}">
                <a16:creationId xmlns:a16="http://schemas.microsoft.com/office/drawing/2014/main" id="{9F458CBB-02A2-9692-6CE8-9004D2201D9C}"/>
              </a:ext>
            </a:extLst>
          </p:cNvPr>
          <p:cNvSpPr/>
          <p:nvPr/>
        </p:nvSpPr>
        <p:spPr>
          <a:xfrm>
            <a:off x="4138313" y="1722450"/>
            <a:ext cx="133375" cy="355550"/>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a:extLst>
              <a:ext uri="{FF2B5EF4-FFF2-40B4-BE49-F238E27FC236}">
                <a16:creationId xmlns:a16="http://schemas.microsoft.com/office/drawing/2014/main" id="{416A4385-7217-E495-FE52-C7DD02F7EBBA}"/>
              </a:ext>
            </a:extLst>
          </p:cNvPr>
          <p:cNvSpPr/>
          <p:nvPr/>
        </p:nvSpPr>
        <p:spPr>
          <a:xfrm>
            <a:off x="7770938" y="1512013"/>
            <a:ext cx="480125" cy="409850"/>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 name="Google Shape;536;p39">
            <a:extLst>
              <a:ext uri="{FF2B5EF4-FFF2-40B4-BE49-F238E27FC236}">
                <a16:creationId xmlns:a16="http://schemas.microsoft.com/office/drawing/2014/main" id="{350C682C-DCA1-62E6-9A71-B3C932667167}"/>
              </a:ext>
            </a:extLst>
          </p:cNvPr>
          <p:cNvCxnSpPr/>
          <p:nvPr/>
        </p:nvCxnSpPr>
        <p:spPr>
          <a:xfrm>
            <a:off x="8664175" y="1673813"/>
            <a:ext cx="0" cy="507900"/>
          </a:xfrm>
          <a:prstGeom prst="straightConnector1">
            <a:avLst/>
          </a:prstGeom>
          <a:noFill/>
          <a:ln w="9525" cap="flat" cmpd="sng">
            <a:solidFill>
              <a:schemeClr val="dk2"/>
            </a:solidFill>
            <a:prstDash val="solid"/>
            <a:round/>
            <a:headEnd type="none" w="med" len="med"/>
            <a:tailEnd type="none" w="med" len="med"/>
          </a:ln>
        </p:spPr>
      </p:cxnSp>
      <p:sp>
        <p:nvSpPr>
          <p:cNvPr id="537" name="Google Shape;537;p39">
            <a:extLst>
              <a:ext uri="{FF2B5EF4-FFF2-40B4-BE49-F238E27FC236}">
                <a16:creationId xmlns:a16="http://schemas.microsoft.com/office/drawing/2014/main" id="{64DE7B85-BBFB-8277-F9DC-D10552534CD6}"/>
              </a:ext>
            </a:extLst>
          </p:cNvPr>
          <p:cNvSpPr/>
          <p:nvPr/>
        </p:nvSpPr>
        <p:spPr>
          <a:xfrm>
            <a:off x="8405050" y="2034050"/>
            <a:ext cx="129500" cy="347000"/>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8" name="Google Shape;538;p39">
            <a:extLst>
              <a:ext uri="{FF2B5EF4-FFF2-40B4-BE49-F238E27FC236}">
                <a16:creationId xmlns:a16="http://schemas.microsoft.com/office/drawing/2014/main" id="{A3279207-CF71-CC7F-8C67-43DF8ADF8494}"/>
              </a:ext>
            </a:extLst>
          </p:cNvPr>
          <p:cNvCxnSpPr/>
          <p:nvPr/>
        </p:nvCxnSpPr>
        <p:spPr>
          <a:xfrm>
            <a:off x="8314250" y="2329775"/>
            <a:ext cx="289200" cy="0"/>
          </a:xfrm>
          <a:prstGeom prst="straightConnector1">
            <a:avLst/>
          </a:prstGeom>
          <a:noFill/>
          <a:ln w="9525" cap="flat" cmpd="sng">
            <a:solidFill>
              <a:schemeClr val="dk2"/>
            </a:solidFill>
            <a:prstDash val="solid"/>
            <a:round/>
            <a:headEnd type="none" w="med" len="med"/>
            <a:tailEnd type="none" w="med" len="med"/>
          </a:ln>
        </p:spPr>
      </p:cxnSp>
      <p:sp>
        <p:nvSpPr>
          <p:cNvPr id="539" name="Google Shape;539;p39">
            <a:extLst>
              <a:ext uri="{FF2B5EF4-FFF2-40B4-BE49-F238E27FC236}">
                <a16:creationId xmlns:a16="http://schemas.microsoft.com/office/drawing/2014/main" id="{AC9B14FC-31C5-74E6-BC55-1F7C33CF4456}"/>
              </a:ext>
            </a:extLst>
          </p:cNvPr>
          <p:cNvSpPr/>
          <p:nvPr/>
        </p:nvSpPr>
        <p:spPr>
          <a:xfrm>
            <a:off x="8787225" y="18657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39">
            <a:extLst>
              <a:ext uri="{FF2B5EF4-FFF2-40B4-BE49-F238E27FC236}">
                <a16:creationId xmlns:a16="http://schemas.microsoft.com/office/drawing/2014/main" id="{180CF206-893D-3A96-19AB-5B392BA7B5BD}"/>
              </a:ext>
            </a:extLst>
          </p:cNvPr>
          <p:cNvGrpSpPr/>
          <p:nvPr/>
        </p:nvGrpSpPr>
        <p:grpSpPr>
          <a:xfrm flipH="1">
            <a:off x="7121367" y="1128416"/>
            <a:ext cx="720562" cy="584159"/>
            <a:chOff x="4638950" y="5134975"/>
            <a:chExt cx="1630600" cy="1321925"/>
          </a:xfrm>
        </p:grpSpPr>
        <p:sp>
          <p:nvSpPr>
            <p:cNvPr id="541" name="Google Shape;541;p39">
              <a:extLst>
                <a:ext uri="{FF2B5EF4-FFF2-40B4-BE49-F238E27FC236}">
                  <a16:creationId xmlns:a16="http://schemas.microsoft.com/office/drawing/2014/main" id="{08AA13F7-1F84-8597-FB92-A14FFD99F02C}"/>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a:extLst>
                <a:ext uri="{FF2B5EF4-FFF2-40B4-BE49-F238E27FC236}">
                  <a16:creationId xmlns:a16="http://schemas.microsoft.com/office/drawing/2014/main" id="{CEE58349-AB03-090E-E166-F825BD46044F}"/>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a:extLst>
                <a:ext uri="{FF2B5EF4-FFF2-40B4-BE49-F238E27FC236}">
                  <a16:creationId xmlns:a16="http://schemas.microsoft.com/office/drawing/2014/main" id="{69532ABE-843D-C114-7C9E-9E5115873871}"/>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a:extLst>
                <a:ext uri="{FF2B5EF4-FFF2-40B4-BE49-F238E27FC236}">
                  <a16:creationId xmlns:a16="http://schemas.microsoft.com/office/drawing/2014/main" id="{200457DB-2C38-EA81-2F13-7722CA6E2C04}"/>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a:extLst>
                <a:ext uri="{FF2B5EF4-FFF2-40B4-BE49-F238E27FC236}">
                  <a16:creationId xmlns:a16="http://schemas.microsoft.com/office/drawing/2014/main" id="{7C57E089-7F86-69CB-A61D-268450006471}"/>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a:extLst>
                <a:ext uri="{FF2B5EF4-FFF2-40B4-BE49-F238E27FC236}">
                  <a16:creationId xmlns:a16="http://schemas.microsoft.com/office/drawing/2014/main" id="{D1EC5798-09E4-CEE0-BA5F-666B9BDE2859}"/>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a:extLst>
                <a:ext uri="{FF2B5EF4-FFF2-40B4-BE49-F238E27FC236}">
                  <a16:creationId xmlns:a16="http://schemas.microsoft.com/office/drawing/2014/main" id="{DC300E38-7320-D52C-D69A-F8D233DB1A49}"/>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a:extLst>
                <a:ext uri="{FF2B5EF4-FFF2-40B4-BE49-F238E27FC236}">
                  <a16:creationId xmlns:a16="http://schemas.microsoft.com/office/drawing/2014/main" id="{0FBE2211-AB62-F3C6-330C-57C4F87261C9}"/>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a:extLst>
                <a:ext uri="{FF2B5EF4-FFF2-40B4-BE49-F238E27FC236}">
                  <a16:creationId xmlns:a16="http://schemas.microsoft.com/office/drawing/2014/main" id="{C3EE5D2E-FAE1-1A00-EAEC-D113630CF47E}"/>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a:extLst>
                <a:ext uri="{FF2B5EF4-FFF2-40B4-BE49-F238E27FC236}">
                  <a16:creationId xmlns:a16="http://schemas.microsoft.com/office/drawing/2014/main" id="{8253C2FB-8F11-5F2D-A1F5-F05DB3ED6F62}"/>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a:extLst>
                <a:ext uri="{FF2B5EF4-FFF2-40B4-BE49-F238E27FC236}">
                  <a16:creationId xmlns:a16="http://schemas.microsoft.com/office/drawing/2014/main" id="{67A64427-3B92-D602-E1AA-3396ED655646}"/>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a:extLst>
                <a:ext uri="{FF2B5EF4-FFF2-40B4-BE49-F238E27FC236}">
                  <a16:creationId xmlns:a16="http://schemas.microsoft.com/office/drawing/2014/main" id="{F487DB9A-A633-6320-9BDF-E14EB78CA2A5}"/>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a:extLst>
                <a:ext uri="{FF2B5EF4-FFF2-40B4-BE49-F238E27FC236}">
                  <a16:creationId xmlns:a16="http://schemas.microsoft.com/office/drawing/2014/main" id="{ACFDD5F6-6843-C16E-3189-7208C8758B28}"/>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a:extLst>
                <a:ext uri="{FF2B5EF4-FFF2-40B4-BE49-F238E27FC236}">
                  <a16:creationId xmlns:a16="http://schemas.microsoft.com/office/drawing/2014/main" id="{6EB91015-CB98-DE11-0C7A-B01A53390FA8}"/>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a:extLst>
                <a:ext uri="{FF2B5EF4-FFF2-40B4-BE49-F238E27FC236}">
                  <a16:creationId xmlns:a16="http://schemas.microsoft.com/office/drawing/2014/main" id="{4BB8EF8E-E4C6-EB9F-A46E-4F8C1FAD5C1B}"/>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a:extLst>
                <a:ext uri="{FF2B5EF4-FFF2-40B4-BE49-F238E27FC236}">
                  <a16:creationId xmlns:a16="http://schemas.microsoft.com/office/drawing/2014/main" id="{1B056040-9795-598E-3C88-F19F89FCBC4D}"/>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a:extLst>
                <a:ext uri="{FF2B5EF4-FFF2-40B4-BE49-F238E27FC236}">
                  <a16:creationId xmlns:a16="http://schemas.microsoft.com/office/drawing/2014/main" id="{7E078464-4149-B9F1-6443-1B4F0C29508D}"/>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a:extLst>
                <a:ext uri="{FF2B5EF4-FFF2-40B4-BE49-F238E27FC236}">
                  <a16:creationId xmlns:a16="http://schemas.microsoft.com/office/drawing/2014/main" id="{274985C9-7C86-38CF-64A7-FDB25D48765B}"/>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a:extLst>
                <a:ext uri="{FF2B5EF4-FFF2-40B4-BE49-F238E27FC236}">
                  <a16:creationId xmlns:a16="http://schemas.microsoft.com/office/drawing/2014/main" id="{25F212C6-0782-B31F-D0AF-50061BF83B29}"/>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a:extLst>
                <a:ext uri="{FF2B5EF4-FFF2-40B4-BE49-F238E27FC236}">
                  <a16:creationId xmlns:a16="http://schemas.microsoft.com/office/drawing/2014/main" id="{FCFFF79D-902B-EE60-3ACE-6A9072799721}"/>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a:extLst>
                <a:ext uri="{FF2B5EF4-FFF2-40B4-BE49-F238E27FC236}">
                  <a16:creationId xmlns:a16="http://schemas.microsoft.com/office/drawing/2014/main" id="{5A89467A-CDC4-1445-BF0A-814C0D9F998E}"/>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a:extLst>
                <a:ext uri="{FF2B5EF4-FFF2-40B4-BE49-F238E27FC236}">
                  <a16:creationId xmlns:a16="http://schemas.microsoft.com/office/drawing/2014/main" id="{427010FC-D2E1-B912-6691-3C6C85C3497E}"/>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a:extLst>
                <a:ext uri="{FF2B5EF4-FFF2-40B4-BE49-F238E27FC236}">
                  <a16:creationId xmlns:a16="http://schemas.microsoft.com/office/drawing/2014/main" id="{B631148B-DC73-A589-0C93-8DAF202AFA33}"/>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a:extLst>
                <a:ext uri="{FF2B5EF4-FFF2-40B4-BE49-F238E27FC236}">
                  <a16:creationId xmlns:a16="http://schemas.microsoft.com/office/drawing/2014/main" id="{3658352C-4919-E18B-0C98-C92F0E4C8985}"/>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a:extLst>
                <a:ext uri="{FF2B5EF4-FFF2-40B4-BE49-F238E27FC236}">
                  <a16:creationId xmlns:a16="http://schemas.microsoft.com/office/drawing/2014/main" id="{DA2EA7E5-8BBC-1BF1-639F-F35011360755}"/>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a:extLst>
                <a:ext uri="{FF2B5EF4-FFF2-40B4-BE49-F238E27FC236}">
                  <a16:creationId xmlns:a16="http://schemas.microsoft.com/office/drawing/2014/main" id="{6C3E10B0-833C-B213-D8D5-8CA259F74B6A}"/>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a:extLst>
                <a:ext uri="{FF2B5EF4-FFF2-40B4-BE49-F238E27FC236}">
                  <a16:creationId xmlns:a16="http://schemas.microsoft.com/office/drawing/2014/main" id="{2493CD35-5660-D140-E2CF-6612896477B8}"/>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a:extLst>
                <a:ext uri="{FF2B5EF4-FFF2-40B4-BE49-F238E27FC236}">
                  <a16:creationId xmlns:a16="http://schemas.microsoft.com/office/drawing/2014/main" id="{04B3D1BB-C515-7B4C-544B-FF26180A3449}"/>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a:extLst>
                <a:ext uri="{FF2B5EF4-FFF2-40B4-BE49-F238E27FC236}">
                  <a16:creationId xmlns:a16="http://schemas.microsoft.com/office/drawing/2014/main" id="{F389A54A-A61A-29AE-A85A-9D4D424D8F57}"/>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a:extLst>
                <a:ext uri="{FF2B5EF4-FFF2-40B4-BE49-F238E27FC236}">
                  <a16:creationId xmlns:a16="http://schemas.microsoft.com/office/drawing/2014/main" id="{07406295-ABAE-0D1A-FAC3-8611B12031A2}"/>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a:extLst>
                <a:ext uri="{FF2B5EF4-FFF2-40B4-BE49-F238E27FC236}">
                  <a16:creationId xmlns:a16="http://schemas.microsoft.com/office/drawing/2014/main" id="{5DA151FF-C3C5-241A-C8AB-E03D301095BB}"/>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a:extLst>
                <a:ext uri="{FF2B5EF4-FFF2-40B4-BE49-F238E27FC236}">
                  <a16:creationId xmlns:a16="http://schemas.microsoft.com/office/drawing/2014/main" id="{500C7D7F-5669-F514-05F8-35113C6B6C6C}"/>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a:extLst>
                <a:ext uri="{FF2B5EF4-FFF2-40B4-BE49-F238E27FC236}">
                  <a16:creationId xmlns:a16="http://schemas.microsoft.com/office/drawing/2014/main" id="{47034C0E-8845-3E04-F0B0-0269C07D11D3}"/>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39">
            <a:extLst>
              <a:ext uri="{FF2B5EF4-FFF2-40B4-BE49-F238E27FC236}">
                <a16:creationId xmlns:a16="http://schemas.microsoft.com/office/drawing/2014/main" id="{6D04F67C-684F-CF1E-C209-3C83F8F2680E}"/>
              </a:ext>
            </a:extLst>
          </p:cNvPr>
          <p:cNvSpPr/>
          <p:nvPr/>
        </p:nvSpPr>
        <p:spPr>
          <a:xfrm rot="3599956" flipH="1">
            <a:off x="8526791" y="1242462"/>
            <a:ext cx="274769" cy="608812"/>
          </a:xfrm>
          <a:custGeom>
            <a:avLst/>
            <a:gdLst/>
            <a:ahLst/>
            <a:cxnLst/>
            <a:rect l="l" t="t" r="r" b="b"/>
            <a:pathLst>
              <a:path w="10991" h="24353" extrusionOk="0">
                <a:moveTo>
                  <a:pt x="9503" y="379"/>
                </a:moveTo>
                <a:cubicBezTo>
                  <a:pt x="10179" y="379"/>
                  <a:pt x="10619" y="916"/>
                  <a:pt x="10585" y="1886"/>
                </a:cubicBezTo>
                <a:cubicBezTo>
                  <a:pt x="10526" y="3755"/>
                  <a:pt x="9693" y="5231"/>
                  <a:pt x="8133" y="6291"/>
                </a:cubicBezTo>
                <a:cubicBezTo>
                  <a:pt x="7954" y="6410"/>
                  <a:pt x="7728" y="6469"/>
                  <a:pt x="7526" y="6553"/>
                </a:cubicBezTo>
                <a:cubicBezTo>
                  <a:pt x="7490" y="6529"/>
                  <a:pt x="7442" y="6493"/>
                  <a:pt x="7418" y="6446"/>
                </a:cubicBezTo>
                <a:cubicBezTo>
                  <a:pt x="7835" y="5303"/>
                  <a:pt x="8264" y="4160"/>
                  <a:pt x="8692" y="3029"/>
                </a:cubicBezTo>
                <a:cubicBezTo>
                  <a:pt x="8633" y="2993"/>
                  <a:pt x="8597" y="2981"/>
                  <a:pt x="8538" y="2957"/>
                </a:cubicBezTo>
                <a:cubicBezTo>
                  <a:pt x="8442" y="3088"/>
                  <a:pt x="8323" y="3219"/>
                  <a:pt x="8264" y="3374"/>
                </a:cubicBezTo>
                <a:cubicBezTo>
                  <a:pt x="7907" y="4326"/>
                  <a:pt x="7502" y="5255"/>
                  <a:pt x="7204" y="6231"/>
                </a:cubicBezTo>
                <a:cubicBezTo>
                  <a:pt x="7125" y="6494"/>
                  <a:pt x="7032" y="6597"/>
                  <a:pt x="6916" y="6597"/>
                </a:cubicBezTo>
                <a:cubicBezTo>
                  <a:pt x="6822" y="6597"/>
                  <a:pt x="6713" y="6529"/>
                  <a:pt x="6585" y="6422"/>
                </a:cubicBezTo>
                <a:cubicBezTo>
                  <a:pt x="5990" y="5934"/>
                  <a:pt x="5978" y="5231"/>
                  <a:pt x="6073" y="4576"/>
                </a:cubicBezTo>
                <a:cubicBezTo>
                  <a:pt x="6311" y="3112"/>
                  <a:pt x="6990" y="1886"/>
                  <a:pt x="8133" y="945"/>
                </a:cubicBezTo>
                <a:cubicBezTo>
                  <a:pt x="8252" y="850"/>
                  <a:pt x="8371" y="766"/>
                  <a:pt x="8502" y="695"/>
                </a:cubicBezTo>
                <a:cubicBezTo>
                  <a:pt x="8867" y="481"/>
                  <a:pt x="9208" y="379"/>
                  <a:pt x="9503" y="379"/>
                </a:cubicBezTo>
                <a:close/>
                <a:moveTo>
                  <a:pt x="2595" y="3523"/>
                </a:moveTo>
                <a:cubicBezTo>
                  <a:pt x="2966" y="3523"/>
                  <a:pt x="3340" y="3670"/>
                  <a:pt x="3656" y="3969"/>
                </a:cubicBezTo>
                <a:cubicBezTo>
                  <a:pt x="4966" y="5195"/>
                  <a:pt x="4966" y="8101"/>
                  <a:pt x="3632" y="9327"/>
                </a:cubicBezTo>
                <a:cubicBezTo>
                  <a:pt x="3430" y="9517"/>
                  <a:pt x="3132" y="9636"/>
                  <a:pt x="2858" y="9779"/>
                </a:cubicBezTo>
                <a:cubicBezTo>
                  <a:pt x="2799" y="9756"/>
                  <a:pt x="2739" y="9708"/>
                  <a:pt x="2680" y="9684"/>
                </a:cubicBezTo>
                <a:cubicBezTo>
                  <a:pt x="2561" y="8565"/>
                  <a:pt x="2430" y="7434"/>
                  <a:pt x="2299" y="6267"/>
                </a:cubicBezTo>
                <a:cubicBezTo>
                  <a:pt x="2251" y="6291"/>
                  <a:pt x="2192" y="6291"/>
                  <a:pt x="2132" y="6291"/>
                </a:cubicBezTo>
                <a:cubicBezTo>
                  <a:pt x="2132" y="6850"/>
                  <a:pt x="2108" y="7422"/>
                  <a:pt x="2144" y="7982"/>
                </a:cubicBezTo>
                <a:cubicBezTo>
                  <a:pt x="2192" y="8565"/>
                  <a:pt x="2323" y="9125"/>
                  <a:pt x="2465" y="9887"/>
                </a:cubicBezTo>
                <a:cubicBezTo>
                  <a:pt x="2049" y="9589"/>
                  <a:pt x="1668" y="9422"/>
                  <a:pt x="1430" y="9136"/>
                </a:cubicBezTo>
                <a:cubicBezTo>
                  <a:pt x="334" y="7851"/>
                  <a:pt x="346" y="5410"/>
                  <a:pt x="1430" y="4100"/>
                </a:cubicBezTo>
                <a:cubicBezTo>
                  <a:pt x="1748" y="3718"/>
                  <a:pt x="2169" y="3523"/>
                  <a:pt x="2595" y="3523"/>
                </a:cubicBezTo>
                <a:close/>
                <a:moveTo>
                  <a:pt x="9453" y="0"/>
                </a:moveTo>
                <a:cubicBezTo>
                  <a:pt x="9057" y="0"/>
                  <a:pt x="8625" y="143"/>
                  <a:pt x="8216" y="421"/>
                </a:cubicBezTo>
                <a:cubicBezTo>
                  <a:pt x="6823" y="1385"/>
                  <a:pt x="6037" y="2755"/>
                  <a:pt x="5763" y="4410"/>
                </a:cubicBezTo>
                <a:cubicBezTo>
                  <a:pt x="5561" y="5743"/>
                  <a:pt x="5883" y="6374"/>
                  <a:pt x="6847" y="6898"/>
                </a:cubicBezTo>
                <a:cubicBezTo>
                  <a:pt x="6418" y="9613"/>
                  <a:pt x="5978" y="12292"/>
                  <a:pt x="5537" y="14994"/>
                </a:cubicBezTo>
                <a:cubicBezTo>
                  <a:pt x="4347" y="13566"/>
                  <a:pt x="3418" y="11958"/>
                  <a:pt x="2954" y="10232"/>
                </a:cubicBezTo>
                <a:cubicBezTo>
                  <a:pt x="3394" y="9851"/>
                  <a:pt x="3847" y="9601"/>
                  <a:pt x="4144" y="9232"/>
                </a:cubicBezTo>
                <a:cubicBezTo>
                  <a:pt x="5216" y="7922"/>
                  <a:pt x="5228" y="5445"/>
                  <a:pt x="4216" y="4100"/>
                </a:cubicBezTo>
                <a:cubicBezTo>
                  <a:pt x="3752" y="3471"/>
                  <a:pt x="3159" y="3152"/>
                  <a:pt x="2579" y="3152"/>
                </a:cubicBezTo>
                <a:cubicBezTo>
                  <a:pt x="1951" y="3152"/>
                  <a:pt x="1338" y="3524"/>
                  <a:pt x="918" y="4279"/>
                </a:cubicBezTo>
                <a:cubicBezTo>
                  <a:pt x="1" y="5862"/>
                  <a:pt x="37" y="7505"/>
                  <a:pt x="1013" y="9065"/>
                </a:cubicBezTo>
                <a:cubicBezTo>
                  <a:pt x="1251" y="9434"/>
                  <a:pt x="1703" y="9779"/>
                  <a:pt x="2120" y="9946"/>
                </a:cubicBezTo>
                <a:cubicBezTo>
                  <a:pt x="2465" y="10077"/>
                  <a:pt x="2620" y="10208"/>
                  <a:pt x="2727" y="10541"/>
                </a:cubicBezTo>
                <a:cubicBezTo>
                  <a:pt x="3299" y="12315"/>
                  <a:pt x="4204" y="13863"/>
                  <a:pt x="5406" y="15256"/>
                </a:cubicBezTo>
                <a:cubicBezTo>
                  <a:pt x="5525" y="15411"/>
                  <a:pt x="5632" y="15661"/>
                  <a:pt x="5621" y="15852"/>
                </a:cubicBezTo>
                <a:cubicBezTo>
                  <a:pt x="5442" y="18471"/>
                  <a:pt x="5513" y="21078"/>
                  <a:pt x="5978" y="23674"/>
                </a:cubicBezTo>
                <a:cubicBezTo>
                  <a:pt x="6013" y="23912"/>
                  <a:pt x="6121" y="24126"/>
                  <a:pt x="6192" y="24353"/>
                </a:cubicBezTo>
                <a:cubicBezTo>
                  <a:pt x="6335" y="24269"/>
                  <a:pt x="6347" y="24186"/>
                  <a:pt x="6347" y="24126"/>
                </a:cubicBezTo>
                <a:cubicBezTo>
                  <a:pt x="6180" y="22507"/>
                  <a:pt x="5942" y="20900"/>
                  <a:pt x="5871" y="19292"/>
                </a:cubicBezTo>
                <a:cubicBezTo>
                  <a:pt x="5752" y="16685"/>
                  <a:pt x="5978" y="14089"/>
                  <a:pt x="6371" y="11494"/>
                </a:cubicBezTo>
                <a:cubicBezTo>
                  <a:pt x="6597" y="10065"/>
                  <a:pt x="6954" y="8648"/>
                  <a:pt x="7252" y="7243"/>
                </a:cubicBezTo>
                <a:cubicBezTo>
                  <a:pt x="7264" y="7112"/>
                  <a:pt x="7371" y="6922"/>
                  <a:pt x="7466" y="6910"/>
                </a:cubicBezTo>
                <a:cubicBezTo>
                  <a:pt x="8633" y="6648"/>
                  <a:pt x="9347" y="5826"/>
                  <a:pt x="9990" y="4898"/>
                </a:cubicBezTo>
                <a:cubicBezTo>
                  <a:pt x="10538" y="4100"/>
                  <a:pt x="10800" y="3183"/>
                  <a:pt x="10990" y="2255"/>
                </a:cubicBezTo>
                <a:lnTo>
                  <a:pt x="10990" y="1516"/>
                </a:lnTo>
                <a:cubicBezTo>
                  <a:pt x="10955" y="1505"/>
                  <a:pt x="10919" y="1493"/>
                  <a:pt x="10919" y="1457"/>
                </a:cubicBezTo>
                <a:cubicBezTo>
                  <a:pt x="10780" y="473"/>
                  <a:pt x="10176" y="0"/>
                  <a:pt x="9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a:extLst>
              <a:ext uri="{FF2B5EF4-FFF2-40B4-BE49-F238E27FC236}">
                <a16:creationId xmlns:a16="http://schemas.microsoft.com/office/drawing/2014/main" id="{2E5A1A54-FCE6-E52E-8036-FEAAB7DC0D81}"/>
              </a:ext>
            </a:extLst>
          </p:cNvPr>
          <p:cNvSpPr/>
          <p:nvPr/>
        </p:nvSpPr>
        <p:spPr>
          <a:xfrm rot="7025883" flipH="1">
            <a:off x="5624924" y="1808762"/>
            <a:ext cx="333989" cy="685578"/>
          </a:xfrm>
          <a:custGeom>
            <a:avLst/>
            <a:gdLst/>
            <a:ahLst/>
            <a:cxnLst/>
            <a:rect l="l" t="t" r="r" b="b"/>
            <a:pathLst>
              <a:path w="13360" h="27424" extrusionOk="0">
                <a:moveTo>
                  <a:pt x="8987" y="319"/>
                </a:moveTo>
                <a:cubicBezTo>
                  <a:pt x="9015" y="319"/>
                  <a:pt x="9044" y="321"/>
                  <a:pt x="9074" y="325"/>
                </a:cubicBezTo>
                <a:cubicBezTo>
                  <a:pt x="9478" y="361"/>
                  <a:pt x="9585" y="694"/>
                  <a:pt x="9597" y="1218"/>
                </a:cubicBezTo>
                <a:cubicBezTo>
                  <a:pt x="9455" y="1325"/>
                  <a:pt x="9240" y="1539"/>
                  <a:pt x="9002" y="1599"/>
                </a:cubicBezTo>
                <a:cubicBezTo>
                  <a:pt x="8986" y="1601"/>
                  <a:pt x="8970" y="1603"/>
                  <a:pt x="8954" y="1603"/>
                </a:cubicBezTo>
                <a:cubicBezTo>
                  <a:pt x="8667" y="1603"/>
                  <a:pt x="8444" y="1210"/>
                  <a:pt x="8478" y="849"/>
                </a:cubicBezTo>
                <a:cubicBezTo>
                  <a:pt x="8522" y="534"/>
                  <a:pt x="8703" y="319"/>
                  <a:pt x="8987" y="319"/>
                </a:cubicBezTo>
                <a:close/>
                <a:moveTo>
                  <a:pt x="10653" y="2535"/>
                </a:moveTo>
                <a:cubicBezTo>
                  <a:pt x="10776" y="2535"/>
                  <a:pt x="11014" y="2619"/>
                  <a:pt x="11014" y="2932"/>
                </a:cubicBezTo>
                <a:cubicBezTo>
                  <a:pt x="11014" y="3325"/>
                  <a:pt x="10705" y="3444"/>
                  <a:pt x="10478" y="3480"/>
                </a:cubicBezTo>
                <a:cubicBezTo>
                  <a:pt x="10477" y="3480"/>
                  <a:pt x="10475" y="3480"/>
                  <a:pt x="10474" y="3480"/>
                </a:cubicBezTo>
                <a:cubicBezTo>
                  <a:pt x="10374" y="3480"/>
                  <a:pt x="10086" y="3133"/>
                  <a:pt x="10121" y="3028"/>
                </a:cubicBezTo>
                <a:cubicBezTo>
                  <a:pt x="10193" y="2825"/>
                  <a:pt x="10407" y="2635"/>
                  <a:pt x="10609" y="2540"/>
                </a:cubicBezTo>
                <a:cubicBezTo>
                  <a:pt x="10621" y="2537"/>
                  <a:pt x="10636" y="2535"/>
                  <a:pt x="10653" y="2535"/>
                </a:cubicBezTo>
                <a:close/>
                <a:moveTo>
                  <a:pt x="3037" y="1992"/>
                </a:moveTo>
                <a:cubicBezTo>
                  <a:pt x="3478" y="3361"/>
                  <a:pt x="3930" y="4742"/>
                  <a:pt x="4359" y="6088"/>
                </a:cubicBezTo>
                <a:cubicBezTo>
                  <a:pt x="3216" y="5469"/>
                  <a:pt x="2620" y="3409"/>
                  <a:pt x="3037" y="1992"/>
                </a:cubicBezTo>
                <a:close/>
                <a:moveTo>
                  <a:pt x="3406" y="1694"/>
                </a:moveTo>
                <a:cubicBezTo>
                  <a:pt x="4573" y="2909"/>
                  <a:pt x="5121" y="4326"/>
                  <a:pt x="4835" y="6040"/>
                </a:cubicBezTo>
                <a:cubicBezTo>
                  <a:pt x="4775" y="6052"/>
                  <a:pt x="4728" y="6088"/>
                  <a:pt x="4668" y="6100"/>
                </a:cubicBezTo>
                <a:cubicBezTo>
                  <a:pt x="4192" y="4635"/>
                  <a:pt x="3716" y="3194"/>
                  <a:pt x="3263" y="1742"/>
                </a:cubicBezTo>
                <a:cubicBezTo>
                  <a:pt x="3299" y="1718"/>
                  <a:pt x="3359" y="1706"/>
                  <a:pt x="3406" y="1694"/>
                </a:cubicBezTo>
                <a:close/>
                <a:moveTo>
                  <a:pt x="12550" y="8743"/>
                </a:moveTo>
                <a:cubicBezTo>
                  <a:pt x="11371" y="9374"/>
                  <a:pt x="10240" y="9957"/>
                  <a:pt x="8990" y="10588"/>
                </a:cubicBezTo>
                <a:cubicBezTo>
                  <a:pt x="9895" y="9302"/>
                  <a:pt x="11181" y="9005"/>
                  <a:pt x="12550" y="8743"/>
                </a:cubicBezTo>
                <a:close/>
                <a:moveTo>
                  <a:pt x="561" y="7397"/>
                </a:moveTo>
                <a:lnTo>
                  <a:pt x="561" y="7397"/>
                </a:lnTo>
                <a:cubicBezTo>
                  <a:pt x="799" y="8469"/>
                  <a:pt x="1025" y="9552"/>
                  <a:pt x="1251" y="10624"/>
                </a:cubicBezTo>
                <a:cubicBezTo>
                  <a:pt x="477" y="9659"/>
                  <a:pt x="465" y="8528"/>
                  <a:pt x="561" y="7397"/>
                </a:cubicBezTo>
                <a:close/>
                <a:moveTo>
                  <a:pt x="822" y="7290"/>
                </a:moveTo>
                <a:lnTo>
                  <a:pt x="822" y="7290"/>
                </a:lnTo>
                <a:cubicBezTo>
                  <a:pt x="1775" y="8314"/>
                  <a:pt x="1811" y="9517"/>
                  <a:pt x="1561" y="10791"/>
                </a:cubicBezTo>
                <a:cubicBezTo>
                  <a:pt x="1311" y="9624"/>
                  <a:pt x="1073" y="8445"/>
                  <a:pt x="822" y="7290"/>
                </a:cubicBezTo>
                <a:close/>
                <a:moveTo>
                  <a:pt x="12407" y="9064"/>
                </a:moveTo>
                <a:lnTo>
                  <a:pt x="12503" y="9243"/>
                </a:lnTo>
                <a:cubicBezTo>
                  <a:pt x="11514" y="10088"/>
                  <a:pt x="10419" y="10695"/>
                  <a:pt x="9169" y="11029"/>
                </a:cubicBezTo>
                <a:cubicBezTo>
                  <a:pt x="9133" y="10981"/>
                  <a:pt x="9109" y="10922"/>
                  <a:pt x="9074" y="10862"/>
                </a:cubicBezTo>
                <a:cubicBezTo>
                  <a:pt x="10181" y="10267"/>
                  <a:pt x="11300" y="9671"/>
                  <a:pt x="12407" y="9064"/>
                </a:cubicBezTo>
                <a:close/>
                <a:moveTo>
                  <a:pt x="3632" y="10755"/>
                </a:moveTo>
                <a:lnTo>
                  <a:pt x="3632" y="10755"/>
                </a:lnTo>
                <a:cubicBezTo>
                  <a:pt x="3287" y="11398"/>
                  <a:pt x="2930" y="12017"/>
                  <a:pt x="2585" y="12648"/>
                </a:cubicBezTo>
                <a:cubicBezTo>
                  <a:pt x="2632" y="11862"/>
                  <a:pt x="3001" y="11219"/>
                  <a:pt x="3632" y="10755"/>
                </a:cubicBezTo>
                <a:close/>
                <a:moveTo>
                  <a:pt x="3942" y="10743"/>
                </a:moveTo>
                <a:lnTo>
                  <a:pt x="3942" y="10743"/>
                </a:lnTo>
                <a:cubicBezTo>
                  <a:pt x="3918" y="11636"/>
                  <a:pt x="3418" y="12267"/>
                  <a:pt x="2882" y="12886"/>
                </a:cubicBezTo>
                <a:cubicBezTo>
                  <a:pt x="2835" y="12862"/>
                  <a:pt x="2811" y="12838"/>
                  <a:pt x="2763" y="12803"/>
                </a:cubicBezTo>
                <a:cubicBezTo>
                  <a:pt x="3168" y="12124"/>
                  <a:pt x="3561" y="11422"/>
                  <a:pt x="3942" y="10743"/>
                </a:cubicBezTo>
                <a:close/>
                <a:moveTo>
                  <a:pt x="9003" y="0"/>
                </a:moveTo>
                <a:cubicBezTo>
                  <a:pt x="8880" y="0"/>
                  <a:pt x="8758" y="28"/>
                  <a:pt x="8645" y="87"/>
                </a:cubicBezTo>
                <a:cubicBezTo>
                  <a:pt x="8228" y="289"/>
                  <a:pt x="8002" y="873"/>
                  <a:pt x="8276" y="1337"/>
                </a:cubicBezTo>
                <a:cubicBezTo>
                  <a:pt x="8466" y="1647"/>
                  <a:pt x="8347" y="1861"/>
                  <a:pt x="8240" y="2135"/>
                </a:cubicBezTo>
                <a:cubicBezTo>
                  <a:pt x="7907" y="3004"/>
                  <a:pt x="7550" y="3861"/>
                  <a:pt x="7276" y="4754"/>
                </a:cubicBezTo>
                <a:cubicBezTo>
                  <a:pt x="6918" y="5933"/>
                  <a:pt x="6633" y="7135"/>
                  <a:pt x="6299" y="8433"/>
                </a:cubicBezTo>
                <a:cubicBezTo>
                  <a:pt x="5859" y="7814"/>
                  <a:pt x="5442" y="7243"/>
                  <a:pt x="5061" y="6659"/>
                </a:cubicBezTo>
                <a:cubicBezTo>
                  <a:pt x="5002" y="6588"/>
                  <a:pt x="5013" y="6457"/>
                  <a:pt x="5049" y="6350"/>
                </a:cubicBezTo>
                <a:cubicBezTo>
                  <a:pt x="5490" y="4373"/>
                  <a:pt x="4906" y="2718"/>
                  <a:pt x="3442" y="1361"/>
                </a:cubicBezTo>
                <a:cubicBezTo>
                  <a:pt x="3274" y="1208"/>
                  <a:pt x="3145" y="1129"/>
                  <a:pt x="3046" y="1129"/>
                </a:cubicBezTo>
                <a:cubicBezTo>
                  <a:pt x="2914" y="1129"/>
                  <a:pt x="2835" y="1270"/>
                  <a:pt x="2787" y="1563"/>
                </a:cubicBezTo>
                <a:cubicBezTo>
                  <a:pt x="2680" y="2170"/>
                  <a:pt x="2632" y="2790"/>
                  <a:pt x="2644" y="3409"/>
                </a:cubicBezTo>
                <a:cubicBezTo>
                  <a:pt x="2668" y="4576"/>
                  <a:pt x="3120" y="5611"/>
                  <a:pt x="4061" y="6278"/>
                </a:cubicBezTo>
                <a:cubicBezTo>
                  <a:pt x="4668" y="6707"/>
                  <a:pt x="5085" y="7243"/>
                  <a:pt x="5525" y="7814"/>
                </a:cubicBezTo>
                <a:cubicBezTo>
                  <a:pt x="5716" y="8052"/>
                  <a:pt x="5918" y="8302"/>
                  <a:pt x="6085" y="8564"/>
                </a:cubicBezTo>
                <a:cubicBezTo>
                  <a:pt x="6180" y="8719"/>
                  <a:pt x="6216" y="8921"/>
                  <a:pt x="6204" y="9088"/>
                </a:cubicBezTo>
                <a:lnTo>
                  <a:pt x="5359" y="15339"/>
                </a:lnTo>
                <a:cubicBezTo>
                  <a:pt x="5287" y="15875"/>
                  <a:pt x="5252" y="16422"/>
                  <a:pt x="5192" y="17041"/>
                </a:cubicBezTo>
                <a:cubicBezTo>
                  <a:pt x="3990" y="16041"/>
                  <a:pt x="3085" y="14910"/>
                  <a:pt x="2442" y="13541"/>
                </a:cubicBezTo>
                <a:cubicBezTo>
                  <a:pt x="3216" y="13053"/>
                  <a:pt x="3775" y="12398"/>
                  <a:pt x="4097" y="11588"/>
                </a:cubicBezTo>
                <a:cubicBezTo>
                  <a:pt x="4299" y="11053"/>
                  <a:pt x="4513" y="10469"/>
                  <a:pt x="4132" y="9850"/>
                </a:cubicBezTo>
                <a:lnTo>
                  <a:pt x="4132" y="9850"/>
                </a:lnTo>
                <a:cubicBezTo>
                  <a:pt x="3061" y="10624"/>
                  <a:pt x="2346" y="11529"/>
                  <a:pt x="2144" y="12827"/>
                </a:cubicBezTo>
                <a:cubicBezTo>
                  <a:pt x="1977" y="12315"/>
                  <a:pt x="1692" y="11779"/>
                  <a:pt x="1787" y="11303"/>
                </a:cubicBezTo>
                <a:cubicBezTo>
                  <a:pt x="1954" y="10469"/>
                  <a:pt x="2013" y="9659"/>
                  <a:pt x="1918" y="8826"/>
                </a:cubicBezTo>
                <a:cubicBezTo>
                  <a:pt x="1846" y="8005"/>
                  <a:pt x="1454" y="7338"/>
                  <a:pt x="834" y="6802"/>
                </a:cubicBezTo>
                <a:cubicBezTo>
                  <a:pt x="734" y="6713"/>
                  <a:pt x="634" y="6652"/>
                  <a:pt x="547" y="6652"/>
                </a:cubicBezTo>
                <a:cubicBezTo>
                  <a:pt x="448" y="6652"/>
                  <a:pt x="367" y="6730"/>
                  <a:pt x="322" y="6933"/>
                </a:cubicBezTo>
                <a:cubicBezTo>
                  <a:pt x="1" y="8564"/>
                  <a:pt x="239" y="10088"/>
                  <a:pt x="1299" y="11422"/>
                </a:cubicBezTo>
                <a:cubicBezTo>
                  <a:pt x="1394" y="11564"/>
                  <a:pt x="1501" y="11719"/>
                  <a:pt x="1549" y="11886"/>
                </a:cubicBezTo>
                <a:cubicBezTo>
                  <a:pt x="2085" y="14017"/>
                  <a:pt x="3239" y="15732"/>
                  <a:pt x="4883" y="17137"/>
                </a:cubicBezTo>
                <a:cubicBezTo>
                  <a:pt x="5025" y="17256"/>
                  <a:pt x="5133" y="17530"/>
                  <a:pt x="5133" y="17720"/>
                </a:cubicBezTo>
                <a:cubicBezTo>
                  <a:pt x="5180" y="19756"/>
                  <a:pt x="5133" y="21816"/>
                  <a:pt x="5264" y="23852"/>
                </a:cubicBezTo>
                <a:cubicBezTo>
                  <a:pt x="5359" y="25054"/>
                  <a:pt x="5716" y="26233"/>
                  <a:pt x="5954" y="27424"/>
                </a:cubicBezTo>
                <a:lnTo>
                  <a:pt x="6145" y="27424"/>
                </a:lnTo>
                <a:cubicBezTo>
                  <a:pt x="6121" y="27257"/>
                  <a:pt x="6097" y="27102"/>
                  <a:pt x="6073" y="26935"/>
                </a:cubicBezTo>
                <a:cubicBezTo>
                  <a:pt x="5859" y="25590"/>
                  <a:pt x="5561" y="24268"/>
                  <a:pt x="5478" y="22935"/>
                </a:cubicBezTo>
                <a:cubicBezTo>
                  <a:pt x="5371" y="21220"/>
                  <a:pt x="5406" y="19506"/>
                  <a:pt x="5466" y="17791"/>
                </a:cubicBezTo>
                <a:cubicBezTo>
                  <a:pt x="5525" y="16398"/>
                  <a:pt x="5716" y="14993"/>
                  <a:pt x="5847" y="13600"/>
                </a:cubicBezTo>
                <a:cubicBezTo>
                  <a:pt x="5859" y="13469"/>
                  <a:pt x="5918" y="13303"/>
                  <a:pt x="6026" y="13231"/>
                </a:cubicBezTo>
                <a:cubicBezTo>
                  <a:pt x="6847" y="12612"/>
                  <a:pt x="7669" y="12017"/>
                  <a:pt x="8502" y="11422"/>
                </a:cubicBezTo>
                <a:cubicBezTo>
                  <a:pt x="8585" y="11362"/>
                  <a:pt x="8704" y="11326"/>
                  <a:pt x="8812" y="11303"/>
                </a:cubicBezTo>
                <a:cubicBezTo>
                  <a:pt x="10586" y="11160"/>
                  <a:pt x="11955" y="10267"/>
                  <a:pt x="13122" y="9017"/>
                </a:cubicBezTo>
                <a:cubicBezTo>
                  <a:pt x="13241" y="8897"/>
                  <a:pt x="13288" y="8719"/>
                  <a:pt x="13360" y="8564"/>
                </a:cubicBezTo>
                <a:cubicBezTo>
                  <a:pt x="13336" y="8528"/>
                  <a:pt x="13300" y="8469"/>
                  <a:pt x="13276" y="8421"/>
                </a:cubicBezTo>
                <a:cubicBezTo>
                  <a:pt x="12681" y="8505"/>
                  <a:pt x="12074" y="8540"/>
                  <a:pt x="11479" y="8683"/>
                </a:cubicBezTo>
                <a:cubicBezTo>
                  <a:pt x="10169" y="9005"/>
                  <a:pt x="9014" y="9564"/>
                  <a:pt x="8526" y="10969"/>
                </a:cubicBezTo>
                <a:cubicBezTo>
                  <a:pt x="8502" y="11064"/>
                  <a:pt x="8395" y="11160"/>
                  <a:pt x="8300" y="11231"/>
                </a:cubicBezTo>
                <a:cubicBezTo>
                  <a:pt x="7526" y="11815"/>
                  <a:pt x="6752" y="12374"/>
                  <a:pt x="5954" y="12969"/>
                </a:cubicBezTo>
                <a:cubicBezTo>
                  <a:pt x="5954" y="12898"/>
                  <a:pt x="5942" y="12838"/>
                  <a:pt x="5954" y="12779"/>
                </a:cubicBezTo>
                <a:cubicBezTo>
                  <a:pt x="6276" y="10910"/>
                  <a:pt x="6573" y="9028"/>
                  <a:pt x="6930" y="7171"/>
                </a:cubicBezTo>
                <a:cubicBezTo>
                  <a:pt x="7073" y="6504"/>
                  <a:pt x="7085" y="5790"/>
                  <a:pt x="7633" y="5278"/>
                </a:cubicBezTo>
                <a:cubicBezTo>
                  <a:pt x="8335" y="4635"/>
                  <a:pt x="9062" y="4016"/>
                  <a:pt x="9764" y="3385"/>
                </a:cubicBezTo>
                <a:cubicBezTo>
                  <a:pt x="9943" y="3552"/>
                  <a:pt x="10050" y="3659"/>
                  <a:pt x="10181" y="3730"/>
                </a:cubicBezTo>
                <a:cubicBezTo>
                  <a:pt x="10290" y="3794"/>
                  <a:pt x="10408" y="3824"/>
                  <a:pt x="10525" y="3824"/>
                </a:cubicBezTo>
                <a:cubicBezTo>
                  <a:pt x="10804" y="3824"/>
                  <a:pt x="11081" y="3654"/>
                  <a:pt x="11240" y="3361"/>
                </a:cubicBezTo>
                <a:cubicBezTo>
                  <a:pt x="11431" y="2968"/>
                  <a:pt x="11312" y="2468"/>
                  <a:pt x="10979" y="2290"/>
                </a:cubicBezTo>
                <a:cubicBezTo>
                  <a:pt x="10873" y="2229"/>
                  <a:pt x="10742" y="2200"/>
                  <a:pt x="10609" y="2200"/>
                </a:cubicBezTo>
                <a:cubicBezTo>
                  <a:pt x="10319" y="2200"/>
                  <a:pt x="10020" y="2338"/>
                  <a:pt x="9955" y="2599"/>
                </a:cubicBezTo>
                <a:cubicBezTo>
                  <a:pt x="9824" y="3183"/>
                  <a:pt x="9359" y="3361"/>
                  <a:pt x="9002" y="3683"/>
                </a:cubicBezTo>
                <a:cubicBezTo>
                  <a:pt x="8514" y="4123"/>
                  <a:pt x="8038" y="4552"/>
                  <a:pt x="7550" y="4980"/>
                </a:cubicBezTo>
                <a:cubicBezTo>
                  <a:pt x="7514" y="4968"/>
                  <a:pt x="7490" y="4957"/>
                  <a:pt x="7466" y="4933"/>
                </a:cubicBezTo>
                <a:cubicBezTo>
                  <a:pt x="7847" y="3897"/>
                  <a:pt x="8228" y="2873"/>
                  <a:pt x="8597" y="1825"/>
                </a:cubicBezTo>
                <a:cubicBezTo>
                  <a:pt x="8633" y="1873"/>
                  <a:pt x="8681" y="1920"/>
                  <a:pt x="8704" y="1956"/>
                </a:cubicBezTo>
                <a:cubicBezTo>
                  <a:pt x="8990" y="1885"/>
                  <a:pt x="9312" y="1873"/>
                  <a:pt x="9550" y="1718"/>
                </a:cubicBezTo>
                <a:cubicBezTo>
                  <a:pt x="9955" y="1468"/>
                  <a:pt x="10014" y="813"/>
                  <a:pt x="9752" y="408"/>
                </a:cubicBezTo>
                <a:cubicBezTo>
                  <a:pt x="9562" y="144"/>
                  <a:pt x="9281" y="0"/>
                  <a:pt x="9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a:extLst>
              <a:ext uri="{FF2B5EF4-FFF2-40B4-BE49-F238E27FC236}">
                <a16:creationId xmlns:a16="http://schemas.microsoft.com/office/drawing/2014/main" id="{E59B9911-3A0D-75AC-353B-BABDF429F1FA}"/>
              </a:ext>
            </a:extLst>
          </p:cNvPr>
          <p:cNvSpPr/>
          <p:nvPr/>
        </p:nvSpPr>
        <p:spPr>
          <a:xfrm>
            <a:off x="170815" y="4654317"/>
            <a:ext cx="301038" cy="257017"/>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540;p39">
            <a:extLst>
              <a:ext uri="{FF2B5EF4-FFF2-40B4-BE49-F238E27FC236}">
                <a16:creationId xmlns:a16="http://schemas.microsoft.com/office/drawing/2014/main" id="{7078ACB6-6E46-8909-0911-0572C935A935}"/>
              </a:ext>
            </a:extLst>
          </p:cNvPr>
          <p:cNvGrpSpPr/>
          <p:nvPr/>
        </p:nvGrpSpPr>
        <p:grpSpPr>
          <a:xfrm flipH="1">
            <a:off x="8733253" y="-6504"/>
            <a:ext cx="720562" cy="584159"/>
            <a:chOff x="4638950" y="5134975"/>
            <a:chExt cx="1630600" cy="1321925"/>
          </a:xfrm>
        </p:grpSpPr>
        <p:sp>
          <p:nvSpPr>
            <p:cNvPr id="5" name="Google Shape;541;p39">
              <a:extLst>
                <a:ext uri="{FF2B5EF4-FFF2-40B4-BE49-F238E27FC236}">
                  <a16:creationId xmlns:a16="http://schemas.microsoft.com/office/drawing/2014/main" id="{4CDDBD3B-B4B7-054A-C5D4-4FD7111C88C1}"/>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42;p39">
              <a:extLst>
                <a:ext uri="{FF2B5EF4-FFF2-40B4-BE49-F238E27FC236}">
                  <a16:creationId xmlns:a16="http://schemas.microsoft.com/office/drawing/2014/main" id="{F7EB2480-F92A-F982-33A9-1923631C89BD}"/>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43;p39">
              <a:extLst>
                <a:ext uri="{FF2B5EF4-FFF2-40B4-BE49-F238E27FC236}">
                  <a16:creationId xmlns:a16="http://schemas.microsoft.com/office/drawing/2014/main" id="{2E6B9E6B-2CA2-A62C-F154-6E602AF2DD9C}"/>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44;p39">
              <a:extLst>
                <a:ext uri="{FF2B5EF4-FFF2-40B4-BE49-F238E27FC236}">
                  <a16:creationId xmlns:a16="http://schemas.microsoft.com/office/drawing/2014/main" id="{2EC8932A-C23E-F4CC-46D5-D2310C0633CA}"/>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45;p39">
              <a:extLst>
                <a:ext uri="{FF2B5EF4-FFF2-40B4-BE49-F238E27FC236}">
                  <a16:creationId xmlns:a16="http://schemas.microsoft.com/office/drawing/2014/main" id="{881065D9-8AAB-28C7-CADB-2AB5E7C82D13}"/>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46;p39">
              <a:extLst>
                <a:ext uri="{FF2B5EF4-FFF2-40B4-BE49-F238E27FC236}">
                  <a16:creationId xmlns:a16="http://schemas.microsoft.com/office/drawing/2014/main" id="{5BFB28B6-F502-0383-FBD1-C08056048465}"/>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47;p39">
              <a:extLst>
                <a:ext uri="{FF2B5EF4-FFF2-40B4-BE49-F238E27FC236}">
                  <a16:creationId xmlns:a16="http://schemas.microsoft.com/office/drawing/2014/main" id="{4E80479C-F0D8-D891-4E1E-F3D93C362359}"/>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48;p39">
              <a:extLst>
                <a:ext uri="{FF2B5EF4-FFF2-40B4-BE49-F238E27FC236}">
                  <a16:creationId xmlns:a16="http://schemas.microsoft.com/office/drawing/2014/main" id="{76F2D424-D881-CBD6-17B3-61F38C600A0E}"/>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49;p39">
              <a:extLst>
                <a:ext uri="{FF2B5EF4-FFF2-40B4-BE49-F238E27FC236}">
                  <a16:creationId xmlns:a16="http://schemas.microsoft.com/office/drawing/2014/main" id="{6D3AB26A-6C02-79BC-B47F-23EC51EE3C1C}"/>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50;p39">
              <a:extLst>
                <a:ext uri="{FF2B5EF4-FFF2-40B4-BE49-F238E27FC236}">
                  <a16:creationId xmlns:a16="http://schemas.microsoft.com/office/drawing/2014/main" id="{E01198CB-5B8F-03BB-811E-E2E15557FECE}"/>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51;p39">
              <a:extLst>
                <a:ext uri="{FF2B5EF4-FFF2-40B4-BE49-F238E27FC236}">
                  <a16:creationId xmlns:a16="http://schemas.microsoft.com/office/drawing/2014/main" id="{4949A744-ECCC-3AD9-DBF6-0043BF37972E}"/>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2;p39">
              <a:extLst>
                <a:ext uri="{FF2B5EF4-FFF2-40B4-BE49-F238E27FC236}">
                  <a16:creationId xmlns:a16="http://schemas.microsoft.com/office/drawing/2014/main" id="{EC8ECCB0-C140-34C7-61A5-C21C9ADD61FC}"/>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53;p39">
              <a:extLst>
                <a:ext uri="{FF2B5EF4-FFF2-40B4-BE49-F238E27FC236}">
                  <a16:creationId xmlns:a16="http://schemas.microsoft.com/office/drawing/2014/main" id="{0424229B-B7A1-47CD-454D-F544279188BF}"/>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54;p39">
              <a:extLst>
                <a:ext uri="{FF2B5EF4-FFF2-40B4-BE49-F238E27FC236}">
                  <a16:creationId xmlns:a16="http://schemas.microsoft.com/office/drawing/2014/main" id="{B983F8A3-ACB0-35BD-883C-3B31D6305647}"/>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55;p39">
              <a:extLst>
                <a:ext uri="{FF2B5EF4-FFF2-40B4-BE49-F238E27FC236}">
                  <a16:creationId xmlns:a16="http://schemas.microsoft.com/office/drawing/2014/main" id="{0A454E4B-E5DF-B377-D326-8D687A289A55}"/>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56;p39">
              <a:extLst>
                <a:ext uri="{FF2B5EF4-FFF2-40B4-BE49-F238E27FC236}">
                  <a16:creationId xmlns:a16="http://schemas.microsoft.com/office/drawing/2014/main" id="{CF3CB401-CE85-9C42-C805-F2A45E9B3B0B}"/>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57;p39">
              <a:extLst>
                <a:ext uri="{FF2B5EF4-FFF2-40B4-BE49-F238E27FC236}">
                  <a16:creationId xmlns:a16="http://schemas.microsoft.com/office/drawing/2014/main" id="{26634B8F-9D03-DF67-E276-FF9827CA88FC}"/>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58;p39">
              <a:extLst>
                <a:ext uri="{FF2B5EF4-FFF2-40B4-BE49-F238E27FC236}">
                  <a16:creationId xmlns:a16="http://schemas.microsoft.com/office/drawing/2014/main" id="{DB5A0D31-76DB-0F9D-D3AA-A0077B651389}"/>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59;p39">
              <a:extLst>
                <a:ext uri="{FF2B5EF4-FFF2-40B4-BE49-F238E27FC236}">
                  <a16:creationId xmlns:a16="http://schemas.microsoft.com/office/drawing/2014/main" id="{163F7587-3A6D-E5FE-0DCD-D4600BB02DC6}"/>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0;p39">
              <a:extLst>
                <a:ext uri="{FF2B5EF4-FFF2-40B4-BE49-F238E27FC236}">
                  <a16:creationId xmlns:a16="http://schemas.microsoft.com/office/drawing/2014/main" id="{BA956428-889A-1C47-53C9-CB82864C79FE}"/>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1;p39">
              <a:extLst>
                <a:ext uri="{FF2B5EF4-FFF2-40B4-BE49-F238E27FC236}">
                  <a16:creationId xmlns:a16="http://schemas.microsoft.com/office/drawing/2014/main" id="{8297A656-DF79-6458-8475-CA981D5B6E59}"/>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2;p39">
              <a:extLst>
                <a:ext uri="{FF2B5EF4-FFF2-40B4-BE49-F238E27FC236}">
                  <a16:creationId xmlns:a16="http://schemas.microsoft.com/office/drawing/2014/main" id="{17F4F613-61C3-9A52-FDC7-548D36F30595}"/>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3;p39">
              <a:extLst>
                <a:ext uri="{FF2B5EF4-FFF2-40B4-BE49-F238E27FC236}">
                  <a16:creationId xmlns:a16="http://schemas.microsoft.com/office/drawing/2014/main" id="{891687A7-EE6C-D204-1692-569B1C569779}"/>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4;p39">
              <a:extLst>
                <a:ext uri="{FF2B5EF4-FFF2-40B4-BE49-F238E27FC236}">
                  <a16:creationId xmlns:a16="http://schemas.microsoft.com/office/drawing/2014/main" id="{C632990D-E64C-BD1A-AFDF-E93A528DB5FF}"/>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5;p39">
              <a:extLst>
                <a:ext uri="{FF2B5EF4-FFF2-40B4-BE49-F238E27FC236}">
                  <a16:creationId xmlns:a16="http://schemas.microsoft.com/office/drawing/2014/main" id="{582D7981-C4EC-7AE7-3C07-67CBF520AEFB}"/>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66;p39">
              <a:extLst>
                <a:ext uri="{FF2B5EF4-FFF2-40B4-BE49-F238E27FC236}">
                  <a16:creationId xmlns:a16="http://schemas.microsoft.com/office/drawing/2014/main" id="{C79D1AFA-F1DF-412D-2CF8-133095D0886A}"/>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7;p39">
              <a:extLst>
                <a:ext uri="{FF2B5EF4-FFF2-40B4-BE49-F238E27FC236}">
                  <a16:creationId xmlns:a16="http://schemas.microsoft.com/office/drawing/2014/main" id="{4BEB67E9-EAAB-2745-C7CD-12CAA8735F93}"/>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68;p39">
              <a:extLst>
                <a:ext uri="{FF2B5EF4-FFF2-40B4-BE49-F238E27FC236}">
                  <a16:creationId xmlns:a16="http://schemas.microsoft.com/office/drawing/2014/main" id="{59E9E67B-26A0-4955-B832-695A8EFC4F29}"/>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69;p39">
              <a:extLst>
                <a:ext uri="{FF2B5EF4-FFF2-40B4-BE49-F238E27FC236}">
                  <a16:creationId xmlns:a16="http://schemas.microsoft.com/office/drawing/2014/main" id="{0FA1BB95-976A-BFC8-3D20-9EF6AC4D866E}"/>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70;p39">
              <a:extLst>
                <a:ext uri="{FF2B5EF4-FFF2-40B4-BE49-F238E27FC236}">
                  <a16:creationId xmlns:a16="http://schemas.microsoft.com/office/drawing/2014/main" id="{486B4855-5015-47CD-D9D8-56E78996EE9D}"/>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71;p39">
              <a:extLst>
                <a:ext uri="{FF2B5EF4-FFF2-40B4-BE49-F238E27FC236}">
                  <a16:creationId xmlns:a16="http://schemas.microsoft.com/office/drawing/2014/main" id="{43218E27-DC1A-AB0D-068F-4F5AD4B99C7D}"/>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72;p39">
              <a:extLst>
                <a:ext uri="{FF2B5EF4-FFF2-40B4-BE49-F238E27FC236}">
                  <a16:creationId xmlns:a16="http://schemas.microsoft.com/office/drawing/2014/main" id="{3E907269-007F-CAE2-FB4A-0B9FA4CB7C7B}"/>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73;p39">
              <a:extLst>
                <a:ext uri="{FF2B5EF4-FFF2-40B4-BE49-F238E27FC236}">
                  <a16:creationId xmlns:a16="http://schemas.microsoft.com/office/drawing/2014/main" id="{E8D853A9-1964-2F68-FA70-5C4FAFEF1D63}"/>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540;p39">
            <a:extLst>
              <a:ext uri="{FF2B5EF4-FFF2-40B4-BE49-F238E27FC236}">
                <a16:creationId xmlns:a16="http://schemas.microsoft.com/office/drawing/2014/main" id="{F1A060EC-0F5F-1E23-DB78-0968C57EA5C7}"/>
              </a:ext>
            </a:extLst>
          </p:cNvPr>
          <p:cNvGrpSpPr/>
          <p:nvPr/>
        </p:nvGrpSpPr>
        <p:grpSpPr>
          <a:xfrm flipH="1">
            <a:off x="8648342" y="4746260"/>
            <a:ext cx="720562" cy="584159"/>
            <a:chOff x="4638950" y="5134975"/>
            <a:chExt cx="1630600" cy="1321925"/>
          </a:xfrm>
        </p:grpSpPr>
        <p:sp>
          <p:nvSpPr>
            <p:cNvPr id="39" name="Google Shape;541;p39">
              <a:extLst>
                <a:ext uri="{FF2B5EF4-FFF2-40B4-BE49-F238E27FC236}">
                  <a16:creationId xmlns:a16="http://schemas.microsoft.com/office/drawing/2014/main" id="{A14AF464-EF83-84A2-EFC7-8545B471B8A6}"/>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42;p39">
              <a:extLst>
                <a:ext uri="{FF2B5EF4-FFF2-40B4-BE49-F238E27FC236}">
                  <a16:creationId xmlns:a16="http://schemas.microsoft.com/office/drawing/2014/main" id="{0573E83A-455F-7200-51FF-DCADAFB038DE}"/>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43;p39">
              <a:extLst>
                <a:ext uri="{FF2B5EF4-FFF2-40B4-BE49-F238E27FC236}">
                  <a16:creationId xmlns:a16="http://schemas.microsoft.com/office/drawing/2014/main" id="{E0F8E462-AA0D-81B5-2AE8-C8AC9B03B754}"/>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44;p39">
              <a:extLst>
                <a:ext uri="{FF2B5EF4-FFF2-40B4-BE49-F238E27FC236}">
                  <a16:creationId xmlns:a16="http://schemas.microsoft.com/office/drawing/2014/main" id="{B4C6A6AE-1917-7771-8B4B-EE9EA303CEBD}"/>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45;p39">
              <a:extLst>
                <a:ext uri="{FF2B5EF4-FFF2-40B4-BE49-F238E27FC236}">
                  <a16:creationId xmlns:a16="http://schemas.microsoft.com/office/drawing/2014/main" id="{5C2637AA-0645-4548-6E72-80F6303E1D66}"/>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46;p39">
              <a:extLst>
                <a:ext uri="{FF2B5EF4-FFF2-40B4-BE49-F238E27FC236}">
                  <a16:creationId xmlns:a16="http://schemas.microsoft.com/office/drawing/2014/main" id="{4B99E70E-49CF-63E7-F1D5-0CEA490D6C80}"/>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47;p39">
              <a:extLst>
                <a:ext uri="{FF2B5EF4-FFF2-40B4-BE49-F238E27FC236}">
                  <a16:creationId xmlns:a16="http://schemas.microsoft.com/office/drawing/2014/main" id="{8496ABE2-0E70-C87B-5F06-0AE21BE41E27}"/>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48;p39">
              <a:extLst>
                <a:ext uri="{FF2B5EF4-FFF2-40B4-BE49-F238E27FC236}">
                  <a16:creationId xmlns:a16="http://schemas.microsoft.com/office/drawing/2014/main" id="{48BD45C2-6C87-0AC4-7FA5-CA4F64CD0AFB}"/>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49;p39">
              <a:extLst>
                <a:ext uri="{FF2B5EF4-FFF2-40B4-BE49-F238E27FC236}">
                  <a16:creationId xmlns:a16="http://schemas.microsoft.com/office/drawing/2014/main" id="{C9193347-1C87-4FE8-EA67-F8BFE2B0E490}"/>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50;p39">
              <a:extLst>
                <a:ext uri="{FF2B5EF4-FFF2-40B4-BE49-F238E27FC236}">
                  <a16:creationId xmlns:a16="http://schemas.microsoft.com/office/drawing/2014/main" id="{93694E8C-75B7-8EEC-4674-310FB5D90517}"/>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51;p39">
              <a:extLst>
                <a:ext uri="{FF2B5EF4-FFF2-40B4-BE49-F238E27FC236}">
                  <a16:creationId xmlns:a16="http://schemas.microsoft.com/office/drawing/2014/main" id="{E0BCEB16-0609-E9F5-F746-F752737F186B}"/>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52;p39">
              <a:extLst>
                <a:ext uri="{FF2B5EF4-FFF2-40B4-BE49-F238E27FC236}">
                  <a16:creationId xmlns:a16="http://schemas.microsoft.com/office/drawing/2014/main" id="{9FA8D684-0464-5216-5B77-1EAE21EAFE72}"/>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53;p39">
              <a:extLst>
                <a:ext uri="{FF2B5EF4-FFF2-40B4-BE49-F238E27FC236}">
                  <a16:creationId xmlns:a16="http://schemas.microsoft.com/office/drawing/2014/main" id="{2EBFCAA9-69CC-9958-BAA6-C8E8D78F55AA}"/>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54;p39">
              <a:extLst>
                <a:ext uri="{FF2B5EF4-FFF2-40B4-BE49-F238E27FC236}">
                  <a16:creationId xmlns:a16="http://schemas.microsoft.com/office/drawing/2014/main" id="{A3BE8E59-D48F-7250-F6BF-EB61BBA11144}"/>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55;p39">
              <a:extLst>
                <a:ext uri="{FF2B5EF4-FFF2-40B4-BE49-F238E27FC236}">
                  <a16:creationId xmlns:a16="http://schemas.microsoft.com/office/drawing/2014/main" id="{C1BBD3A4-BCC0-FC62-6741-BEFC5B220943}"/>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56;p39">
              <a:extLst>
                <a:ext uri="{FF2B5EF4-FFF2-40B4-BE49-F238E27FC236}">
                  <a16:creationId xmlns:a16="http://schemas.microsoft.com/office/drawing/2014/main" id="{43A725B0-1AB5-4B59-3594-9F027AF96230}"/>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7;p39">
              <a:extLst>
                <a:ext uri="{FF2B5EF4-FFF2-40B4-BE49-F238E27FC236}">
                  <a16:creationId xmlns:a16="http://schemas.microsoft.com/office/drawing/2014/main" id="{6DF656DD-5E95-0054-0053-26F678BD32A4}"/>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58;p39">
              <a:extLst>
                <a:ext uri="{FF2B5EF4-FFF2-40B4-BE49-F238E27FC236}">
                  <a16:creationId xmlns:a16="http://schemas.microsoft.com/office/drawing/2014/main" id="{856ED957-F79E-8009-F483-5FF203F54462}"/>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59;p39">
              <a:extLst>
                <a:ext uri="{FF2B5EF4-FFF2-40B4-BE49-F238E27FC236}">
                  <a16:creationId xmlns:a16="http://schemas.microsoft.com/office/drawing/2014/main" id="{1E1EB2BB-DE00-59BF-FE63-AA5D22CB39ED}"/>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60;p39">
              <a:extLst>
                <a:ext uri="{FF2B5EF4-FFF2-40B4-BE49-F238E27FC236}">
                  <a16:creationId xmlns:a16="http://schemas.microsoft.com/office/drawing/2014/main" id="{705BF11A-4899-A611-BFC5-B9D193BFB321}"/>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61;p39">
              <a:extLst>
                <a:ext uri="{FF2B5EF4-FFF2-40B4-BE49-F238E27FC236}">
                  <a16:creationId xmlns:a16="http://schemas.microsoft.com/office/drawing/2014/main" id="{498365AC-782C-C255-0DF4-9516F5FF311A}"/>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62;p39">
              <a:extLst>
                <a:ext uri="{FF2B5EF4-FFF2-40B4-BE49-F238E27FC236}">
                  <a16:creationId xmlns:a16="http://schemas.microsoft.com/office/drawing/2014/main" id="{3BE0A3D0-33A1-080F-E5CA-94825173C99C}"/>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63;p39">
              <a:extLst>
                <a:ext uri="{FF2B5EF4-FFF2-40B4-BE49-F238E27FC236}">
                  <a16:creationId xmlns:a16="http://schemas.microsoft.com/office/drawing/2014/main" id="{F3E1D8DC-3333-E43D-502A-D457529BEB5F}"/>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64;p39">
              <a:extLst>
                <a:ext uri="{FF2B5EF4-FFF2-40B4-BE49-F238E27FC236}">
                  <a16:creationId xmlns:a16="http://schemas.microsoft.com/office/drawing/2014/main" id="{9A3CE925-D313-7298-E478-65D23A6F657E}"/>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65;p39">
              <a:extLst>
                <a:ext uri="{FF2B5EF4-FFF2-40B4-BE49-F238E27FC236}">
                  <a16:creationId xmlns:a16="http://schemas.microsoft.com/office/drawing/2014/main" id="{508691C2-1118-6DDB-E91E-AB2E0A07C504}"/>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566;p39">
              <a:extLst>
                <a:ext uri="{FF2B5EF4-FFF2-40B4-BE49-F238E27FC236}">
                  <a16:creationId xmlns:a16="http://schemas.microsoft.com/office/drawing/2014/main" id="{BE0FE7D4-D620-E278-A8F6-DC82C314DDF4}"/>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567;p39">
              <a:extLst>
                <a:ext uri="{FF2B5EF4-FFF2-40B4-BE49-F238E27FC236}">
                  <a16:creationId xmlns:a16="http://schemas.microsoft.com/office/drawing/2014/main" id="{6EA3BDBF-2985-ADC2-7569-E42DF3B7AE7D}"/>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568;p39">
              <a:extLst>
                <a:ext uri="{FF2B5EF4-FFF2-40B4-BE49-F238E27FC236}">
                  <a16:creationId xmlns:a16="http://schemas.microsoft.com/office/drawing/2014/main" id="{A87A9B87-DF2C-21FF-E0F5-73595A623089}"/>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569;p39">
              <a:extLst>
                <a:ext uri="{FF2B5EF4-FFF2-40B4-BE49-F238E27FC236}">
                  <a16:creationId xmlns:a16="http://schemas.microsoft.com/office/drawing/2014/main" id="{E1F0DE7D-8ADB-DCAA-43FE-5B0046CD156B}"/>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570;p39">
              <a:extLst>
                <a:ext uri="{FF2B5EF4-FFF2-40B4-BE49-F238E27FC236}">
                  <a16:creationId xmlns:a16="http://schemas.microsoft.com/office/drawing/2014/main" id="{9710590C-E30F-735B-5CC9-AC8988ACDBC7}"/>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571;p39">
              <a:extLst>
                <a:ext uri="{FF2B5EF4-FFF2-40B4-BE49-F238E27FC236}">
                  <a16:creationId xmlns:a16="http://schemas.microsoft.com/office/drawing/2014/main" id="{6F82D315-ED45-4E3F-32AD-C705070F87B0}"/>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572;p39">
              <a:extLst>
                <a:ext uri="{FF2B5EF4-FFF2-40B4-BE49-F238E27FC236}">
                  <a16:creationId xmlns:a16="http://schemas.microsoft.com/office/drawing/2014/main" id="{D12CD777-C4BF-5FB6-307F-8D8DB8AD0EEA}"/>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573;p39">
              <a:extLst>
                <a:ext uri="{FF2B5EF4-FFF2-40B4-BE49-F238E27FC236}">
                  <a16:creationId xmlns:a16="http://schemas.microsoft.com/office/drawing/2014/main" id="{7EF79EEC-A112-F847-790B-48F6F17BE167}"/>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53;p37">
            <a:extLst>
              <a:ext uri="{FF2B5EF4-FFF2-40B4-BE49-F238E27FC236}">
                <a16:creationId xmlns:a16="http://schemas.microsoft.com/office/drawing/2014/main" id="{B7F32E56-1C05-62F0-0784-BCBE979A1812}"/>
              </a:ext>
            </a:extLst>
          </p:cNvPr>
          <p:cNvSpPr txBox="1">
            <a:spLocks/>
          </p:cNvSpPr>
          <p:nvPr/>
        </p:nvSpPr>
        <p:spPr>
          <a:xfrm>
            <a:off x="3410899" y="3215250"/>
            <a:ext cx="3710467" cy="67709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Symbolic Music Generation with Transformer-GANs</a:t>
            </a:r>
          </a:p>
        </p:txBody>
      </p:sp>
    </p:spTree>
    <p:extLst>
      <p:ext uri="{BB962C8B-B14F-4D97-AF65-F5344CB8AC3E}">
        <p14:creationId xmlns:p14="http://schemas.microsoft.com/office/powerpoint/2010/main" val="1658268850"/>
      </p:ext>
    </p:extLst>
  </p:cSld>
  <p:clrMapOvr>
    <a:masterClrMapping/>
  </p:clrMapOvr>
  <p:transition spd="slow">
    <p:push dir="u"/>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839">
          <a:extLst>
            <a:ext uri="{FF2B5EF4-FFF2-40B4-BE49-F238E27FC236}">
              <a16:creationId xmlns:a16="http://schemas.microsoft.com/office/drawing/2014/main" id="{6B87FE1A-CC6F-AE6D-7597-1678C8D6AF43}"/>
            </a:ext>
          </a:extLst>
        </p:cNvPr>
        <p:cNvGrpSpPr/>
        <p:nvPr/>
      </p:nvGrpSpPr>
      <p:grpSpPr>
        <a:xfrm>
          <a:off x="0" y="0"/>
          <a:ext cx="0" cy="0"/>
          <a:chOff x="0" y="0"/>
          <a:chExt cx="0" cy="0"/>
        </a:xfrm>
      </p:grpSpPr>
      <p:grpSp>
        <p:nvGrpSpPr>
          <p:cNvPr id="841" name="Google Shape;841;p45">
            <a:extLst>
              <a:ext uri="{FF2B5EF4-FFF2-40B4-BE49-F238E27FC236}">
                <a16:creationId xmlns:a16="http://schemas.microsoft.com/office/drawing/2014/main" id="{8AE462E0-9F65-AE51-0710-105599E3DE1E}"/>
              </a:ext>
            </a:extLst>
          </p:cNvPr>
          <p:cNvGrpSpPr/>
          <p:nvPr/>
        </p:nvGrpSpPr>
        <p:grpSpPr>
          <a:xfrm>
            <a:off x="4080883" y="334747"/>
            <a:ext cx="982235" cy="982235"/>
            <a:chOff x="713400" y="1979375"/>
            <a:chExt cx="1184700" cy="1184700"/>
          </a:xfrm>
        </p:grpSpPr>
        <p:sp>
          <p:nvSpPr>
            <p:cNvPr id="842" name="Google Shape;842;p45">
              <a:extLst>
                <a:ext uri="{FF2B5EF4-FFF2-40B4-BE49-F238E27FC236}">
                  <a16:creationId xmlns:a16="http://schemas.microsoft.com/office/drawing/2014/main" id="{D333D145-DC42-64A8-B65A-0B40FDE89DE2}"/>
                </a:ext>
              </a:extLst>
            </p:cNvPr>
            <p:cNvSpPr/>
            <p:nvPr/>
          </p:nvSpPr>
          <p:spPr>
            <a:xfrm>
              <a:off x="713400" y="1979375"/>
              <a:ext cx="1184700" cy="1184700"/>
            </a:xfrm>
            <a:prstGeom prst="star12">
              <a:avLst>
                <a:gd name="adj" fmla="val 31853"/>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5">
              <a:extLst>
                <a:ext uri="{FF2B5EF4-FFF2-40B4-BE49-F238E27FC236}">
                  <a16:creationId xmlns:a16="http://schemas.microsoft.com/office/drawing/2014/main" id="{5955B75B-0BF4-55B6-E652-07D3DCE0898D}"/>
                </a:ext>
              </a:extLst>
            </p:cNvPr>
            <p:cNvSpPr/>
            <p:nvPr/>
          </p:nvSpPr>
          <p:spPr>
            <a:xfrm>
              <a:off x="1169263" y="2393863"/>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5">
            <a:extLst>
              <a:ext uri="{FF2B5EF4-FFF2-40B4-BE49-F238E27FC236}">
                <a16:creationId xmlns:a16="http://schemas.microsoft.com/office/drawing/2014/main" id="{1B5AE32E-4509-E010-BC83-BEF60F1375A8}"/>
              </a:ext>
            </a:extLst>
          </p:cNvPr>
          <p:cNvGrpSpPr/>
          <p:nvPr/>
        </p:nvGrpSpPr>
        <p:grpSpPr>
          <a:xfrm>
            <a:off x="829819" y="1719414"/>
            <a:ext cx="7524713" cy="1498396"/>
            <a:chOff x="829819" y="1719414"/>
            <a:chExt cx="7524713" cy="1498396"/>
          </a:xfrm>
        </p:grpSpPr>
        <p:sp>
          <p:nvSpPr>
            <p:cNvPr id="845" name="Google Shape;845;p45">
              <a:extLst>
                <a:ext uri="{FF2B5EF4-FFF2-40B4-BE49-F238E27FC236}">
                  <a16:creationId xmlns:a16="http://schemas.microsoft.com/office/drawing/2014/main" id="{045DF944-9EF4-5647-699F-7CA6FC6BA283}"/>
                </a:ext>
              </a:extLst>
            </p:cNvPr>
            <p:cNvSpPr/>
            <p:nvPr/>
          </p:nvSpPr>
          <p:spPr>
            <a:xfrm>
              <a:off x="829819" y="2108327"/>
              <a:ext cx="366732" cy="926839"/>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5">
              <a:extLst>
                <a:ext uri="{FF2B5EF4-FFF2-40B4-BE49-F238E27FC236}">
                  <a16:creationId xmlns:a16="http://schemas.microsoft.com/office/drawing/2014/main" id="{84E83903-CB38-FB43-822F-F1B9EE3D4F88}"/>
                </a:ext>
              </a:extLst>
            </p:cNvPr>
            <p:cNvSpPr/>
            <p:nvPr/>
          </p:nvSpPr>
          <p:spPr>
            <a:xfrm>
              <a:off x="1422802" y="1905340"/>
              <a:ext cx="204624" cy="545485"/>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5">
              <a:extLst>
                <a:ext uri="{FF2B5EF4-FFF2-40B4-BE49-F238E27FC236}">
                  <a16:creationId xmlns:a16="http://schemas.microsoft.com/office/drawing/2014/main" id="{0943653C-26AD-E256-9E93-D2A22086D6EC}"/>
                </a:ext>
              </a:extLst>
            </p:cNvPr>
            <p:cNvSpPr/>
            <p:nvPr/>
          </p:nvSpPr>
          <p:spPr>
            <a:xfrm>
              <a:off x="7014904" y="2630425"/>
              <a:ext cx="638998" cy="545469"/>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5">
              <a:extLst>
                <a:ext uri="{FF2B5EF4-FFF2-40B4-BE49-F238E27FC236}">
                  <a16:creationId xmlns:a16="http://schemas.microsoft.com/office/drawing/2014/main" id="{9FB16CA2-FE36-A03A-7FBF-C16081FC1C74}"/>
                </a:ext>
              </a:extLst>
            </p:cNvPr>
            <p:cNvSpPr/>
            <p:nvPr/>
          </p:nvSpPr>
          <p:spPr>
            <a:xfrm>
              <a:off x="7935925" y="2013457"/>
              <a:ext cx="418607" cy="545504"/>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5">
              <a:extLst>
                <a:ext uri="{FF2B5EF4-FFF2-40B4-BE49-F238E27FC236}">
                  <a16:creationId xmlns:a16="http://schemas.microsoft.com/office/drawing/2014/main" id="{E1DBEB3A-7E67-9A1B-7E99-77A4E8ED15BE}"/>
                </a:ext>
              </a:extLst>
            </p:cNvPr>
            <p:cNvSpPr/>
            <p:nvPr/>
          </p:nvSpPr>
          <p:spPr>
            <a:xfrm>
              <a:off x="7338350" y="1719414"/>
              <a:ext cx="207420" cy="555389"/>
            </a:xfrm>
            <a:custGeom>
              <a:avLst/>
              <a:gdLst/>
              <a:ahLst/>
              <a:cxnLst/>
              <a:rect l="l" t="t" r="r" b="b"/>
              <a:pathLst>
                <a:path w="5180" h="13870" extrusionOk="0">
                  <a:moveTo>
                    <a:pt x="3998" y="10628"/>
                  </a:moveTo>
                  <a:cubicBezTo>
                    <a:pt x="4366" y="10628"/>
                    <a:pt x="4638" y="10728"/>
                    <a:pt x="4739" y="10931"/>
                  </a:cubicBezTo>
                  <a:cubicBezTo>
                    <a:pt x="4966" y="11395"/>
                    <a:pt x="4263" y="12205"/>
                    <a:pt x="3168" y="12740"/>
                  </a:cubicBezTo>
                  <a:cubicBezTo>
                    <a:pt x="2575" y="13034"/>
                    <a:pt x="1985" y="13184"/>
                    <a:pt x="1534" y="13184"/>
                  </a:cubicBezTo>
                  <a:cubicBezTo>
                    <a:pt x="1161" y="13184"/>
                    <a:pt x="882" y="13082"/>
                    <a:pt x="775" y="12871"/>
                  </a:cubicBezTo>
                  <a:cubicBezTo>
                    <a:pt x="548" y="12407"/>
                    <a:pt x="1251" y="11609"/>
                    <a:pt x="2346" y="11074"/>
                  </a:cubicBezTo>
                  <a:cubicBezTo>
                    <a:pt x="2950" y="10778"/>
                    <a:pt x="3546" y="10628"/>
                    <a:pt x="3998" y="10628"/>
                  </a:cubicBezTo>
                  <a:close/>
                  <a:moveTo>
                    <a:pt x="4549" y="1"/>
                  </a:moveTo>
                  <a:lnTo>
                    <a:pt x="4549" y="10252"/>
                  </a:lnTo>
                  <a:cubicBezTo>
                    <a:pt x="4254" y="10041"/>
                    <a:pt x="3864" y="9933"/>
                    <a:pt x="3432" y="9933"/>
                  </a:cubicBezTo>
                  <a:cubicBezTo>
                    <a:pt x="2938" y="9933"/>
                    <a:pt x="2391" y="10074"/>
                    <a:pt x="1870" y="10359"/>
                  </a:cubicBezTo>
                  <a:cubicBezTo>
                    <a:pt x="632" y="11026"/>
                    <a:pt x="1" y="12264"/>
                    <a:pt x="465" y="13121"/>
                  </a:cubicBezTo>
                  <a:cubicBezTo>
                    <a:pt x="735" y="13612"/>
                    <a:pt x="1316" y="13870"/>
                    <a:pt x="1997" y="13870"/>
                  </a:cubicBezTo>
                  <a:cubicBezTo>
                    <a:pt x="2490" y="13870"/>
                    <a:pt x="3034" y="13735"/>
                    <a:pt x="3549" y="13455"/>
                  </a:cubicBezTo>
                  <a:cubicBezTo>
                    <a:pt x="4513" y="12931"/>
                    <a:pt x="5097" y="12062"/>
                    <a:pt x="5097" y="11312"/>
                  </a:cubicBezTo>
                  <a:lnTo>
                    <a:pt x="5180" y="11312"/>
                  </a:lnTo>
                  <a:lnTo>
                    <a:pt x="51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5">
              <a:extLst>
                <a:ext uri="{FF2B5EF4-FFF2-40B4-BE49-F238E27FC236}">
                  <a16:creationId xmlns:a16="http://schemas.microsoft.com/office/drawing/2014/main" id="{91364FCA-CCDE-62EF-E93A-4B611A8FE239}"/>
                </a:ext>
              </a:extLst>
            </p:cNvPr>
            <p:cNvSpPr/>
            <p:nvPr/>
          </p:nvSpPr>
          <p:spPr>
            <a:xfrm>
              <a:off x="1760771" y="2383113"/>
              <a:ext cx="368326" cy="834697"/>
            </a:xfrm>
            <a:custGeom>
              <a:avLst/>
              <a:gdLst/>
              <a:ahLst/>
              <a:cxnLst/>
              <a:rect l="l" t="t" r="r" b="b"/>
              <a:pathLst>
                <a:path w="11503" h="26068" extrusionOk="0">
                  <a:moveTo>
                    <a:pt x="6061" y="3739"/>
                  </a:moveTo>
                  <a:cubicBezTo>
                    <a:pt x="7383" y="3763"/>
                    <a:pt x="8061" y="4513"/>
                    <a:pt x="9276" y="5728"/>
                  </a:cubicBezTo>
                  <a:cubicBezTo>
                    <a:pt x="9776" y="6252"/>
                    <a:pt x="10074" y="7311"/>
                    <a:pt x="10252" y="8359"/>
                  </a:cubicBezTo>
                  <a:cubicBezTo>
                    <a:pt x="9883" y="7799"/>
                    <a:pt x="9395" y="7335"/>
                    <a:pt x="8740" y="7025"/>
                  </a:cubicBezTo>
                  <a:cubicBezTo>
                    <a:pt x="6014" y="5680"/>
                    <a:pt x="6061" y="4358"/>
                    <a:pt x="6061" y="4358"/>
                  </a:cubicBezTo>
                  <a:lnTo>
                    <a:pt x="6061" y="3739"/>
                  </a:lnTo>
                  <a:close/>
                  <a:moveTo>
                    <a:pt x="6061" y="8097"/>
                  </a:moveTo>
                  <a:cubicBezTo>
                    <a:pt x="7383" y="8121"/>
                    <a:pt x="8061" y="8871"/>
                    <a:pt x="9276" y="10085"/>
                  </a:cubicBezTo>
                  <a:cubicBezTo>
                    <a:pt x="9895" y="10728"/>
                    <a:pt x="10193" y="12133"/>
                    <a:pt x="10347" y="13395"/>
                  </a:cubicBezTo>
                  <a:cubicBezTo>
                    <a:pt x="9955" y="12764"/>
                    <a:pt x="9419" y="12264"/>
                    <a:pt x="8740" y="11907"/>
                  </a:cubicBezTo>
                  <a:cubicBezTo>
                    <a:pt x="6014" y="10550"/>
                    <a:pt x="6061" y="9240"/>
                    <a:pt x="6061" y="9240"/>
                  </a:cubicBezTo>
                  <a:lnTo>
                    <a:pt x="6061" y="8097"/>
                  </a:lnTo>
                  <a:close/>
                  <a:moveTo>
                    <a:pt x="5323" y="1"/>
                  </a:moveTo>
                  <a:lnTo>
                    <a:pt x="5323" y="21849"/>
                  </a:lnTo>
                  <a:cubicBezTo>
                    <a:pt x="4975" y="21602"/>
                    <a:pt x="4516" y="21474"/>
                    <a:pt x="4006" y="21474"/>
                  </a:cubicBezTo>
                  <a:cubicBezTo>
                    <a:pt x="3435" y="21474"/>
                    <a:pt x="2802" y="21634"/>
                    <a:pt x="2192" y="21968"/>
                  </a:cubicBezTo>
                  <a:cubicBezTo>
                    <a:pt x="739" y="22754"/>
                    <a:pt x="1" y="24194"/>
                    <a:pt x="549" y="25194"/>
                  </a:cubicBezTo>
                  <a:cubicBezTo>
                    <a:pt x="856" y="25769"/>
                    <a:pt x="1521" y="26068"/>
                    <a:pt x="2306" y="26068"/>
                  </a:cubicBezTo>
                  <a:cubicBezTo>
                    <a:pt x="2889" y="26068"/>
                    <a:pt x="3538" y="25903"/>
                    <a:pt x="4156" y="25563"/>
                  </a:cubicBezTo>
                  <a:cubicBezTo>
                    <a:pt x="4811" y="25206"/>
                    <a:pt x="5252" y="24718"/>
                    <a:pt x="5656" y="24111"/>
                  </a:cubicBezTo>
                  <a:cubicBezTo>
                    <a:pt x="6073" y="23480"/>
                    <a:pt x="6037" y="22932"/>
                    <a:pt x="6037" y="22206"/>
                  </a:cubicBezTo>
                  <a:lnTo>
                    <a:pt x="6037" y="20837"/>
                  </a:lnTo>
                  <a:lnTo>
                    <a:pt x="6037" y="13931"/>
                  </a:lnTo>
                  <a:lnTo>
                    <a:pt x="6037" y="12967"/>
                  </a:lnTo>
                  <a:cubicBezTo>
                    <a:pt x="7371" y="12990"/>
                    <a:pt x="8050" y="13741"/>
                    <a:pt x="9252" y="14955"/>
                  </a:cubicBezTo>
                  <a:cubicBezTo>
                    <a:pt x="10502" y="16241"/>
                    <a:pt x="10478" y="20682"/>
                    <a:pt x="10478" y="20682"/>
                  </a:cubicBezTo>
                  <a:cubicBezTo>
                    <a:pt x="11157" y="18527"/>
                    <a:pt x="11371" y="16265"/>
                    <a:pt x="10824" y="14491"/>
                  </a:cubicBezTo>
                  <a:cubicBezTo>
                    <a:pt x="11193" y="12848"/>
                    <a:pt x="11252" y="11193"/>
                    <a:pt x="10883" y="9823"/>
                  </a:cubicBezTo>
                  <a:cubicBezTo>
                    <a:pt x="11502" y="6799"/>
                    <a:pt x="11038" y="3811"/>
                    <a:pt x="8740" y="2668"/>
                  </a:cubicBezTo>
                  <a:cubicBezTo>
                    <a:pt x="6014" y="1310"/>
                    <a:pt x="6061" y="1"/>
                    <a:pt x="60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C54BEB72-ECB5-67D2-5CC5-80B1CEC2A8CF}"/>
              </a:ext>
            </a:extLst>
          </p:cNvPr>
          <p:cNvPicPr>
            <a:picLocks noChangeAspect="1"/>
          </p:cNvPicPr>
          <p:nvPr/>
        </p:nvPicPr>
        <p:blipFill>
          <a:blip r:embed="rId3"/>
          <a:stretch>
            <a:fillRect/>
          </a:stretch>
        </p:blipFill>
        <p:spPr>
          <a:xfrm>
            <a:off x="2234669" y="2030982"/>
            <a:ext cx="4780235" cy="1198885"/>
          </a:xfrm>
          <a:prstGeom prst="rect">
            <a:avLst/>
          </a:prstGeom>
        </p:spPr>
      </p:pic>
    </p:spTree>
    <p:extLst>
      <p:ext uri="{BB962C8B-B14F-4D97-AF65-F5344CB8AC3E}">
        <p14:creationId xmlns:p14="http://schemas.microsoft.com/office/powerpoint/2010/main" val="304933469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B3EEF676-570A-6C71-2B3F-D33756481DD1}"/>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A3545161-EC99-DFD4-E775-77B65AA2F22B}"/>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5AE75E37-4284-2138-0F8F-48512F5C8581}"/>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FC2906A0-DB08-5F41-5BB1-955680952FDC}"/>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1.Objective</a:t>
            </a:r>
            <a:endParaRPr dirty="0"/>
          </a:p>
        </p:txBody>
      </p:sp>
      <p:sp>
        <p:nvSpPr>
          <p:cNvPr id="589" name="Google Shape;589;p40">
            <a:extLst>
              <a:ext uri="{FF2B5EF4-FFF2-40B4-BE49-F238E27FC236}">
                <a16:creationId xmlns:a16="http://schemas.microsoft.com/office/drawing/2014/main" id="{F6B2F255-73B7-CB25-EFD5-108391845AF9}"/>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FB21CCEB-69EB-1105-4D76-E40449B654B3}"/>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875EFA93-9370-F7BF-B8F9-49AEE74FDADF}"/>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FD9777E9-D81F-B301-F7F7-52CBE41292A5}"/>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D2DAFF0D-1018-D925-6B47-EF7B16F7964A}"/>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5FB3D223-6533-106D-5375-A1412BB587C5}"/>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96EF8429-15C9-5FE2-5B6E-0F392275CEEB}"/>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0611F80B-D73E-CDE3-DD49-C37F18EA0830}"/>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C9511E8E-044F-10D9-FFF7-50A4EF07EAD2}"/>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2554ADDD-7C14-CA49-D22E-5A346D4F3E10}"/>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877C3A51-033A-E5D0-AE20-B5F1E143DF93}"/>
              </a:ext>
            </a:extLst>
          </p:cNvPr>
          <p:cNvSpPr txBox="1"/>
          <p:nvPr/>
        </p:nvSpPr>
        <p:spPr>
          <a:xfrm>
            <a:off x="938377" y="1797026"/>
            <a:ext cx="7717800" cy="1021883"/>
          </a:xfrm>
          <a:prstGeom prst="rect">
            <a:avLst/>
          </a:prstGeom>
          <a:noFill/>
        </p:spPr>
        <p:txBody>
          <a:bodyPr wrap="square">
            <a:spAutoFit/>
          </a:bodyPr>
          <a:lstStyle/>
          <a:p>
            <a:pPr algn="just">
              <a:lnSpc>
                <a:spcPct val="150000"/>
              </a:lnSpc>
            </a:pPr>
            <a:r>
              <a:rPr lang="en-US" dirty="0">
                <a:solidFill>
                  <a:schemeClr val="bg2"/>
                </a:solidFill>
              </a:rPr>
              <a:t>Improve the quality of </a:t>
            </a:r>
            <a:r>
              <a:rPr lang="en-US" b="1" u="sng" dirty="0">
                <a:solidFill>
                  <a:schemeClr val="bg2"/>
                </a:solidFill>
              </a:rPr>
              <a:t>long music compositions generated by autoregressive models </a:t>
            </a:r>
            <a:r>
              <a:rPr lang="en-US" dirty="0">
                <a:solidFill>
                  <a:schemeClr val="bg2"/>
                </a:solidFill>
              </a:rPr>
              <a:t>by incorporating adversarial losses, thereby reducing the effects of exposure bias and achieving better performance than traditional likelihood maximization methods.</a:t>
            </a:r>
          </a:p>
        </p:txBody>
      </p:sp>
      <p:sp>
        <p:nvSpPr>
          <p:cNvPr id="2" name="Google Shape;606;p41">
            <a:extLst>
              <a:ext uri="{FF2B5EF4-FFF2-40B4-BE49-F238E27FC236}">
                <a16:creationId xmlns:a16="http://schemas.microsoft.com/office/drawing/2014/main" id="{51004113-C6A7-7974-BA29-A18D779B74C8}"/>
              </a:ext>
            </a:extLst>
          </p:cNvPr>
          <p:cNvSpPr/>
          <p:nvPr/>
        </p:nvSpPr>
        <p:spPr>
          <a:xfrm rot="-2422318">
            <a:off x="3868984" y="3503022"/>
            <a:ext cx="376548" cy="810016"/>
          </a:xfrm>
          <a:custGeom>
            <a:avLst/>
            <a:gdLst/>
            <a:ahLst/>
            <a:cxnLst/>
            <a:rect l="l" t="t" r="r" b="b"/>
            <a:pathLst>
              <a:path w="15063" h="32403" extrusionOk="0">
                <a:moveTo>
                  <a:pt x="11228" y="1744"/>
                </a:moveTo>
                <a:cubicBezTo>
                  <a:pt x="11383" y="3458"/>
                  <a:pt x="10216" y="4458"/>
                  <a:pt x="9216" y="5566"/>
                </a:cubicBezTo>
                <a:cubicBezTo>
                  <a:pt x="9323" y="5232"/>
                  <a:pt x="9419" y="4923"/>
                  <a:pt x="9526" y="4613"/>
                </a:cubicBezTo>
                <a:cubicBezTo>
                  <a:pt x="9478" y="4577"/>
                  <a:pt x="9419" y="4566"/>
                  <a:pt x="9359" y="4530"/>
                </a:cubicBezTo>
                <a:cubicBezTo>
                  <a:pt x="9204" y="4875"/>
                  <a:pt x="9038" y="5220"/>
                  <a:pt x="8859" y="5590"/>
                </a:cubicBezTo>
                <a:cubicBezTo>
                  <a:pt x="8692" y="4054"/>
                  <a:pt x="10073" y="1744"/>
                  <a:pt x="11228" y="1744"/>
                </a:cubicBezTo>
                <a:close/>
                <a:moveTo>
                  <a:pt x="5910" y="415"/>
                </a:moveTo>
                <a:cubicBezTo>
                  <a:pt x="6024" y="415"/>
                  <a:pt x="6134" y="436"/>
                  <a:pt x="6192" y="482"/>
                </a:cubicBezTo>
                <a:cubicBezTo>
                  <a:pt x="6883" y="1041"/>
                  <a:pt x="7275" y="1768"/>
                  <a:pt x="7311" y="2649"/>
                </a:cubicBezTo>
                <a:cubicBezTo>
                  <a:pt x="7323" y="3685"/>
                  <a:pt x="7311" y="4744"/>
                  <a:pt x="7311" y="5804"/>
                </a:cubicBezTo>
                <a:lnTo>
                  <a:pt x="7264" y="5804"/>
                </a:lnTo>
                <a:cubicBezTo>
                  <a:pt x="7013" y="4851"/>
                  <a:pt x="6763" y="3887"/>
                  <a:pt x="6502" y="2958"/>
                </a:cubicBezTo>
                <a:cubicBezTo>
                  <a:pt x="6502" y="2954"/>
                  <a:pt x="6492" y="2953"/>
                  <a:pt x="6475" y="2953"/>
                </a:cubicBezTo>
                <a:cubicBezTo>
                  <a:pt x="6441" y="2953"/>
                  <a:pt x="6375" y="2958"/>
                  <a:pt x="6287" y="2958"/>
                </a:cubicBezTo>
                <a:cubicBezTo>
                  <a:pt x="6490" y="3958"/>
                  <a:pt x="6680" y="4923"/>
                  <a:pt x="6894" y="5899"/>
                </a:cubicBezTo>
                <a:cubicBezTo>
                  <a:pt x="6847" y="5923"/>
                  <a:pt x="6787" y="5935"/>
                  <a:pt x="6740" y="5947"/>
                </a:cubicBezTo>
                <a:cubicBezTo>
                  <a:pt x="6251" y="4613"/>
                  <a:pt x="5716" y="3292"/>
                  <a:pt x="5251" y="1946"/>
                </a:cubicBezTo>
                <a:cubicBezTo>
                  <a:pt x="5073" y="1434"/>
                  <a:pt x="5073" y="839"/>
                  <a:pt x="5597" y="482"/>
                </a:cubicBezTo>
                <a:cubicBezTo>
                  <a:pt x="5664" y="439"/>
                  <a:pt x="5789" y="415"/>
                  <a:pt x="5910" y="415"/>
                </a:cubicBezTo>
                <a:close/>
                <a:moveTo>
                  <a:pt x="1641" y="6523"/>
                </a:moveTo>
                <a:cubicBezTo>
                  <a:pt x="1790" y="6523"/>
                  <a:pt x="1938" y="6545"/>
                  <a:pt x="2072" y="6590"/>
                </a:cubicBezTo>
                <a:cubicBezTo>
                  <a:pt x="2930" y="6852"/>
                  <a:pt x="3763" y="7209"/>
                  <a:pt x="4620" y="7542"/>
                </a:cubicBezTo>
                <a:cubicBezTo>
                  <a:pt x="4620" y="7566"/>
                  <a:pt x="4597" y="7614"/>
                  <a:pt x="4585" y="7649"/>
                </a:cubicBezTo>
                <a:cubicBezTo>
                  <a:pt x="3965" y="7566"/>
                  <a:pt x="3334" y="7495"/>
                  <a:pt x="2692" y="7423"/>
                </a:cubicBezTo>
                <a:cubicBezTo>
                  <a:pt x="2680" y="7495"/>
                  <a:pt x="2680" y="7554"/>
                  <a:pt x="2668" y="7625"/>
                </a:cubicBezTo>
                <a:cubicBezTo>
                  <a:pt x="3192" y="7733"/>
                  <a:pt x="3704" y="7828"/>
                  <a:pt x="4358" y="7947"/>
                </a:cubicBezTo>
                <a:cubicBezTo>
                  <a:pt x="3681" y="8113"/>
                  <a:pt x="3034" y="8238"/>
                  <a:pt x="2406" y="8238"/>
                </a:cubicBezTo>
                <a:cubicBezTo>
                  <a:pt x="1907" y="8238"/>
                  <a:pt x="1421" y="8159"/>
                  <a:pt x="941" y="7959"/>
                </a:cubicBezTo>
                <a:cubicBezTo>
                  <a:pt x="691" y="7852"/>
                  <a:pt x="334" y="7471"/>
                  <a:pt x="370" y="7328"/>
                </a:cubicBezTo>
                <a:cubicBezTo>
                  <a:pt x="465" y="7054"/>
                  <a:pt x="763" y="6768"/>
                  <a:pt x="1048" y="6649"/>
                </a:cubicBezTo>
                <a:cubicBezTo>
                  <a:pt x="1222" y="6566"/>
                  <a:pt x="1432" y="6523"/>
                  <a:pt x="1641" y="6523"/>
                </a:cubicBezTo>
                <a:close/>
                <a:moveTo>
                  <a:pt x="13606" y="4915"/>
                </a:moveTo>
                <a:cubicBezTo>
                  <a:pt x="14058" y="4915"/>
                  <a:pt x="14471" y="5095"/>
                  <a:pt x="14622" y="5387"/>
                </a:cubicBezTo>
                <a:cubicBezTo>
                  <a:pt x="14812" y="5768"/>
                  <a:pt x="14574" y="6352"/>
                  <a:pt x="14002" y="6733"/>
                </a:cubicBezTo>
                <a:cubicBezTo>
                  <a:pt x="13014" y="7435"/>
                  <a:pt x="11859" y="7780"/>
                  <a:pt x="10704" y="8078"/>
                </a:cubicBezTo>
                <a:cubicBezTo>
                  <a:pt x="10419" y="8137"/>
                  <a:pt x="10157" y="8209"/>
                  <a:pt x="9883" y="8268"/>
                </a:cubicBezTo>
                <a:cubicBezTo>
                  <a:pt x="9859" y="8245"/>
                  <a:pt x="9835" y="8209"/>
                  <a:pt x="9823" y="8185"/>
                </a:cubicBezTo>
                <a:cubicBezTo>
                  <a:pt x="10573" y="7590"/>
                  <a:pt x="11312" y="6994"/>
                  <a:pt x="12062" y="6375"/>
                </a:cubicBezTo>
                <a:cubicBezTo>
                  <a:pt x="12026" y="6340"/>
                  <a:pt x="12002" y="6304"/>
                  <a:pt x="11966" y="6256"/>
                </a:cubicBezTo>
                <a:cubicBezTo>
                  <a:pt x="11240" y="6494"/>
                  <a:pt x="10764" y="7125"/>
                  <a:pt x="10133" y="7542"/>
                </a:cubicBezTo>
                <a:cubicBezTo>
                  <a:pt x="10550" y="6697"/>
                  <a:pt x="12252" y="5232"/>
                  <a:pt x="13133" y="4982"/>
                </a:cubicBezTo>
                <a:cubicBezTo>
                  <a:pt x="13289" y="4936"/>
                  <a:pt x="13450" y="4915"/>
                  <a:pt x="13606" y="4915"/>
                </a:cubicBezTo>
                <a:close/>
                <a:moveTo>
                  <a:pt x="4701" y="9128"/>
                </a:moveTo>
                <a:cubicBezTo>
                  <a:pt x="5296" y="9128"/>
                  <a:pt x="5801" y="9511"/>
                  <a:pt x="6168" y="10245"/>
                </a:cubicBezTo>
                <a:cubicBezTo>
                  <a:pt x="5763" y="9995"/>
                  <a:pt x="5359" y="9745"/>
                  <a:pt x="4978" y="9507"/>
                </a:cubicBezTo>
                <a:cubicBezTo>
                  <a:pt x="4942" y="9554"/>
                  <a:pt x="4906" y="9578"/>
                  <a:pt x="4882" y="9626"/>
                </a:cubicBezTo>
                <a:cubicBezTo>
                  <a:pt x="5180" y="9864"/>
                  <a:pt x="5478" y="10102"/>
                  <a:pt x="5787" y="10340"/>
                </a:cubicBezTo>
                <a:lnTo>
                  <a:pt x="5704" y="10423"/>
                </a:lnTo>
                <a:cubicBezTo>
                  <a:pt x="5239" y="10054"/>
                  <a:pt x="4632" y="9828"/>
                  <a:pt x="4454" y="9149"/>
                </a:cubicBezTo>
                <a:cubicBezTo>
                  <a:pt x="4538" y="9135"/>
                  <a:pt x="4620" y="9128"/>
                  <a:pt x="4701" y="9128"/>
                </a:cubicBezTo>
                <a:close/>
                <a:moveTo>
                  <a:pt x="2526" y="10260"/>
                </a:moveTo>
                <a:cubicBezTo>
                  <a:pt x="2683" y="10260"/>
                  <a:pt x="2835" y="10274"/>
                  <a:pt x="2977" y="10304"/>
                </a:cubicBezTo>
                <a:cubicBezTo>
                  <a:pt x="3787" y="10519"/>
                  <a:pt x="4537" y="10876"/>
                  <a:pt x="5335" y="11162"/>
                </a:cubicBezTo>
                <a:cubicBezTo>
                  <a:pt x="5311" y="11221"/>
                  <a:pt x="5299" y="11257"/>
                  <a:pt x="5287" y="11304"/>
                </a:cubicBezTo>
                <a:cubicBezTo>
                  <a:pt x="4835" y="11257"/>
                  <a:pt x="4406" y="11221"/>
                  <a:pt x="3942" y="11138"/>
                </a:cubicBezTo>
                <a:cubicBezTo>
                  <a:pt x="3930" y="11197"/>
                  <a:pt x="3930" y="11257"/>
                  <a:pt x="3918" y="11316"/>
                </a:cubicBezTo>
                <a:cubicBezTo>
                  <a:pt x="4454" y="11435"/>
                  <a:pt x="4978" y="11543"/>
                  <a:pt x="5489" y="11650"/>
                </a:cubicBezTo>
                <a:cubicBezTo>
                  <a:pt x="4712" y="11777"/>
                  <a:pt x="3939" y="11983"/>
                  <a:pt x="3165" y="11983"/>
                </a:cubicBezTo>
                <a:cubicBezTo>
                  <a:pt x="2777" y="11983"/>
                  <a:pt x="2390" y="11932"/>
                  <a:pt x="2001" y="11793"/>
                </a:cubicBezTo>
                <a:cubicBezTo>
                  <a:pt x="1799" y="11721"/>
                  <a:pt x="1596" y="11697"/>
                  <a:pt x="1441" y="11566"/>
                </a:cubicBezTo>
                <a:cubicBezTo>
                  <a:pt x="1251" y="11424"/>
                  <a:pt x="953" y="11174"/>
                  <a:pt x="989" y="11019"/>
                </a:cubicBezTo>
                <a:cubicBezTo>
                  <a:pt x="1048" y="10781"/>
                  <a:pt x="1298" y="10459"/>
                  <a:pt x="1525" y="10400"/>
                </a:cubicBezTo>
                <a:cubicBezTo>
                  <a:pt x="1847" y="10319"/>
                  <a:pt x="2197" y="10260"/>
                  <a:pt x="2526" y="10260"/>
                </a:cubicBezTo>
                <a:close/>
                <a:moveTo>
                  <a:pt x="13339" y="9487"/>
                </a:moveTo>
                <a:cubicBezTo>
                  <a:pt x="13390" y="9487"/>
                  <a:pt x="13441" y="9490"/>
                  <a:pt x="13490" y="9495"/>
                </a:cubicBezTo>
                <a:cubicBezTo>
                  <a:pt x="13883" y="9530"/>
                  <a:pt x="14348" y="9626"/>
                  <a:pt x="14395" y="10042"/>
                </a:cubicBezTo>
                <a:cubicBezTo>
                  <a:pt x="14407" y="10328"/>
                  <a:pt x="14157" y="10745"/>
                  <a:pt x="13907" y="10935"/>
                </a:cubicBezTo>
                <a:cubicBezTo>
                  <a:pt x="13550" y="11197"/>
                  <a:pt x="13086" y="11376"/>
                  <a:pt x="12657" y="11519"/>
                </a:cubicBezTo>
                <a:cubicBezTo>
                  <a:pt x="11907" y="11757"/>
                  <a:pt x="11145" y="11936"/>
                  <a:pt x="10407" y="12138"/>
                </a:cubicBezTo>
                <a:cubicBezTo>
                  <a:pt x="10395" y="12114"/>
                  <a:pt x="10359" y="12066"/>
                  <a:pt x="10347" y="12031"/>
                </a:cubicBezTo>
                <a:cubicBezTo>
                  <a:pt x="10883" y="11590"/>
                  <a:pt x="11431" y="11138"/>
                  <a:pt x="11966" y="10697"/>
                </a:cubicBezTo>
                <a:lnTo>
                  <a:pt x="11836" y="10519"/>
                </a:lnTo>
                <a:cubicBezTo>
                  <a:pt x="11252" y="10959"/>
                  <a:pt x="10657" y="11412"/>
                  <a:pt x="10109" y="11828"/>
                </a:cubicBezTo>
                <a:cubicBezTo>
                  <a:pt x="10532" y="10789"/>
                  <a:pt x="12137" y="9487"/>
                  <a:pt x="13339" y="9487"/>
                </a:cubicBezTo>
                <a:close/>
                <a:moveTo>
                  <a:pt x="1675" y="14036"/>
                </a:moveTo>
                <a:cubicBezTo>
                  <a:pt x="2776" y="14036"/>
                  <a:pt x="3809" y="14370"/>
                  <a:pt x="4811" y="14876"/>
                </a:cubicBezTo>
                <a:lnTo>
                  <a:pt x="2799" y="14876"/>
                </a:lnTo>
                <a:cubicBezTo>
                  <a:pt x="2799" y="14912"/>
                  <a:pt x="2787" y="14948"/>
                  <a:pt x="2787" y="14984"/>
                </a:cubicBezTo>
                <a:cubicBezTo>
                  <a:pt x="3454" y="15055"/>
                  <a:pt x="4144" y="15126"/>
                  <a:pt x="4811" y="15210"/>
                </a:cubicBezTo>
                <a:lnTo>
                  <a:pt x="4811" y="15412"/>
                </a:lnTo>
                <a:cubicBezTo>
                  <a:pt x="3811" y="15484"/>
                  <a:pt x="2811" y="15591"/>
                  <a:pt x="1799" y="15626"/>
                </a:cubicBezTo>
                <a:cubicBezTo>
                  <a:pt x="1786" y="15627"/>
                  <a:pt x="1774" y="15627"/>
                  <a:pt x="1762" y="15627"/>
                </a:cubicBezTo>
                <a:cubicBezTo>
                  <a:pt x="1437" y="15627"/>
                  <a:pt x="1072" y="15478"/>
                  <a:pt x="763" y="15341"/>
                </a:cubicBezTo>
                <a:cubicBezTo>
                  <a:pt x="251" y="15103"/>
                  <a:pt x="215" y="14650"/>
                  <a:pt x="667" y="14329"/>
                </a:cubicBezTo>
                <a:cubicBezTo>
                  <a:pt x="882" y="14174"/>
                  <a:pt x="1144" y="14055"/>
                  <a:pt x="1406" y="14043"/>
                </a:cubicBezTo>
                <a:cubicBezTo>
                  <a:pt x="1496" y="14038"/>
                  <a:pt x="1585" y="14036"/>
                  <a:pt x="1675" y="14036"/>
                </a:cubicBezTo>
                <a:close/>
                <a:moveTo>
                  <a:pt x="12562" y="13817"/>
                </a:moveTo>
                <a:cubicBezTo>
                  <a:pt x="12800" y="13817"/>
                  <a:pt x="13145" y="13936"/>
                  <a:pt x="13252" y="14114"/>
                </a:cubicBezTo>
                <a:cubicBezTo>
                  <a:pt x="13348" y="14281"/>
                  <a:pt x="13252" y="14626"/>
                  <a:pt x="13157" y="14841"/>
                </a:cubicBezTo>
                <a:cubicBezTo>
                  <a:pt x="13098" y="15019"/>
                  <a:pt x="12931" y="15186"/>
                  <a:pt x="12764" y="15293"/>
                </a:cubicBezTo>
                <a:cubicBezTo>
                  <a:pt x="11895" y="15876"/>
                  <a:pt x="10883" y="16031"/>
                  <a:pt x="9835" y="16174"/>
                </a:cubicBezTo>
                <a:cubicBezTo>
                  <a:pt x="10383" y="15734"/>
                  <a:pt x="10931" y="15293"/>
                  <a:pt x="11478" y="14864"/>
                </a:cubicBezTo>
                <a:cubicBezTo>
                  <a:pt x="11431" y="14817"/>
                  <a:pt x="11383" y="14757"/>
                  <a:pt x="11347" y="14698"/>
                </a:cubicBezTo>
                <a:cubicBezTo>
                  <a:pt x="10823" y="15091"/>
                  <a:pt x="10300" y="15472"/>
                  <a:pt x="9764" y="15829"/>
                </a:cubicBezTo>
                <a:lnTo>
                  <a:pt x="9645" y="15710"/>
                </a:lnTo>
                <a:cubicBezTo>
                  <a:pt x="9990" y="15365"/>
                  <a:pt x="10335" y="14995"/>
                  <a:pt x="10704" y="14686"/>
                </a:cubicBezTo>
                <a:cubicBezTo>
                  <a:pt x="11240" y="14233"/>
                  <a:pt x="11824" y="13817"/>
                  <a:pt x="12562" y="13817"/>
                </a:cubicBezTo>
                <a:close/>
                <a:moveTo>
                  <a:pt x="2214" y="17234"/>
                </a:moveTo>
                <a:cubicBezTo>
                  <a:pt x="3241" y="17234"/>
                  <a:pt x="4149" y="17713"/>
                  <a:pt x="5049" y="18210"/>
                </a:cubicBezTo>
                <a:cubicBezTo>
                  <a:pt x="5192" y="18305"/>
                  <a:pt x="5335" y="18389"/>
                  <a:pt x="5525" y="18508"/>
                </a:cubicBezTo>
                <a:cubicBezTo>
                  <a:pt x="4942" y="18460"/>
                  <a:pt x="4442" y="18436"/>
                  <a:pt x="3942" y="18377"/>
                </a:cubicBezTo>
                <a:cubicBezTo>
                  <a:pt x="3942" y="18436"/>
                  <a:pt x="3930" y="18508"/>
                  <a:pt x="3930" y="18567"/>
                </a:cubicBezTo>
                <a:cubicBezTo>
                  <a:pt x="4323" y="18627"/>
                  <a:pt x="4704" y="18674"/>
                  <a:pt x="5097" y="18734"/>
                </a:cubicBezTo>
                <a:cubicBezTo>
                  <a:pt x="4484" y="18959"/>
                  <a:pt x="3875" y="19060"/>
                  <a:pt x="3265" y="19060"/>
                </a:cubicBezTo>
                <a:cubicBezTo>
                  <a:pt x="2845" y="19060"/>
                  <a:pt x="2424" y="19012"/>
                  <a:pt x="2001" y="18924"/>
                </a:cubicBezTo>
                <a:cubicBezTo>
                  <a:pt x="1775" y="18877"/>
                  <a:pt x="1549" y="18722"/>
                  <a:pt x="1358" y="18567"/>
                </a:cubicBezTo>
                <a:cubicBezTo>
                  <a:pt x="1072" y="18365"/>
                  <a:pt x="787" y="18067"/>
                  <a:pt x="1013" y="17734"/>
                </a:cubicBezTo>
                <a:cubicBezTo>
                  <a:pt x="1179" y="17496"/>
                  <a:pt x="1525" y="17305"/>
                  <a:pt x="1822" y="17258"/>
                </a:cubicBezTo>
                <a:cubicBezTo>
                  <a:pt x="1955" y="17242"/>
                  <a:pt x="2085" y="17234"/>
                  <a:pt x="2214" y="17234"/>
                </a:cubicBezTo>
                <a:close/>
                <a:moveTo>
                  <a:pt x="13046" y="17330"/>
                </a:moveTo>
                <a:cubicBezTo>
                  <a:pt x="13447" y="17330"/>
                  <a:pt x="13877" y="17552"/>
                  <a:pt x="13955" y="17805"/>
                </a:cubicBezTo>
                <a:cubicBezTo>
                  <a:pt x="14098" y="18282"/>
                  <a:pt x="13943" y="18734"/>
                  <a:pt x="13383" y="18960"/>
                </a:cubicBezTo>
                <a:cubicBezTo>
                  <a:pt x="12514" y="19294"/>
                  <a:pt x="11609" y="19508"/>
                  <a:pt x="10716" y="19758"/>
                </a:cubicBezTo>
                <a:cubicBezTo>
                  <a:pt x="10347" y="19877"/>
                  <a:pt x="9954" y="19948"/>
                  <a:pt x="9573" y="20044"/>
                </a:cubicBezTo>
                <a:cubicBezTo>
                  <a:pt x="9561" y="20008"/>
                  <a:pt x="9561" y="19996"/>
                  <a:pt x="9538" y="19984"/>
                </a:cubicBezTo>
                <a:cubicBezTo>
                  <a:pt x="10133" y="19579"/>
                  <a:pt x="10728" y="19175"/>
                  <a:pt x="11359" y="18758"/>
                </a:cubicBezTo>
                <a:cubicBezTo>
                  <a:pt x="11324" y="18710"/>
                  <a:pt x="11300" y="18663"/>
                  <a:pt x="11264" y="18615"/>
                </a:cubicBezTo>
                <a:cubicBezTo>
                  <a:pt x="10657" y="18972"/>
                  <a:pt x="10061" y="19329"/>
                  <a:pt x="9419" y="19710"/>
                </a:cubicBezTo>
                <a:cubicBezTo>
                  <a:pt x="9835" y="18924"/>
                  <a:pt x="10454" y="18377"/>
                  <a:pt x="11169" y="17972"/>
                </a:cubicBezTo>
                <a:cubicBezTo>
                  <a:pt x="11657" y="17686"/>
                  <a:pt x="12240" y="17531"/>
                  <a:pt x="12788" y="17365"/>
                </a:cubicBezTo>
                <a:cubicBezTo>
                  <a:pt x="12870" y="17341"/>
                  <a:pt x="12957" y="17330"/>
                  <a:pt x="13046" y="17330"/>
                </a:cubicBezTo>
                <a:close/>
                <a:moveTo>
                  <a:pt x="5728" y="20234"/>
                </a:moveTo>
                <a:lnTo>
                  <a:pt x="5728" y="20234"/>
                </a:lnTo>
                <a:cubicBezTo>
                  <a:pt x="6347" y="20901"/>
                  <a:pt x="6228" y="21699"/>
                  <a:pt x="6323" y="22592"/>
                </a:cubicBezTo>
                <a:lnTo>
                  <a:pt x="6001" y="21937"/>
                </a:lnTo>
                <a:cubicBezTo>
                  <a:pt x="5966" y="21937"/>
                  <a:pt x="5918" y="21949"/>
                  <a:pt x="5894" y="21961"/>
                </a:cubicBezTo>
                <a:cubicBezTo>
                  <a:pt x="5918" y="22294"/>
                  <a:pt x="5966" y="22615"/>
                  <a:pt x="6013" y="23008"/>
                </a:cubicBezTo>
                <a:cubicBezTo>
                  <a:pt x="5335" y="22080"/>
                  <a:pt x="5180" y="20818"/>
                  <a:pt x="5728" y="20234"/>
                </a:cubicBezTo>
                <a:close/>
                <a:moveTo>
                  <a:pt x="12638" y="21900"/>
                </a:moveTo>
                <a:cubicBezTo>
                  <a:pt x="12664" y="21900"/>
                  <a:pt x="12690" y="21901"/>
                  <a:pt x="12717" y="21901"/>
                </a:cubicBezTo>
                <a:cubicBezTo>
                  <a:pt x="12907" y="21901"/>
                  <a:pt x="13133" y="21972"/>
                  <a:pt x="13264" y="22092"/>
                </a:cubicBezTo>
                <a:cubicBezTo>
                  <a:pt x="13455" y="22294"/>
                  <a:pt x="13729" y="22556"/>
                  <a:pt x="13729" y="22782"/>
                </a:cubicBezTo>
                <a:cubicBezTo>
                  <a:pt x="13705" y="23020"/>
                  <a:pt x="13455" y="23330"/>
                  <a:pt x="13229" y="23449"/>
                </a:cubicBezTo>
                <a:cubicBezTo>
                  <a:pt x="12692" y="23717"/>
                  <a:pt x="12138" y="23823"/>
                  <a:pt x="11576" y="23823"/>
                </a:cubicBezTo>
                <a:cubicBezTo>
                  <a:pt x="10990" y="23823"/>
                  <a:pt x="10395" y="23708"/>
                  <a:pt x="9800" y="23544"/>
                </a:cubicBezTo>
                <a:cubicBezTo>
                  <a:pt x="10335" y="23365"/>
                  <a:pt x="10871" y="23187"/>
                  <a:pt x="11419" y="22996"/>
                </a:cubicBezTo>
                <a:lnTo>
                  <a:pt x="11371" y="22830"/>
                </a:lnTo>
                <a:cubicBezTo>
                  <a:pt x="10764" y="22973"/>
                  <a:pt x="10169" y="23139"/>
                  <a:pt x="9419" y="23330"/>
                </a:cubicBezTo>
                <a:cubicBezTo>
                  <a:pt x="10433" y="22444"/>
                  <a:pt x="11424" y="21900"/>
                  <a:pt x="12638" y="21900"/>
                </a:cubicBezTo>
                <a:close/>
                <a:moveTo>
                  <a:pt x="1848" y="21180"/>
                </a:moveTo>
                <a:cubicBezTo>
                  <a:pt x="2003" y="21180"/>
                  <a:pt x="2158" y="21204"/>
                  <a:pt x="2299" y="21258"/>
                </a:cubicBezTo>
                <a:cubicBezTo>
                  <a:pt x="3334" y="21699"/>
                  <a:pt x="4156" y="22389"/>
                  <a:pt x="4751" y="23365"/>
                </a:cubicBezTo>
                <a:cubicBezTo>
                  <a:pt x="4105" y="23032"/>
                  <a:pt x="3476" y="22647"/>
                  <a:pt x="2733" y="22647"/>
                </a:cubicBezTo>
                <a:cubicBezTo>
                  <a:pt x="2600" y="22647"/>
                  <a:pt x="2463" y="22660"/>
                  <a:pt x="2322" y="22687"/>
                </a:cubicBezTo>
                <a:lnTo>
                  <a:pt x="4823" y="23758"/>
                </a:lnTo>
                <a:cubicBezTo>
                  <a:pt x="4811" y="23806"/>
                  <a:pt x="4775" y="23866"/>
                  <a:pt x="4763" y="23925"/>
                </a:cubicBezTo>
                <a:cubicBezTo>
                  <a:pt x="3989" y="23758"/>
                  <a:pt x="3192" y="23639"/>
                  <a:pt x="2430" y="23389"/>
                </a:cubicBezTo>
                <a:cubicBezTo>
                  <a:pt x="1965" y="23246"/>
                  <a:pt x="1501" y="22961"/>
                  <a:pt x="1156" y="22615"/>
                </a:cubicBezTo>
                <a:cubicBezTo>
                  <a:pt x="584" y="22056"/>
                  <a:pt x="822" y="21365"/>
                  <a:pt x="1608" y="21199"/>
                </a:cubicBezTo>
                <a:cubicBezTo>
                  <a:pt x="1686" y="21186"/>
                  <a:pt x="1767" y="21180"/>
                  <a:pt x="1848" y="21180"/>
                </a:cubicBezTo>
                <a:close/>
                <a:moveTo>
                  <a:pt x="5847" y="0"/>
                </a:moveTo>
                <a:cubicBezTo>
                  <a:pt x="5755" y="0"/>
                  <a:pt x="5656" y="20"/>
                  <a:pt x="5549" y="65"/>
                </a:cubicBezTo>
                <a:cubicBezTo>
                  <a:pt x="5120" y="256"/>
                  <a:pt x="4835" y="637"/>
                  <a:pt x="4835" y="1125"/>
                </a:cubicBezTo>
                <a:cubicBezTo>
                  <a:pt x="4858" y="1565"/>
                  <a:pt x="4835" y="2065"/>
                  <a:pt x="5001" y="2458"/>
                </a:cubicBezTo>
                <a:cubicBezTo>
                  <a:pt x="5501" y="3744"/>
                  <a:pt x="6073" y="5006"/>
                  <a:pt x="6644" y="6268"/>
                </a:cubicBezTo>
                <a:cubicBezTo>
                  <a:pt x="6966" y="7006"/>
                  <a:pt x="7264" y="7745"/>
                  <a:pt x="7252" y="8637"/>
                </a:cubicBezTo>
                <a:cubicBezTo>
                  <a:pt x="6597" y="8328"/>
                  <a:pt x="6001" y="8042"/>
                  <a:pt x="5406" y="7780"/>
                </a:cubicBezTo>
                <a:cubicBezTo>
                  <a:pt x="4299" y="7280"/>
                  <a:pt x="3227" y="6744"/>
                  <a:pt x="2120" y="6328"/>
                </a:cubicBezTo>
                <a:cubicBezTo>
                  <a:pt x="1896" y="6249"/>
                  <a:pt x="1680" y="6212"/>
                  <a:pt x="1476" y="6212"/>
                </a:cubicBezTo>
                <a:cubicBezTo>
                  <a:pt x="845" y="6212"/>
                  <a:pt x="324" y="6568"/>
                  <a:pt x="1" y="7161"/>
                </a:cubicBezTo>
                <a:lnTo>
                  <a:pt x="1" y="7566"/>
                </a:lnTo>
                <a:cubicBezTo>
                  <a:pt x="298" y="7792"/>
                  <a:pt x="584" y="8090"/>
                  <a:pt x="906" y="8233"/>
                </a:cubicBezTo>
                <a:cubicBezTo>
                  <a:pt x="1366" y="8446"/>
                  <a:pt x="1849" y="8529"/>
                  <a:pt x="2333" y="8529"/>
                </a:cubicBezTo>
                <a:cubicBezTo>
                  <a:pt x="2713" y="8529"/>
                  <a:pt x="3094" y="8478"/>
                  <a:pt x="3465" y="8399"/>
                </a:cubicBezTo>
                <a:cubicBezTo>
                  <a:pt x="3944" y="8299"/>
                  <a:pt x="4415" y="8237"/>
                  <a:pt x="4876" y="8237"/>
                </a:cubicBezTo>
                <a:cubicBezTo>
                  <a:pt x="5619" y="8237"/>
                  <a:pt x="6340" y="8397"/>
                  <a:pt x="7037" y="8816"/>
                </a:cubicBezTo>
                <a:cubicBezTo>
                  <a:pt x="7156" y="8888"/>
                  <a:pt x="7335" y="8995"/>
                  <a:pt x="7359" y="9102"/>
                </a:cubicBezTo>
                <a:cubicBezTo>
                  <a:pt x="7490" y="10007"/>
                  <a:pt x="7573" y="10900"/>
                  <a:pt x="7680" y="11805"/>
                </a:cubicBezTo>
                <a:cubicBezTo>
                  <a:pt x="7633" y="11840"/>
                  <a:pt x="7573" y="11852"/>
                  <a:pt x="7537" y="11888"/>
                </a:cubicBezTo>
                <a:cubicBezTo>
                  <a:pt x="7180" y="11328"/>
                  <a:pt x="6823" y="10793"/>
                  <a:pt x="6466" y="10245"/>
                </a:cubicBezTo>
                <a:cubicBezTo>
                  <a:pt x="6085" y="9661"/>
                  <a:pt x="5716" y="9066"/>
                  <a:pt x="5001" y="8876"/>
                </a:cubicBezTo>
                <a:cubicBezTo>
                  <a:pt x="4970" y="8867"/>
                  <a:pt x="4938" y="8864"/>
                  <a:pt x="4904" y="8864"/>
                </a:cubicBezTo>
                <a:cubicBezTo>
                  <a:pt x="4699" y="8864"/>
                  <a:pt x="4465" y="9005"/>
                  <a:pt x="4239" y="9066"/>
                </a:cubicBezTo>
                <a:cubicBezTo>
                  <a:pt x="4299" y="9292"/>
                  <a:pt x="4287" y="9602"/>
                  <a:pt x="4442" y="9709"/>
                </a:cubicBezTo>
                <a:cubicBezTo>
                  <a:pt x="5037" y="10173"/>
                  <a:pt x="5692" y="10578"/>
                  <a:pt x="6311" y="11019"/>
                </a:cubicBezTo>
                <a:cubicBezTo>
                  <a:pt x="6728" y="11316"/>
                  <a:pt x="7121" y="11662"/>
                  <a:pt x="7514" y="11983"/>
                </a:cubicBezTo>
                <a:cubicBezTo>
                  <a:pt x="7478" y="12043"/>
                  <a:pt x="7442" y="12102"/>
                  <a:pt x="7394" y="12162"/>
                </a:cubicBezTo>
                <a:cubicBezTo>
                  <a:pt x="6609" y="11721"/>
                  <a:pt x="5835" y="11257"/>
                  <a:pt x="5037" y="10840"/>
                </a:cubicBezTo>
                <a:cubicBezTo>
                  <a:pt x="4170" y="10401"/>
                  <a:pt x="3294" y="9981"/>
                  <a:pt x="2312" y="9981"/>
                </a:cubicBezTo>
                <a:cubicBezTo>
                  <a:pt x="2175" y="9981"/>
                  <a:pt x="2035" y="9989"/>
                  <a:pt x="1894" y="10007"/>
                </a:cubicBezTo>
                <a:cubicBezTo>
                  <a:pt x="1263" y="10078"/>
                  <a:pt x="822" y="10412"/>
                  <a:pt x="727" y="10912"/>
                </a:cubicBezTo>
                <a:cubicBezTo>
                  <a:pt x="656" y="11412"/>
                  <a:pt x="822" y="11733"/>
                  <a:pt x="1537" y="11947"/>
                </a:cubicBezTo>
                <a:cubicBezTo>
                  <a:pt x="2215" y="12150"/>
                  <a:pt x="2965" y="12269"/>
                  <a:pt x="3680" y="12281"/>
                </a:cubicBezTo>
                <a:cubicBezTo>
                  <a:pt x="3736" y="12283"/>
                  <a:pt x="3793" y="12283"/>
                  <a:pt x="3849" y="12283"/>
                </a:cubicBezTo>
                <a:cubicBezTo>
                  <a:pt x="4553" y="12283"/>
                  <a:pt x="5247" y="12151"/>
                  <a:pt x="5930" y="12019"/>
                </a:cubicBezTo>
                <a:cubicBezTo>
                  <a:pt x="6032" y="11994"/>
                  <a:pt x="6130" y="11983"/>
                  <a:pt x="6224" y="11983"/>
                </a:cubicBezTo>
                <a:cubicBezTo>
                  <a:pt x="6713" y="11983"/>
                  <a:pt x="7110" y="12278"/>
                  <a:pt x="7549" y="12447"/>
                </a:cubicBezTo>
                <a:cubicBezTo>
                  <a:pt x="7621" y="12483"/>
                  <a:pt x="7692" y="12602"/>
                  <a:pt x="7692" y="12686"/>
                </a:cubicBezTo>
                <a:lnTo>
                  <a:pt x="7692" y="15793"/>
                </a:lnTo>
                <a:cubicBezTo>
                  <a:pt x="6835" y="15460"/>
                  <a:pt x="5906" y="15138"/>
                  <a:pt x="5061" y="14722"/>
                </a:cubicBezTo>
                <a:cubicBezTo>
                  <a:pt x="3995" y="14199"/>
                  <a:pt x="2911" y="13805"/>
                  <a:pt x="1727" y="13805"/>
                </a:cubicBezTo>
                <a:cubicBezTo>
                  <a:pt x="1563" y="13805"/>
                  <a:pt x="1396" y="13813"/>
                  <a:pt x="1227" y="13829"/>
                </a:cubicBezTo>
                <a:cubicBezTo>
                  <a:pt x="667" y="13888"/>
                  <a:pt x="191" y="14269"/>
                  <a:pt x="132" y="14710"/>
                </a:cubicBezTo>
                <a:cubicBezTo>
                  <a:pt x="60" y="15222"/>
                  <a:pt x="263" y="15519"/>
                  <a:pt x="941" y="15757"/>
                </a:cubicBezTo>
                <a:cubicBezTo>
                  <a:pt x="1409" y="15926"/>
                  <a:pt x="1881" y="15989"/>
                  <a:pt x="2358" y="15989"/>
                </a:cubicBezTo>
                <a:cubicBezTo>
                  <a:pt x="2889" y="15989"/>
                  <a:pt x="3426" y="15911"/>
                  <a:pt x="3965" y="15817"/>
                </a:cubicBezTo>
                <a:cubicBezTo>
                  <a:pt x="4581" y="15710"/>
                  <a:pt x="5185" y="15468"/>
                  <a:pt x="5809" y="15468"/>
                </a:cubicBezTo>
                <a:cubicBezTo>
                  <a:pt x="6091" y="15468"/>
                  <a:pt x="6376" y="15517"/>
                  <a:pt x="6668" y="15650"/>
                </a:cubicBezTo>
                <a:cubicBezTo>
                  <a:pt x="7025" y="15817"/>
                  <a:pt x="7406" y="15936"/>
                  <a:pt x="7704" y="16031"/>
                </a:cubicBezTo>
                <a:lnTo>
                  <a:pt x="7704" y="19413"/>
                </a:lnTo>
                <a:cubicBezTo>
                  <a:pt x="7109" y="19151"/>
                  <a:pt x="6561" y="18984"/>
                  <a:pt x="6121" y="18651"/>
                </a:cubicBezTo>
                <a:cubicBezTo>
                  <a:pt x="5192" y="17972"/>
                  <a:pt x="4204" y="17436"/>
                  <a:pt x="3108" y="17103"/>
                </a:cubicBezTo>
                <a:cubicBezTo>
                  <a:pt x="2806" y="17010"/>
                  <a:pt x="2495" y="16948"/>
                  <a:pt x="2182" y="16948"/>
                </a:cubicBezTo>
                <a:cubicBezTo>
                  <a:pt x="1855" y="16948"/>
                  <a:pt x="1526" y="17016"/>
                  <a:pt x="1203" y="17186"/>
                </a:cubicBezTo>
                <a:cubicBezTo>
                  <a:pt x="632" y="17484"/>
                  <a:pt x="465" y="18103"/>
                  <a:pt x="929" y="18532"/>
                </a:cubicBezTo>
                <a:cubicBezTo>
                  <a:pt x="1287" y="18865"/>
                  <a:pt x="1775" y="19127"/>
                  <a:pt x="2251" y="19270"/>
                </a:cubicBezTo>
                <a:cubicBezTo>
                  <a:pt x="2581" y="19361"/>
                  <a:pt x="2912" y="19396"/>
                  <a:pt x="3243" y="19396"/>
                </a:cubicBezTo>
                <a:cubicBezTo>
                  <a:pt x="3866" y="19396"/>
                  <a:pt x="4490" y="19271"/>
                  <a:pt x="5120" y="19163"/>
                </a:cubicBezTo>
                <a:cubicBezTo>
                  <a:pt x="5340" y="19120"/>
                  <a:pt x="5574" y="19096"/>
                  <a:pt x="5808" y="19096"/>
                </a:cubicBezTo>
                <a:cubicBezTo>
                  <a:pt x="6095" y="19096"/>
                  <a:pt x="6382" y="19132"/>
                  <a:pt x="6644" y="19210"/>
                </a:cubicBezTo>
                <a:cubicBezTo>
                  <a:pt x="7633" y="19508"/>
                  <a:pt x="7680" y="19591"/>
                  <a:pt x="7585" y="20603"/>
                </a:cubicBezTo>
                <a:cubicBezTo>
                  <a:pt x="7454" y="22211"/>
                  <a:pt x="7275" y="23806"/>
                  <a:pt x="7109" y="25413"/>
                </a:cubicBezTo>
                <a:cubicBezTo>
                  <a:pt x="7037" y="25413"/>
                  <a:pt x="6966" y="25425"/>
                  <a:pt x="6894" y="25425"/>
                </a:cubicBezTo>
                <a:cubicBezTo>
                  <a:pt x="6763" y="24592"/>
                  <a:pt x="6597" y="23758"/>
                  <a:pt x="6490" y="22925"/>
                </a:cubicBezTo>
                <a:cubicBezTo>
                  <a:pt x="6418" y="22187"/>
                  <a:pt x="6442" y="21425"/>
                  <a:pt x="6311" y="20699"/>
                </a:cubicBezTo>
                <a:cubicBezTo>
                  <a:pt x="6263" y="20437"/>
                  <a:pt x="5906" y="20079"/>
                  <a:pt x="5668" y="20067"/>
                </a:cubicBezTo>
                <a:cubicBezTo>
                  <a:pt x="5646" y="20065"/>
                  <a:pt x="5626" y="20064"/>
                  <a:pt x="5605" y="20064"/>
                </a:cubicBezTo>
                <a:cubicBezTo>
                  <a:pt x="5212" y="20064"/>
                  <a:pt x="5063" y="20490"/>
                  <a:pt x="5097" y="20841"/>
                </a:cubicBezTo>
                <a:cubicBezTo>
                  <a:pt x="5156" y="21425"/>
                  <a:pt x="5216" y="22044"/>
                  <a:pt x="5430" y="22580"/>
                </a:cubicBezTo>
                <a:cubicBezTo>
                  <a:pt x="5763" y="23354"/>
                  <a:pt x="6228" y="24056"/>
                  <a:pt x="6621" y="24782"/>
                </a:cubicBezTo>
                <a:cubicBezTo>
                  <a:pt x="6561" y="24818"/>
                  <a:pt x="6502" y="24866"/>
                  <a:pt x="6442" y="24901"/>
                </a:cubicBezTo>
                <a:cubicBezTo>
                  <a:pt x="6013" y="24366"/>
                  <a:pt x="5537" y="23866"/>
                  <a:pt x="5132" y="23318"/>
                </a:cubicBezTo>
                <a:cubicBezTo>
                  <a:pt x="4406" y="22282"/>
                  <a:pt x="3549" y="21425"/>
                  <a:pt x="2334" y="20960"/>
                </a:cubicBezTo>
                <a:cubicBezTo>
                  <a:pt x="2184" y="20902"/>
                  <a:pt x="2026" y="20874"/>
                  <a:pt x="1869" y="20874"/>
                </a:cubicBezTo>
                <a:cubicBezTo>
                  <a:pt x="1392" y="20874"/>
                  <a:pt x="918" y="21129"/>
                  <a:pt x="667" y="21532"/>
                </a:cubicBezTo>
                <a:cubicBezTo>
                  <a:pt x="417" y="21961"/>
                  <a:pt x="525" y="22461"/>
                  <a:pt x="1060" y="22937"/>
                </a:cubicBezTo>
                <a:cubicBezTo>
                  <a:pt x="1358" y="23211"/>
                  <a:pt x="1715" y="23473"/>
                  <a:pt x="2096" y="23592"/>
                </a:cubicBezTo>
                <a:cubicBezTo>
                  <a:pt x="2834" y="23818"/>
                  <a:pt x="3573" y="24032"/>
                  <a:pt x="4335" y="24092"/>
                </a:cubicBezTo>
                <a:cubicBezTo>
                  <a:pt x="5513" y="24175"/>
                  <a:pt x="6251" y="24866"/>
                  <a:pt x="6894" y="25723"/>
                </a:cubicBezTo>
                <a:cubicBezTo>
                  <a:pt x="6966" y="25830"/>
                  <a:pt x="7013" y="26009"/>
                  <a:pt x="6978" y="26140"/>
                </a:cubicBezTo>
                <a:cubicBezTo>
                  <a:pt x="6763" y="27330"/>
                  <a:pt x="6537" y="28521"/>
                  <a:pt x="6299" y="29712"/>
                </a:cubicBezTo>
                <a:cubicBezTo>
                  <a:pt x="6121" y="30604"/>
                  <a:pt x="5894" y="31486"/>
                  <a:pt x="5692" y="32379"/>
                </a:cubicBezTo>
                <a:cubicBezTo>
                  <a:pt x="5728" y="32379"/>
                  <a:pt x="5763" y="32379"/>
                  <a:pt x="5763" y="32402"/>
                </a:cubicBezTo>
                <a:cubicBezTo>
                  <a:pt x="5835" y="32248"/>
                  <a:pt x="5942" y="32081"/>
                  <a:pt x="5966" y="31902"/>
                </a:cubicBezTo>
                <a:cubicBezTo>
                  <a:pt x="6418" y="29771"/>
                  <a:pt x="6859" y="27640"/>
                  <a:pt x="7264" y="25521"/>
                </a:cubicBezTo>
                <a:cubicBezTo>
                  <a:pt x="7371" y="24985"/>
                  <a:pt x="7502" y="24592"/>
                  <a:pt x="8049" y="24330"/>
                </a:cubicBezTo>
                <a:cubicBezTo>
                  <a:pt x="8551" y="24075"/>
                  <a:pt x="9039" y="23965"/>
                  <a:pt x="9540" y="23965"/>
                </a:cubicBezTo>
                <a:cubicBezTo>
                  <a:pt x="9811" y="23965"/>
                  <a:pt x="10087" y="23998"/>
                  <a:pt x="10371" y="24056"/>
                </a:cubicBezTo>
                <a:cubicBezTo>
                  <a:pt x="10751" y="24128"/>
                  <a:pt x="11134" y="24171"/>
                  <a:pt x="11515" y="24171"/>
                </a:cubicBezTo>
                <a:cubicBezTo>
                  <a:pt x="12149" y="24171"/>
                  <a:pt x="12776" y="24051"/>
                  <a:pt x="13371" y="23746"/>
                </a:cubicBezTo>
                <a:cubicBezTo>
                  <a:pt x="14205" y="23318"/>
                  <a:pt x="14288" y="22461"/>
                  <a:pt x="13514" y="21961"/>
                </a:cubicBezTo>
                <a:cubicBezTo>
                  <a:pt x="13227" y="21777"/>
                  <a:pt x="12863" y="21627"/>
                  <a:pt x="12528" y="21627"/>
                </a:cubicBezTo>
                <a:cubicBezTo>
                  <a:pt x="12515" y="21627"/>
                  <a:pt x="12503" y="21627"/>
                  <a:pt x="12490" y="21627"/>
                </a:cubicBezTo>
                <a:cubicBezTo>
                  <a:pt x="11109" y="21663"/>
                  <a:pt x="10002" y="22330"/>
                  <a:pt x="9038" y="23318"/>
                </a:cubicBezTo>
                <a:cubicBezTo>
                  <a:pt x="8621" y="23735"/>
                  <a:pt x="8097" y="24056"/>
                  <a:pt x="7621" y="24413"/>
                </a:cubicBezTo>
                <a:cubicBezTo>
                  <a:pt x="7573" y="24366"/>
                  <a:pt x="7537" y="24342"/>
                  <a:pt x="7490" y="24294"/>
                </a:cubicBezTo>
                <a:cubicBezTo>
                  <a:pt x="7561" y="23592"/>
                  <a:pt x="7668" y="22913"/>
                  <a:pt x="7692" y="22223"/>
                </a:cubicBezTo>
                <a:cubicBezTo>
                  <a:pt x="7740" y="21306"/>
                  <a:pt x="8407" y="20794"/>
                  <a:pt x="9049" y="20496"/>
                </a:cubicBezTo>
                <a:cubicBezTo>
                  <a:pt x="9871" y="20127"/>
                  <a:pt x="10847" y="20115"/>
                  <a:pt x="11728" y="19865"/>
                </a:cubicBezTo>
                <a:cubicBezTo>
                  <a:pt x="12443" y="19651"/>
                  <a:pt x="13145" y="19365"/>
                  <a:pt x="13800" y="19032"/>
                </a:cubicBezTo>
                <a:cubicBezTo>
                  <a:pt x="14276" y="18770"/>
                  <a:pt x="14348" y="18258"/>
                  <a:pt x="14217" y="17781"/>
                </a:cubicBezTo>
                <a:cubicBezTo>
                  <a:pt x="14110" y="17389"/>
                  <a:pt x="13752" y="17186"/>
                  <a:pt x="13336" y="17150"/>
                </a:cubicBezTo>
                <a:cubicBezTo>
                  <a:pt x="13197" y="17142"/>
                  <a:pt x="13048" y="17123"/>
                  <a:pt x="12899" y="17123"/>
                </a:cubicBezTo>
                <a:cubicBezTo>
                  <a:pt x="12830" y="17123"/>
                  <a:pt x="12761" y="17127"/>
                  <a:pt x="12693" y="17139"/>
                </a:cubicBezTo>
                <a:cubicBezTo>
                  <a:pt x="11359" y="17329"/>
                  <a:pt x="10335" y="18032"/>
                  <a:pt x="9526" y="19067"/>
                </a:cubicBezTo>
                <a:cubicBezTo>
                  <a:pt x="8990" y="19770"/>
                  <a:pt x="8740" y="20710"/>
                  <a:pt x="7859" y="21091"/>
                </a:cubicBezTo>
                <a:cubicBezTo>
                  <a:pt x="7906" y="20258"/>
                  <a:pt x="7990" y="19401"/>
                  <a:pt x="7978" y="18532"/>
                </a:cubicBezTo>
                <a:cubicBezTo>
                  <a:pt x="7966" y="18032"/>
                  <a:pt x="8049" y="17627"/>
                  <a:pt x="8490" y="17329"/>
                </a:cubicBezTo>
                <a:cubicBezTo>
                  <a:pt x="8871" y="17067"/>
                  <a:pt x="9228" y="16734"/>
                  <a:pt x="9645" y="16591"/>
                </a:cubicBezTo>
                <a:cubicBezTo>
                  <a:pt x="10157" y="16388"/>
                  <a:pt x="10728" y="16388"/>
                  <a:pt x="11252" y="16246"/>
                </a:cubicBezTo>
                <a:cubicBezTo>
                  <a:pt x="12002" y="16019"/>
                  <a:pt x="12788" y="15829"/>
                  <a:pt x="13288" y="15162"/>
                </a:cubicBezTo>
                <a:cubicBezTo>
                  <a:pt x="13526" y="14817"/>
                  <a:pt x="13800" y="14424"/>
                  <a:pt x="13514" y="14007"/>
                </a:cubicBezTo>
                <a:cubicBezTo>
                  <a:pt x="13294" y="13704"/>
                  <a:pt x="12981" y="13550"/>
                  <a:pt x="12631" y="13550"/>
                </a:cubicBezTo>
                <a:cubicBezTo>
                  <a:pt x="12527" y="13550"/>
                  <a:pt x="12421" y="13563"/>
                  <a:pt x="12312" y="13590"/>
                </a:cubicBezTo>
                <a:cubicBezTo>
                  <a:pt x="10895" y="13948"/>
                  <a:pt x="9919" y="14841"/>
                  <a:pt x="9180" y="16079"/>
                </a:cubicBezTo>
                <a:cubicBezTo>
                  <a:pt x="8907" y="16567"/>
                  <a:pt x="8490" y="16972"/>
                  <a:pt x="8133" y="17424"/>
                </a:cubicBezTo>
                <a:cubicBezTo>
                  <a:pt x="8037" y="16686"/>
                  <a:pt x="8073" y="16031"/>
                  <a:pt x="8026" y="15400"/>
                </a:cubicBezTo>
                <a:cubicBezTo>
                  <a:pt x="7990" y="14698"/>
                  <a:pt x="8287" y="14174"/>
                  <a:pt x="8704" y="13638"/>
                </a:cubicBezTo>
                <a:cubicBezTo>
                  <a:pt x="9169" y="13031"/>
                  <a:pt x="9704" y="12614"/>
                  <a:pt x="10466" y="12424"/>
                </a:cubicBezTo>
                <a:cubicBezTo>
                  <a:pt x="11478" y="12162"/>
                  <a:pt x="12478" y="11852"/>
                  <a:pt x="13467" y="11531"/>
                </a:cubicBezTo>
                <a:cubicBezTo>
                  <a:pt x="13979" y="11364"/>
                  <a:pt x="14383" y="11031"/>
                  <a:pt x="14598" y="10531"/>
                </a:cubicBezTo>
                <a:cubicBezTo>
                  <a:pt x="14800" y="10114"/>
                  <a:pt x="14705" y="9769"/>
                  <a:pt x="14300" y="9507"/>
                </a:cubicBezTo>
                <a:cubicBezTo>
                  <a:pt x="13989" y="9289"/>
                  <a:pt x="13671" y="9201"/>
                  <a:pt x="13347" y="9201"/>
                </a:cubicBezTo>
                <a:cubicBezTo>
                  <a:pt x="13051" y="9201"/>
                  <a:pt x="12749" y="9274"/>
                  <a:pt x="12443" y="9388"/>
                </a:cubicBezTo>
                <a:cubicBezTo>
                  <a:pt x="10990" y="9935"/>
                  <a:pt x="10157" y="11090"/>
                  <a:pt x="9383" y="12364"/>
                </a:cubicBezTo>
                <a:cubicBezTo>
                  <a:pt x="9038" y="12936"/>
                  <a:pt x="8561" y="13448"/>
                  <a:pt x="8097" y="14055"/>
                </a:cubicBezTo>
                <a:cubicBezTo>
                  <a:pt x="8073" y="13817"/>
                  <a:pt x="8026" y="13674"/>
                  <a:pt x="8026" y="13519"/>
                </a:cubicBezTo>
                <a:cubicBezTo>
                  <a:pt x="7978" y="12507"/>
                  <a:pt x="7930" y="11507"/>
                  <a:pt x="7906" y="10495"/>
                </a:cubicBezTo>
                <a:cubicBezTo>
                  <a:pt x="7906" y="10364"/>
                  <a:pt x="7918" y="10185"/>
                  <a:pt x="7990" y="10078"/>
                </a:cubicBezTo>
                <a:cubicBezTo>
                  <a:pt x="8549" y="9304"/>
                  <a:pt x="9264" y="8745"/>
                  <a:pt x="10216" y="8495"/>
                </a:cubicBezTo>
                <a:cubicBezTo>
                  <a:pt x="11169" y="8233"/>
                  <a:pt x="12133" y="7971"/>
                  <a:pt x="13050" y="7578"/>
                </a:cubicBezTo>
                <a:cubicBezTo>
                  <a:pt x="13633" y="7340"/>
                  <a:pt x="14157" y="6911"/>
                  <a:pt x="14645" y="6494"/>
                </a:cubicBezTo>
                <a:cubicBezTo>
                  <a:pt x="14979" y="6209"/>
                  <a:pt x="15062" y="5756"/>
                  <a:pt x="14872" y="5339"/>
                </a:cubicBezTo>
                <a:cubicBezTo>
                  <a:pt x="14681" y="4923"/>
                  <a:pt x="14336" y="4685"/>
                  <a:pt x="13848" y="4649"/>
                </a:cubicBezTo>
                <a:cubicBezTo>
                  <a:pt x="13785" y="4645"/>
                  <a:pt x="13724" y="4643"/>
                  <a:pt x="13664" y="4643"/>
                </a:cubicBezTo>
                <a:cubicBezTo>
                  <a:pt x="13042" y="4643"/>
                  <a:pt x="12513" y="4862"/>
                  <a:pt x="12014" y="5220"/>
                </a:cubicBezTo>
                <a:cubicBezTo>
                  <a:pt x="10764" y="6090"/>
                  <a:pt x="9835" y="7304"/>
                  <a:pt x="8978" y="8530"/>
                </a:cubicBezTo>
                <a:cubicBezTo>
                  <a:pt x="8704" y="8923"/>
                  <a:pt x="8371" y="9245"/>
                  <a:pt x="8073" y="9602"/>
                </a:cubicBezTo>
                <a:cubicBezTo>
                  <a:pt x="8014" y="9566"/>
                  <a:pt x="7954" y="9530"/>
                  <a:pt x="7895" y="9507"/>
                </a:cubicBezTo>
                <a:cubicBezTo>
                  <a:pt x="8156" y="8590"/>
                  <a:pt x="8430" y="7697"/>
                  <a:pt x="8692" y="6792"/>
                </a:cubicBezTo>
                <a:cubicBezTo>
                  <a:pt x="8704" y="6733"/>
                  <a:pt x="8752" y="6673"/>
                  <a:pt x="8799" y="6625"/>
                </a:cubicBezTo>
                <a:cubicBezTo>
                  <a:pt x="9359" y="5947"/>
                  <a:pt x="9954" y="5292"/>
                  <a:pt x="10490" y="4589"/>
                </a:cubicBezTo>
                <a:cubicBezTo>
                  <a:pt x="11026" y="3887"/>
                  <a:pt x="11526" y="3137"/>
                  <a:pt x="11490" y="2196"/>
                </a:cubicBezTo>
                <a:cubicBezTo>
                  <a:pt x="11490" y="1958"/>
                  <a:pt x="11407" y="1565"/>
                  <a:pt x="11240" y="1506"/>
                </a:cubicBezTo>
                <a:cubicBezTo>
                  <a:pt x="11178" y="1482"/>
                  <a:pt x="11105" y="1470"/>
                  <a:pt x="11026" y="1470"/>
                </a:cubicBezTo>
                <a:cubicBezTo>
                  <a:pt x="10833" y="1470"/>
                  <a:pt x="10610" y="1538"/>
                  <a:pt x="10466" y="1649"/>
                </a:cubicBezTo>
                <a:cubicBezTo>
                  <a:pt x="9407" y="2399"/>
                  <a:pt x="8811" y="3458"/>
                  <a:pt x="8585" y="4720"/>
                </a:cubicBezTo>
                <a:cubicBezTo>
                  <a:pt x="8323" y="6197"/>
                  <a:pt x="8085" y="7673"/>
                  <a:pt x="7835" y="9149"/>
                </a:cubicBezTo>
                <a:cubicBezTo>
                  <a:pt x="7668" y="8852"/>
                  <a:pt x="7621" y="8590"/>
                  <a:pt x="7573" y="8328"/>
                </a:cubicBezTo>
                <a:cubicBezTo>
                  <a:pt x="7502" y="7864"/>
                  <a:pt x="7371" y="7399"/>
                  <a:pt x="7383" y="6947"/>
                </a:cubicBezTo>
                <a:cubicBezTo>
                  <a:pt x="7430" y="5780"/>
                  <a:pt x="7609" y="4637"/>
                  <a:pt x="7633" y="3494"/>
                </a:cubicBezTo>
                <a:cubicBezTo>
                  <a:pt x="7668" y="2375"/>
                  <a:pt x="7454" y="1291"/>
                  <a:pt x="6609" y="434"/>
                </a:cubicBezTo>
                <a:cubicBezTo>
                  <a:pt x="6381" y="207"/>
                  <a:pt x="6147" y="0"/>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607;p41">
            <a:extLst>
              <a:ext uri="{FF2B5EF4-FFF2-40B4-BE49-F238E27FC236}">
                <a16:creationId xmlns:a16="http://schemas.microsoft.com/office/drawing/2014/main" id="{E1C1D358-45A4-F2FB-710F-AEB87E24818A}"/>
              </a:ext>
            </a:extLst>
          </p:cNvPr>
          <p:cNvSpPr/>
          <p:nvPr/>
        </p:nvSpPr>
        <p:spPr>
          <a:xfrm rot="823979" flipH="1">
            <a:off x="4959737" y="3113752"/>
            <a:ext cx="210276" cy="739420"/>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08;p41">
            <a:extLst>
              <a:ext uri="{FF2B5EF4-FFF2-40B4-BE49-F238E27FC236}">
                <a16:creationId xmlns:a16="http://schemas.microsoft.com/office/drawing/2014/main" id="{D5635949-B9C3-9E02-FF18-47FAAAA0E1D0}"/>
              </a:ext>
            </a:extLst>
          </p:cNvPr>
          <p:cNvSpPr/>
          <p:nvPr/>
        </p:nvSpPr>
        <p:spPr>
          <a:xfrm>
            <a:off x="4116000" y="3099372"/>
            <a:ext cx="912000" cy="1151700"/>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660;p41">
            <a:extLst>
              <a:ext uri="{FF2B5EF4-FFF2-40B4-BE49-F238E27FC236}">
                <a16:creationId xmlns:a16="http://schemas.microsoft.com/office/drawing/2014/main" id="{34EE075C-7F28-C10A-6493-BA34AE8DB76E}"/>
              </a:ext>
            </a:extLst>
          </p:cNvPr>
          <p:cNvSpPr/>
          <p:nvPr/>
        </p:nvSpPr>
        <p:spPr>
          <a:xfrm>
            <a:off x="5163000" y="3975547"/>
            <a:ext cx="188257" cy="160661"/>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1;p41">
            <a:extLst>
              <a:ext uri="{FF2B5EF4-FFF2-40B4-BE49-F238E27FC236}">
                <a16:creationId xmlns:a16="http://schemas.microsoft.com/office/drawing/2014/main" id="{56B0CDF1-D136-1E4C-E85E-421CDF1BB151}"/>
              </a:ext>
            </a:extLst>
          </p:cNvPr>
          <p:cNvSpPr/>
          <p:nvPr/>
        </p:nvSpPr>
        <p:spPr>
          <a:xfrm>
            <a:off x="5287219" y="3664697"/>
            <a:ext cx="123303" cy="16064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623;p41">
            <a:extLst>
              <a:ext uri="{FF2B5EF4-FFF2-40B4-BE49-F238E27FC236}">
                <a16:creationId xmlns:a16="http://schemas.microsoft.com/office/drawing/2014/main" id="{02F28BE8-E8AE-ECA7-8005-AE85BAFDBDEA}"/>
              </a:ext>
            </a:extLst>
          </p:cNvPr>
          <p:cNvGrpSpPr/>
          <p:nvPr/>
        </p:nvGrpSpPr>
        <p:grpSpPr>
          <a:xfrm>
            <a:off x="4529508" y="3795817"/>
            <a:ext cx="587251" cy="476083"/>
            <a:chOff x="2845503" y="2465785"/>
            <a:chExt cx="491300" cy="398296"/>
          </a:xfrm>
        </p:grpSpPr>
        <p:sp>
          <p:nvSpPr>
            <p:cNvPr id="50" name="Google Shape;624;p41">
              <a:extLst>
                <a:ext uri="{FF2B5EF4-FFF2-40B4-BE49-F238E27FC236}">
                  <a16:creationId xmlns:a16="http://schemas.microsoft.com/office/drawing/2014/main" id="{1C47CA38-30E5-D1D6-481A-B01484958883}"/>
                </a:ext>
              </a:extLst>
            </p:cNvPr>
            <p:cNvSpPr/>
            <p:nvPr/>
          </p:nvSpPr>
          <p:spPr>
            <a:xfrm>
              <a:off x="3184300" y="2488175"/>
              <a:ext cx="109025" cy="254400"/>
            </a:xfrm>
            <a:custGeom>
              <a:avLst/>
              <a:gdLst/>
              <a:ahLst/>
              <a:cxnLst/>
              <a:rect l="l" t="t" r="r" b="b"/>
              <a:pathLst>
                <a:path w="4361" h="10176" extrusionOk="0">
                  <a:moveTo>
                    <a:pt x="2684" y="0"/>
                  </a:moveTo>
                  <a:lnTo>
                    <a:pt x="4026" y="2460"/>
                  </a:lnTo>
                  <a:lnTo>
                    <a:pt x="4361" y="9505"/>
                  </a:lnTo>
                  <a:lnTo>
                    <a:pt x="2348" y="10176"/>
                  </a:lnTo>
                  <a:lnTo>
                    <a:pt x="0" y="7716"/>
                  </a:lnTo>
                  <a:lnTo>
                    <a:pt x="447" y="5479"/>
                  </a:lnTo>
                  <a:lnTo>
                    <a:pt x="1789" y="1677"/>
                  </a:lnTo>
                  <a:close/>
                </a:path>
              </a:pathLst>
            </a:custGeom>
            <a:solidFill>
              <a:schemeClr val="accent1"/>
            </a:solidFill>
            <a:ln>
              <a:noFill/>
            </a:ln>
          </p:spPr>
          <p:txBody>
            <a:bodyPr/>
            <a:lstStyle/>
            <a:p>
              <a:endParaRPr lang="en-US"/>
            </a:p>
          </p:txBody>
        </p:sp>
        <p:grpSp>
          <p:nvGrpSpPr>
            <p:cNvPr id="51" name="Google Shape;625;p41">
              <a:extLst>
                <a:ext uri="{FF2B5EF4-FFF2-40B4-BE49-F238E27FC236}">
                  <a16:creationId xmlns:a16="http://schemas.microsoft.com/office/drawing/2014/main" id="{AA87A21F-DDC8-5F6D-C4E2-F637700FFF0D}"/>
                </a:ext>
              </a:extLst>
            </p:cNvPr>
            <p:cNvGrpSpPr/>
            <p:nvPr/>
          </p:nvGrpSpPr>
          <p:grpSpPr>
            <a:xfrm>
              <a:off x="2845503" y="2465785"/>
              <a:ext cx="491300" cy="398296"/>
              <a:chOff x="4638950" y="5134975"/>
              <a:chExt cx="1630600" cy="1321925"/>
            </a:xfrm>
          </p:grpSpPr>
          <p:sp>
            <p:nvSpPr>
              <p:cNvPr id="52" name="Google Shape;626;p41">
                <a:extLst>
                  <a:ext uri="{FF2B5EF4-FFF2-40B4-BE49-F238E27FC236}">
                    <a16:creationId xmlns:a16="http://schemas.microsoft.com/office/drawing/2014/main" id="{94E6B50F-68CF-37B0-95B9-5FD6460F3916}"/>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27;p41">
                <a:extLst>
                  <a:ext uri="{FF2B5EF4-FFF2-40B4-BE49-F238E27FC236}">
                    <a16:creationId xmlns:a16="http://schemas.microsoft.com/office/drawing/2014/main" id="{B8412CB6-B54B-EB70-3BD7-FD8BFB2D3BF7}"/>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28;p41">
                <a:extLst>
                  <a:ext uri="{FF2B5EF4-FFF2-40B4-BE49-F238E27FC236}">
                    <a16:creationId xmlns:a16="http://schemas.microsoft.com/office/drawing/2014/main" id="{C5C37228-E9D0-4463-1D37-1898877E2451}"/>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29;p41">
                <a:extLst>
                  <a:ext uri="{FF2B5EF4-FFF2-40B4-BE49-F238E27FC236}">
                    <a16:creationId xmlns:a16="http://schemas.microsoft.com/office/drawing/2014/main" id="{55DF6419-90E4-2ECD-4370-B37BF8F82DB6}"/>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30;p41">
                <a:extLst>
                  <a:ext uri="{FF2B5EF4-FFF2-40B4-BE49-F238E27FC236}">
                    <a16:creationId xmlns:a16="http://schemas.microsoft.com/office/drawing/2014/main" id="{A784B171-F24C-F043-A206-BB2F2D723265}"/>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31;p41">
                <a:extLst>
                  <a:ext uri="{FF2B5EF4-FFF2-40B4-BE49-F238E27FC236}">
                    <a16:creationId xmlns:a16="http://schemas.microsoft.com/office/drawing/2014/main" id="{3E694164-1970-D670-8516-EFA10BD2D955}"/>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32;p41">
                <a:extLst>
                  <a:ext uri="{FF2B5EF4-FFF2-40B4-BE49-F238E27FC236}">
                    <a16:creationId xmlns:a16="http://schemas.microsoft.com/office/drawing/2014/main" id="{C8FBCAF3-B21F-D5F0-1238-121F0170BE01}"/>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33;p41">
                <a:extLst>
                  <a:ext uri="{FF2B5EF4-FFF2-40B4-BE49-F238E27FC236}">
                    <a16:creationId xmlns:a16="http://schemas.microsoft.com/office/drawing/2014/main" id="{DB62BA32-B695-3F4F-9153-AE878822FD3F}"/>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34;p41">
                <a:extLst>
                  <a:ext uri="{FF2B5EF4-FFF2-40B4-BE49-F238E27FC236}">
                    <a16:creationId xmlns:a16="http://schemas.microsoft.com/office/drawing/2014/main" id="{F9BCA0C3-2B53-F1BE-0F58-E0D4D974CACA}"/>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35;p41">
                <a:extLst>
                  <a:ext uri="{FF2B5EF4-FFF2-40B4-BE49-F238E27FC236}">
                    <a16:creationId xmlns:a16="http://schemas.microsoft.com/office/drawing/2014/main" id="{2C11193A-7BE1-F746-308C-8F8B9897152D}"/>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36;p41">
                <a:extLst>
                  <a:ext uri="{FF2B5EF4-FFF2-40B4-BE49-F238E27FC236}">
                    <a16:creationId xmlns:a16="http://schemas.microsoft.com/office/drawing/2014/main" id="{7B90BEA1-7F97-EB31-CC56-7A7835666E9C}"/>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7;p41">
                <a:extLst>
                  <a:ext uri="{FF2B5EF4-FFF2-40B4-BE49-F238E27FC236}">
                    <a16:creationId xmlns:a16="http://schemas.microsoft.com/office/drawing/2014/main" id="{0DE5073F-52E8-7F53-89BC-FEF66EA831A2}"/>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638;p41">
                <a:extLst>
                  <a:ext uri="{FF2B5EF4-FFF2-40B4-BE49-F238E27FC236}">
                    <a16:creationId xmlns:a16="http://schemas.microsoft.com/office/drawing/2014/main" id="{55314ED4-A412-FB36-7CA7-7C03691A136C}"/>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639;p41">
                <a:extLst>
                  <a:ext uri="{FF2B5EF4-FFF2-40B4-BE49-F238E27FC236}">
                    <a16:creationId xmlns:a16="http://schemas.microsoft.com/office/drawing/2014/main" id="{41E7CAB0-69BF-3452-7A4C-C248614C2158}"/>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640;p41">
                <a:extLst>
                  <a:ext uri="{FF2B5EF4-FFF2-40B4-BE49-F238E27FC236}">
                    <a16:creationId xmlns:a16="http://schemas.microsoft.com/office/drawing/2014/main" id="{41A19103-5411-A5DC-EF7D-D6C85D666CC8}"/>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641;p41">
                <a:extLst>
                  <a:ext uri="{FF2B5EF4-FFF2-40B4-BE49-F238E27FC236}">
                    <a16:creationId xmlns:a16="http://schemas.microsoft.com/office/drawing/2014/main" id="{29155149-6293-7EC8-83F7-F30A9B3254C6}"/>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642;p41">
                <a:extLst>
                  <a:ext uri="{FF2B5EF4-FFF2-40B4-BE49-F238E27FC236}">
                    <a16:creationId xmlns:a16="http://schemas.microsoft.com/office/drawing/2014/main" id="{6A87DC38-2750-7D9C-AB26-5B6A267783B1}"/>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643;p41">
                <a:extLst>
                  <a:ext uri="{FF2B5EF4-FFF2-40B4-BE49-F238E27FC236}">
                    <a16:creationId xmlns:a16="http://schemas.microsoft.com/office/drawing/2014/main" id="{66CC2A6B-55C8-4A0B-7091-A2B664FBC77E}"/>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644;p41">
                <a:extLst>
                  <a:ext uri="{FF2B5EF4-FFF2-40B4-BE49-F238E27FC236}">
                    <a16:creationId xmlns:a16="http://schemas.microsoft.com/office/drawing/2014/main" id="{E853BD8F-4DC5-2F82-517D-42693CAEE063}"/>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645;p41">
                <a:extLst>
                  <a:ext uri="{FF2B5EF4-FFF2-40B4-BE49-F238E27FC236}">
                    <a16:creationId xmlns:a16="http://schemas.microsoft.com/office/drawing/2014/main" id="{3EC080BA-C54E-EFFF-84B9-768618C254D8}"/>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646;p41">
                <a:extLst>
                  <a:ext uri="{FF2B5EF4-FFF2-40B4-BE49-F238E27FC236}">
                    <a16:creationId xmlns:a16="http://schemas.microsoft.com/office/drawing/2014/main" id="{E8144C83-D888-1749-2098-641EC6005335}"/>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647;p41">
                <a:extLst>
                  <a:ext uri="{FF2B5EF4-FFF2-40B4-BE49-F238E27FC236}">
                    <a16:creationId xmlns:a16="http://schemas.microsoft.com/office/drawing/2014/main" id="{9152B51A-D1A1-06A2-02E5-A886EBDD8DF6}"/>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648;p41">
                <a:extLst>
                  <a:ext uri="{FF2B5EF4-FFF2-40B4-BE49-F238E27FC236}">
                    <a16:creationId xmlns:a16="http://schemas.microsoft.com/office/drawing/2014/main" id="{33C1CFA4-8489-324A-2F78-8314D823F54A}"/>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49;p41">
                <a:extLst>
                  <a:ext uri="{FF2B5EF4-FFF2-40B4-BE49-F238E27FC236}">
                    <a16:creationId xmlns:a16="http://schemas.microsoft.com/office/drawing/2014/main" id="{DE2934B0-1018-76B0-7E9A-A2DAD8C6AAA6}"/>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50;p41">
                <a:extLst>
                  <a:ext uri="{FF2B5EF4-FFF2-40B4-BE49-F238E27FC236}">
                    <a16:creationId xmlns:a16="http://schemas.microsoft.com/office/drawing/2014/main" id="{330E9149-37A5-44DB-6368-FD092A8163C0}"/>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51;p41">
                <a:extLst>
                  <a:ext uri="{FF2B5EF4-FFF2-40B4-BE49-F238E27FC236}">
                    <a16:creationId xmlns:a16="http://schemas.microsoft.com/office/drawing/2014/main" id="{EA87DC71-9F55-A325-377A-8948A92DAD6A}"/>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52;p41">
                <a:extLst>
                  <a:ext uri="{FF2B5EF4-FFF2-40B4-BE49-F238E27FC236}">
                    <a16:creationId xmlns:a16="http://schemas.microsoft.com/office/drawing/2014/main" id="{2CD0EC22-54D8-E271-EABC-9A933F2A7B12}"/>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53;p41">
                <a:extLst>
                  <a:ext uri="{FF2B5EF4-FFF2-40B4-BE49-F238E27FC236}">
                    <a16:creationId xmlns:a16="http://schemas.microsoft.com/office/drawing/2014/main" id="{81486E61-CCED-73D1-BE25-4D0CEF01DA88}"/>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54;p41">
                <a:extLst>
                  <a:ext uri="{FF2B5EF4-FFF2-40B4-BE49-F238E27FC236}">
                    <a16:creationId xmlns:a16="http://schemas.microsoft.com/office/drawing/2014/main" id="{18815A53-3E1B-062F-6681-ABD369E09812}"/>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55;p41">
                <a:extLst>
                  <a:ext uri="{FF2B5EF4-FFF2-40B4-BE49-F238E27FC236}">
                    <a16:creationId xmlns:a16="http://schemas.microsoft.com/office/drawing/2014/main" id="{F7128F32-F65F-1960-94A7-E4E82CEC685C}"/>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56;p41">
                <a:extLst>
                  <a:ext uri="{FF2B5EF4-FFF2-40B4-BE49-F238E27FC236}">
                    <a16:creationId xmlns:a16="http://schemas.microsoft.com/office/drawing/2014/main" id="{E54E6135-67FC-0E69-5740-5F9183A41D09}"/>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57;p41">
                <a:extLst>
                  <a:ext uri="{FF2B5EF4-FFF2-40B4-BE49-F238E27FC236}">
                    <a16:creationId xmlns:a16="http://schemas.microsoft.com/office/drawing/2014/main" id="{DC0C2BF1-B4F6-E4D9-FD21-6A5A29E2B1BE}"/>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58;p41">
                <a:extLst>
                  <a:ext uri="{FF2B5EF4-FFF2-40B4-BE49-F238E27FC236}">
                    <a16:creationId xmlns:a16="http://schemas.microsoft.com/office/drawing/2014/main" id="{3C0AC9C0-9ECE-ADB4-A662-B7697DFD9592}"/>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5304968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48A95E91-090B-F6E5-24A5-2B580BE149E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F335DD5-B1B3-2B38-C1AD-F90BC6EB6814}"/>
              </a:ext>
            </a:extLst>
          </p:cNvPr>
          <p:cNvSpPr>
            <a:spLocks noGrp="1"/>
          </p:cNvSpPr>
          <p:nvPr>
            <p:ph type="title"/>
          </p:nvPr>
        </p:nvSpPr>
        <p:spPr>
          <a:xfrm>
            <a:off x="412750" y="472544"/>
            <a:ext cx="8109349" cy="572700"/>
          </a:xfrm>
        </p:spPr>
        <p:txBody>
          <a:bodyPr/>
          <a:lstStyle/>
          <a:p>
            <a:r>
              <a:rPr lang="en-US" dirty="0"/>
              <a:t>Musical Notes and Music Generation</a:t>
            </a:r>
          </a:p>
        </p:txBody>
      </p:sp>
      <p:sp>
        <p:nvSpPr>
          <p:cNvPr id="4" name="Google Shape;617;p41">
            <a:extLst>
              <a:ext uri="{FF2B5EF4-FFF2-40B4-BE49-F238E27FC236}">
                <a16:creationId xmlns:a16="http://schemas.microsoft.com/office/drawing/2014/main" id="{76CE7961-9321-C80F-9CAA-1F338B1E0497}"/>
              </a:ext>
            </a:extLst>
          </p:cNvPr>
          <p:cNvSpPr/>
          <p:nvPr/>
        </p:nvSpPr>
        <p:spPr>
          <a:xfrm>
            <a:off x="412751" y="587844"/>
            <a:ext cx="363695" cy="310543"/>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19;p41">
            <a:extLst>
              <a:ext uri="{FF2B5EF4-FFF2-40B4-BE49-F238E27FC236}">
                <a16:creationId xmlns:a16="http://schemas.microsoft.com/office/drawing/2014/main" id="{E7BDEDBD-9D73-DC14-1001-355D34FD28CB}"/>
              </a:ext>
            </a:extLst>
          </p:cNvPr>
          <p:cNvSpPr/>
          <p:nvPr/>
        </p:nvSpPr>
        <p:spPr>
          <a:xfrm>
            <a:off x="867250" y="490004"/>
            <a:ext cx="123336" cy="330483"/>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20;p41">
            <a:extLst>
              <a:ext uri="{FF2B5EF4-FFF2-40B4-BE49-F238E27FC236}">
                <a16:creationId xmlns:a16="http://schemas.microsoft.com/office/drawing/2014/main" id="{788BB61D-1C26-AE38-A611-75AB5B911487}"/>
              </a:ext>
            </a:extLst>
          </p:cNvPr>
          <p:cNvSpPr/>
          <p:nvPr/>
        </p:nvSpPr>
        <p:spPr>
          <a:xfrm>
            <a:off x="8052750"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21;p41">
            <a:extLst>
              <a:ext uri="{FF2B5EF4-FFF2-40B4-BE49-F238E27FC236}">
                <a16:creationId xmlns:a16="http://schemas.microsoft.com/office/drawing/2014/main" id="{FEBB9941-0311-DD0D-4641-AADDDC82AD3D}"/>
              </a:ext>
            </a:extLst>
          </p:cNvPr>
          <p:cNvSpPr/>
          <p:nvPr/>
        </p:nvSpPr>
        <p:spPr>
          <a:xfrm>
            <a:off x="8325833"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2;p41">
            <a:extLst>
              <a:ext uri="{FF2B5EF4-FFF2-40B4-BE49-F238E27FC236}">
                <a16:creationId xmlns:a16="http://schemas.microsoft.com/office/drawing/2014/main" id="{29A24E36-02C5-8407-D683-4CFBAF5D1979}"/>
              </a:ext>
            </a:extLst>
          </p:cNvPr>
          <p:cNvSpPr/>
          <p:nvPr/>
        </p:nvSpPr>
        <p:spPr>
          <a:xfrm>
            <a:off x="8628581" y="76222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87;p40">
            <a:extLst>
              <a:ext uri="{FF2B5EF4-FFF2-40B4-BE49-F238E27FC236}">
                <a16:creationId xmlns:a16="http://schemas.microsoft.com/office/drawing/2014/main" id="{C4940829-19EA-D4CF-557E-16B5D009A4C2}"/>
              </a:ext>
            </a:extLst>
          </p:cNvPr>
          <p:cNvSpPr/>
          <p:nvPr/>
        </p:nvSpPr>
        <p:spPr>
          <a:xfrm rot="-1788488">
            <a:off x="-28843" y="3863048"/>
            <a:ext cx="323049" cy="690374"/>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Picture 12">
            <a:extLst>
              <a:ext uri="{FF2B5EF4-FFF2-40B4-BE49-F238E27FC236}">
                <a16:creationId xmlns:a16="http://schemas.microsoft.com/office/drawing/2014/main" id="{ACF457E0-5956-08A7-DB77-882B222AF333}"/>
              </a:ext>
            </a:extLst>
          </p:cNvPr>
          <p:cNvPicPr>
            <a:picLocks noChangeAspect="1"/>
          </p:cNvPicPr>
          <p:nvPr/>
        </p:nvPicPr>
        <p:blipFill>
          <a:blip r:embed="rId2"/>
          <a:stretch>
            <a:fillRect/>
          </a:stretch>
        </p:blipFill>
        <p:spPr>
          <a:xfrm>
            <a:off x="1147171" y="1480039"/>
            <a:ext cx="7178662" cy="2728196"/>
          </a:xfrm>
          <a:prstGeom prst="rect">
            <a:avLst/>
          </a:prstGeom>
        </p:spPr>
      </p:pic>
    </p:spTree>
    <p:extLst>
      <p:ext uri="{BB962C8B-B14F-4D97-AF65-F5344CB8AC3E}">
        <p14:creationId xmlns:p14="http://schemas.microsoft.com/office/powerpoint/2010/main" val="38948685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4B094EB5-98A8-5720-F81E-13F6B0EC7CD2}"/>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09003EF9-6158-45D3-0F94-BE7A34717765}"/>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3A6B543C-292D-2A74-D3BD-FDE49765285E}"/>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CFD2E599-454C-83C2-1549-723F1A4031FC}"/>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2.Problem</a:t>
            </a:r>
            <a:endParaRPr dirty="0"/>
          </a:p>
        </p:txBody>
      </p:sp>
      <p:sp>
        <p:nvSpPr>
          <p:cNvPr id="589" name="Google Shape;589;p40">
            <a:extLst>
              <a:ext uri="{FF2B5EF4-FFF2-40B4-BE49-F238E27FC236}">
                <a16:creationId xmlns:a16="http://schemas.microsoft.com/office/drawing/2014/main" id="{40FA13D9-0195-A84C-8AF1-185492298DFC}"/>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22F46071-2B18-AADA-6FA0-235350E8515F}"/>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C082D521-103C-4494-DCC2-5C0672539B43}"/>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57BAE8B3-706D-AA2B-CA03-E71AB661557F}"/>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C8CF76EA-7A41-2891-A6F4-0F834FAF8FD9}"/>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BACB9118-048E-40F0-424E-94F8D6A1F421}"/>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A2A67645-8286-BDD7-AAE0-3B87401DCD1C}"/>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879EB367-6AF6-CE4E-935B-BE8801339428}"/>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22483FA5-530A-8C80-6E82-AAC3B87F714A}"/>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A8D3CDAA-3C83-A909-9AEA-D25E43BDCF0B}"/>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B169A317-2085-43CE-DE29-39EB77827FA2}"/>
              </a:ext>
            </a:extLst>
          </p:cNvPr>
          <p:cNvSpPr txBox="1"/>
          <p:nvPr/>
        </p:nvSpPr>
        <p:spPr>
          <a:xfrm>
            <a:off x="938377" y="1797026"/>
            <a:ext cx="7717800" cy="1021883"/>
          </a:xfrm>
          <a:prstGeom prst="rect">
            <a:avLst/>
          </a:prstGeom>
          <a:noFill/>
        </p:spPr>
        <p:txBody>
          <a:bodyPr wrap="square">
            <a:spAutoFit/>
          </a:bodyPr>
          <a:lstStyle/>
          <a:p>
            <a:pPr algn="just">
              <a:lnSpc>
                <a:spcPct val="150000"/>
              </a:lnSpc>
            </a:pPr>
            <a:r>
              <a:rPr lang="en-US" dirty="0">
                <a:solidFill>
                  <a:schemeClr val="bg2"/>
                </a:solidFill>
              </a:rPr>
              <a:t>The paper addresses </a:t>
            </a:r>
            <a:r>
              <a:rPr lang="en-US" b="1" u="sng" dirty="0">
                <a:solidFill>
                  <a:schemeClr val="bg2"/>
                </a:solidFill>
              </a:rPr>
              <a:t>the problem of exposure bias </a:t>
            </a:r>
            <a:r>
              <a:rPr lang="en-US" dirty="0">
                <a:solidFill>
                  <a:schemeClr val="bg2"/>
                </a:solidFill>
              </a:rPr>
              <a:t>in autoregressive music generation models, which leads to a significant degradation in the </a:t>
            </a:r>
            <a:r>
              <a:rPr lang="en-US" b="1" u="sng" dirty="0">
                <a:solidFill>
                  <a:schemeClr val="bg2"/>
                </a:solidFill>
              </a:rPr>
              <a:t>quality of samples for long sequences</a:t>
            </a:r>
            <a:r>
              <a:rPr lang="en-US" dirty="0">
                <a:solidFill>
                  <a:schemeClr val="bg2"/>
                </a:solidFill>
              </a:rPr>
              <a:t>.</a:t>
            </a:r>
          </a:p>
        </p:txBody>
      </p:sp>
      <p:sp>
        <p:nvSpPr>
          <p:cNvPr id="2" name="Google Shape;606;p41">
            <a:extLst>
              <a:ext uri="{FF2B5EF4-FFF2-40B4-BE49-F238E27FC236}">
                <a16:creationId xmlns:a16="http://schemas.microsoft.com/office/drawing/2014/main" id="{E88C093A-06F3-8B24-A987-4F16035567F6}"/>
              </a:ext>
            </a:extLst>
          </p:cNvPr>
          <p:cNvSpPr/>
          <p:nvPr/>
        </p:nvSpPr>
        <p:spPr>
          <a:xfrm rot="-2422318">
            <a:off x="3868984" y="3503022"/>
            <a:ext cx="376548" cy="810016"/>
          </a:xfrm>
          <a:custGeom>
            <a:avLst/>
            <a:gdLst/>
            <a:ahLst/>
            <a:cxnLst/>
            <a:rect l="l" t="t" r="r" b="b"/>
            <a:pathLst>
              <a:path w="15063" h="32403" extrusionOk="0">
                <a:moveTo>
                  <a:pt x="11228" y="1744"/>
                </a:moveTo>
                <a:cubicBezTo>
                  <a:pt x="11383" y="3458"/>
                  <a:pt x="10216" y="4458"/>
                  <a:pt x="9216" y="5566"/>
                </a:cubicBezTo>
                <a:cubicBezTo>
                  <a:pt x="9323" y="5232"/>
                  <a:pt x="9419" y="4923"/>
                  <a:pt x="9526" y="4613"/>
                </a:cubicBezTo>
                <a:cubicBezTo>
                  <a:pt x="9478" y="4577"/>
                  <a:pt x="9419" y="4566"/>
                  <a:pt x="9359" y="4530"/>
                </a:cubicBezTo>
                <a:cubicBezTo>
                  <a:pt x="9204" y="4875"/>
                  <a:pt x="9038" y="5220"/>
                  <a:pt x="8859" y="5590"/>
                </a:cubicBezTo>
                <a:cubicBezTo>
                  <a:pt x="8692" y="4054"/>
                  <a:pt x="10073" y="1744"/>
                  <a:pt x="11228" y="1744"/>
                </a:cubicBezTo>
                <a:close/>
                <a:moveTo>
                  <a:pt x="5910" y="415"/>
                </a:moveTo>
                <a:cubicBezTo>
                  <a:pt x="6024" y="415"/>
                  <a:pt x="6134" y="436"/>
                  <a:pt x="6192" y="482"/>
                </a:cubicBezTo>
                <a:cubicBezTo>
                  <a:pt x="6883" y="1041"/>
                  <a:pt x="7275" y="1768"/>
                  <a:pt x="7311" y="2649"/>
                </a:cubicBezTo>
                <a:cubicBezTo>
                  <a:pt x="7323" y="3685"/>
                  <a:pt x="7311" y="4744"/>
                  <a:pt x="7311" y="5804"/>
                </a:cubicBezTo>
                <a:lnTo>
                  <a:pt x="7264" y="5804"/>
                </a:lnTo>
                <a:cubicBezTo>
                  <a:pt x="7013" y="4851"/>
                  <a:pt x="6763" y="3887"/>
                  <a:pt x="6502" y="2958"/>
                </a:cubicBezTo>
                <a:cubicBezTo>
                  <a:pt x="6502" y="2954"/>
                  <a:pt x="6492" y="2953"/>
                  <a:pt x="6475" y="2953"/>
                </a:cubicBezTo>
                <a:cubicBezTo>
                  <a:pt x="6441" y="2953"/>
                  <a:pt x="6375" y="2958"/>
                  <a:pt x="6287" y="2958"/>
                </a:cubicBezTo>
                <a:cubicBezTo>
                  <a:pt x="6490" y="3958"/>
                  <a:pt x="6680" y="4923"/>
                  <a:pt x="6894" y="5899"/>
                </a:cubicBezTo>
                <a:cubicBezTo>
                  <a:pt x="6847" y="5923"/>
                  <a:pt x="6787" y="5935"/>
                  <a:pt x="6740" y="5947"/>
                </a:cubicBezTo>
                <a:cubicBezTo>
                  <a:pt x="6251" y="4613"/>
                  <a:pt x="5716" y="3292"/>
                  <a:pt x="5251" y="1946"/>
                </a:cubicBezTo>
                <a:cubicBezTo>
                  <a:pt x="5073" y="1434"/>
                  <a:pt x="5073" y="839"/>
                  <a:pt x="5597" y="482"/>
                </a:cubicBezTo>
                <a:cubicBezTo>
                  <a:pt x="5664" y="439"/>
                  <a:pt x="5789" y="415"/>
                  <a:pt x="5910" y="415"/>
                </a:cubicBezTo>
                <a:close/>
                <a:moveTo>
                  <a:pt x="1641" y="6523"/>
                </a:moveTo>
                <a:cubicBezTo>
                  <a:pt x="1790" y="6523"/>
                  <a:pt x="1938" y="6545"/>
                  <a:pt x="2072" y="6590"/>
                </a:cubicBezTo>
                <a:cubicBezTo>
                  <a:pt x="2930" y="6852"/>
                  <a:pt x="3763" y="7209"/>
                  <a:pt x="4620" y="7542"/>
                </a:cubicBezTo>
                <a:cubicBezTo>
                  <a:pt x="4620" y="7566"/>
                  <a:pt x="4597" y="7614"/>
                  <a:pt x="4585" y="7649"/>
                </a:cubicBezTo>
                <a:cubicBezTo>
                  <a:pt x="3965" y="7566"/>
                  <a:pt x="3334" y="7495"/>
                  <a:pt x="2692" y="7423"/>
                </a:cubicBezTo>
                <a:cubicBezTo>
                  <a:pt x="2680" y="7495"/>
                  <a:pt x="2680" y="7554"/>
                  <a:pt x="2668" y="7625"/>
                </a:cubicBezTo>
                <a:cubicBezTo>
                  <a:pt x="3192" y="7733"/>
                  <a:pt x="3704" y="7828"/>
                  <a:pt x="4358" y="7947"/>
                </a:cubicBezTo>
                <a:cubicBezTo>
                  <a:pt x="3681" y="8113"/>
                  <a:pt x="3034" y="8238"/>
                  <a:pt x="2406" y="8238"/>
                </a:cubicBezTo>
                <a:cubicBezTo>
                  <a:pt x="1907" y="8238"/>
                  <a:pt x="1421" y="8159"/>
                  <a:pt x="941" y="7959"/>
                </a:cubicBezTo>
                <a:cubicBezTo>
                  <a:pt x="691" y="7852"/>
                  <a:pt x="334" y="7471"/>
                  <a:pt x="370" y="7328"/>
                </a:cubicBezTo>
                <a:cubicBezTo>
                  <a:pt x="465" y="7054"/>
                  <a:pt x="763" y="6768"/>
                  <a:pt x="1048" y="6649"/>
                </a:cubicBezTo>
                <a:cubicBezTo>
                  <a:pt x="1222" y="6566"/>
                  <a:pt x="1432" y="6523"/>
                  <a:pt x="1641" y="6523"/>
                </a:cubicBezTo>
                <a:close/>
                <a:moveTo>
                  <a:pt x="13606" y="4915"/>
                </a:moveTo>
                <a:cubicBezTo>
                  <a:pt x="14058" y="4915"/>
                  <a:pt x="14471" y="5095"/>
                  <a:pt x="14622" y="5387"/>
                </a:cubicBezTo>
                <a:cubicBezTo>
                  <a:pt x="14812" y="5768"/>
                  <a:pt x="14574" y="6352"/>
                  <a:pt x="14002" y="6733"/>
                </a:cubicBezTo>
                <a:cubicBezTo>
                  <a:pt x="13014" y="7435"/>
                  <a:pt x="11859" y="7780"/>
                  <a:pt x="10704" y="8078"/>
                </a:cubicBezTo>
                <a:cubicBezTo>
                  <a:pt x="10419" y="8137"/>
                  <a:pt x="10157" y="8209"/>
                  <a:pt x="9883" y="8268"/>
                </a:cubicBezTo>
                <a:cubicBezTo>
                  <a:pt x="9859" y="8245"/>
                  <a:pt x="9835" y="8209"/>
                  <a:pt x="9823" y="8185"/>
                </a:cubicBezTo>
                <a:cubicBezTo>
                  <a:pt x="10573" y="7590"/>
                  <a:pt x="11312" y="6994"/>
                  <a:pt x="12062" y="6375"/>
                </a:cubicBezTo>
                <a:cubicBezTo>
                  <a:pt x="12026" y="6340"/>
                  <a:pt x="12002" y="6304"/>
                  <a:pt x="11966" y="6256"/>
                </a:cubicBezTo>
                <a:cubicBezTo>
                  <a:pt x="11240" y="6494"/>
                  <a:pt x="10764" y="7125"/>
                  <a:pt x="10133" y="7542"/>
                </a:cubicBezTo>
                <a:cubicBezTo>
                  <a:pt x="10550" y="6697"/>
                  <a:pt x="12252" y="5232"/>
                  <a:pt x="13133" y="4982"/>
                </a:cubicBezTo>
                <a:cubicBezTo>
                  <a:pt x="13289" y="4936"/>
                  <a:pt x="13450" y="4915"/>
                  <a:pt x="13606" y="4915"/>
                </a:cubicBezTo>
                <a:close/>
                <a:moveTo>
                  <a:pt x="4701" y="9128"/>
                </a:moveTo>
                <a:cubicBezTo>
                  <a:pt x="5296" y="9128"/>
                  <a:pt x="5801" y="9511"/>
                  <a:pt x="6168" y="10245"/>
                </a:cubicBezTo>
                <a:cubicBezTo>
                  <a:pt x="5763" y="9995"/>
                  <a:pt x="5359" y="9745"/>
                  <a:pt x="4978" y="9507"/>
                </a:cubicBezTo>
                <a:cubicBezTo>
                  <a:pt x="4942" y="9554"/>
                  <a:pt x="4906" y="9578"/>
                  <a:pt x="4882" y="9626"/>
                </a:cubicBezTo>
                <a:cubicBezTo>
                  <a:pt x="5180" y="9864"/>
                  <a:pt x="5478" y="10102"/>
                  <a:pt x="5787" y="10340"/>
                </a:cubicBezTo>
                <a:lnTo>
                  <a:pt x="5704" y="10423"/>
                </a:lnTo>
                <a:cubicBezTo>
                  <a:pt x="5239" y="10054"/>
                  <a:pt x="4632" y="9828"/>
                  <a:pt x="4454" y="9149"/>
                </a:cubicBezTo>
                <a:cubicBezTo>
                  <a:pt x="4538" y="9135"/>
                  <a:pt x="4620" y="9128"/>
                  <a:pt x="4701" y="9128"/>
                </a:cubicBezTo>
                <a:close/>
                <a:moveTo>
                  <a:pt x="2526" y="10260"/>
                </a:moveTo>
                <a:cubicBezTo>
                  <a:pt x="2683" y="10260"/>
                  <a:pt x="2835" y="10274"/>
                  <a:pt x="2977" y="10304"/>
                </a:cubicBezTo>
                <a:cubicBezTo>
                  <a:pt x="3787" y="10519"/>
                  <a:pt x="4537" y="10876"/>
                  <a:pt x="5335" y="11162"/>
                </a:cubicBezTo>
                <a:cubicBezTo>
                  <a:pt x="5311" y="11221"/>
                  <a:pt x="5299" y="11257"/>
                  <a:pt x="5287" y="11304"/>
                </a:cubicBezTo>
                <a:cubicBezTo>
                  <a:pt x="4835" y="11257"/>
                  <a:pt x="4406" y="11221"/>
                  <a:pt x="3942" y="11138"/>
                </a:cubicBezTo>
                <a:cubicBezTo>
                  <a:pt x="3930" y="11197"/>
                  <a:pt x="3930" y="11257"/>
                  <a:pt x="3918" y="11316"/>
                </a:cubicBezTo>
                <a:cubicBezTo>
                  <a:pt x="4454" y="11435"/>
                  <a:pt x="4978" y="11543"/>
                  <a:pt x="5489" y="11650"/>
                </a:cubicBezTo>
                <a:cubicBezTo>
                  <a:pt x="4712" y="11777"/>
                  <a:pt x="3939" y="11983"/>
                  <a:pt x="3165" y="11983"/>
                </a:cubicBezTo>
                <a:cubicBezTo>
                  <a:pt x="2777" y="11983"/>
                  <a:pt x="2390" y="11932"/>
                  <a:pt x="2001" y="11793"/>
                </a:cubicBezTo>
                <a:cubicBezTo>
                  <a:pt x="1799" y="11721"/>
                  <a:pt x="1596" y="11697"/>
                  <a:pt x="1441" y="11566"/>
                </a:cubicBezTo>
                <a:cubicBezTo>
                  <a:pt x="1251" y="11424"/>
                  <a:pt x="953" y="11174"/>
                  <a:pt x="989" y="11019"/>
                </a:cubicBezTo>
                <a:cubicBezTo>
                  <a:pt x="1048" y="10781"/>
                  <a:pt x="1298" y="10459"/>
                  <a:pt x="1525" y="10400"/>
                </a:cubicBezTo>
                <a:cubicBezTo>
                  <a:pt x="1847" y="10319"/>
                  <a:pt x="2197" y="10260"/>
                  <a:pt x="2526" y="10260"/>
                </a:cubicBezTo>
                <a:close/>
                <a:moveTo>
                  <a:pt x="13339" y="9487"/>
                </a:moveTo>
                <a:cubicBezTo>
                  <a:pt x="13390" y="9487"/>
                  <a:pt x="13441" y="9490"/>
                  <a:pt x="13490" y="9495"/>
                </a:cubicBezTo>
                <a:cubicBezTo>
                  <a:pt x="13883" y="9530"/>
                  <a:pt x="14348" y="9626"/>
                  <a:pt x="14395" y="10042"/>
                </a:cubicBezTo>
                <a:cubicBezTo>
                  <a:pt x="14407" y="10328"/>
                  <a:pt x="14157" y="10745"/>
                  <a:pt x="13907" y="10935"/>
                </a:cubicBezTo>
                <a:cubicBezTo>
                  <a:pt x="13550" y="11197"/>
                  <a:pt x="13086" y="11376"/>
                  <a:pt x="12657" y="11519"/>
                </a:cubicBezTo>
                <a:cubicBezTo>
                  <a:pt x="11907" y="11757"/>
                  <a:pt x="11145" y="11936"/>
                  <a:pt x="10407" y="12138"/>
                </a:cubicBezTo>
                <a:cubicBezTo>
                  <a:pt x="10395" y="12114"/>
                  <a:pt x="10359" y="12066"/>
                  <a:pt x="10347" y="12031"/>
                </a:cubicBezTo>
                <a:cubicBezTo>
                  <a:pt x="10883" y="11590"/>
                  <a:pt x="11431" y="11138"/>
                  <a:pt x="11966" y="10697"/>
                </a:cubicBezTo>
                <a:lnTo>
                  <a:pt x="11836" y="10519"/>
                </a:lnTo>
                <a:cubicBezTo>
                  <a:pt x="11252" y="10959"/>
                  <a:pt x="10657" y="11412"/>
                  <a:pt x="10109" y="11828"/>
                </a:cubicBezTo>
                <a:cubicBezTo>
                  <a:pt x="10532" y="10789"/>
                  <a:pt x="12137" y="9487"/>
                  <a:pt x="13339" y="9487"/>
                </a:cubicBezTo>
                <a:close/>
                <a:moveTo>
                  <a:pt x="1675" y="14036"/>
                </a:moveTo>
                <a:cubicBezTo>
                  <a:pt x="2776" y="14036"/>
                  <a:pt x="3809" y="14370"/>
                  <a:pt x="4811" y="14876"/>
                </a:cubicBezTo>
                <a:lnTo>
                  <a:pt x="2799" y="14876"/>
                </a:lnTo>
                <a:cubicBezTo>
                  <a:pt x="2799" y="14912"/>
                  <a:pt x="2787" y="14948"/>
                  <a:pt x="2787" y="14984"/>
                </a:cubicBezTo>
                <a:cubicBezTo>
                  <a:pt x="3454" y="15055"/>
                  <a:pt x="4144" y="15126"/>
                  <a:pt x="4811" y="15210"/>
                </a:cubicBezTo>
                <a:lnTo>
                  <a:pt x="4811" y="15412"/>
                </a:lnTo>
                <a:cubicBezTo>
                  <a:pt x="3811" y="15484"/>
                  <a:pt x="2811" y="15591"/>
                  <a:pt x="1799" y="15626"/>
                </a:cubicBezTo>
                <a:cubicBezTo>
                  <a:pt x="1786" y="15627"/>
                  <a:pt x="1774" y="15627"/>
                  <a:pt x="1762" y="15627"/>
                </a:cubicBezTo>
                <a:cubicBezTo>
                  <a:pt x="1437" y="15627"/>
                  <a:pt x="1072" y="15478"/>
                  <a:pt x="763" y="15341"/>
                </a:cubicBezTo>
                <a:cubicBezTo>
                  <a:pt x="251" y="15103"/>
                  <a:pt x="215" y="14650"/>
                  <a:pt x="667" y="14329"/>
                </a:cubicBezTo>
                <a:cubicBezTo>
                  <a:pt x="882" y="14174"/>
                  <a:pt x="1144" y="14055"/>
                  <a:pt x="1406" y="14043"/>
                </a:cubicBezTo>
                <a:cubicBezTo>
                  <a:pt x="1496" y="14038"/>
                  <a:pt x="1585" y="14036"/>
                  <a:pt x="1675" y="14036"/>
                </a:cubicBezTo>
                <a:close/>
                <a:moveTo>
                  <a:pt x="12562" y="13817"/>
                </a:moveTo>
                <a:cubicBezTo>
                  <a:pt x="12800" y="13817"/>
                  <a:pt x="13145" y="13936"/>
                  <a:pt x="13252" y="14114"/>
                </a:cubicBezTo>
                <a:cubicBezTo>
                  <a:pt x="13348" y="14281"/>
                  <a:pt x="13252" y="14626"/>
                  <a:pt x="13157" y="14841"/>
                </a:cubicBezTo>
                <a:cubicBezTo>
                  <a:pt x="13098" y="15019"/>
                  <a:pt x="12931" y="15186"/>
                  <a:pt x="12764" y="15293"/>
                </a:cubicBezTo>
                <a:cubicBezTo>
                  <a:pt x="11895" y="15876"/>
                  <a:pt x="10883" y="16031"/>
                  <a:pt x="9835" y="16174"/>
                </a:cubicBezTo>
                <a:cubicBezTo>
                  <a:pt x="10383" y="15734"/>
                  <a:pt x="10931" y="15293"/>
                  <a:pt x="11478" y="14864"/>
                </a:cubicBezTo>
                <a:cubicBezTo>
                  <a:pt x="11431" y="14817"/>
                  <a:pt x="11383" y="14757"/>
                  <a:pt x="11347" y="14698"/>
                </a:cubicBezTo>
                <a:cubicBezTo>
                  <a:pt x="10823" y="15091"/>
                  <a:pt x="10300" y="15472"/>
                  <a:pt x="9764" y="15829"/>
                </a:cubicBezTo>
                <a:lnTo>
                  <a:pt x="9645" y="15710"/>
                </a:lnTo>
                <a:cubicBezTo>
                  <a:pt x="9990" y="15365"/>
                  <a:pt x="10335" y="14995"/>
                  <a:pt x="10704" y="14686"/>
                </a:cubicBezTo>
                <a:cubicBezTo>
                  <a:pt x="11240" y="14233"/>
                  <a:pt x="11824" y="13817"/>
                  <a:pt x="12562" y="13817"/>
                </a:cubicBezTo>
                <a:close/>
                <a:moveTo>
                  <a:pt x="2214" y="17234"/>
                </a:moveTo>
                <a:cubicBezTo>
                  <a:pt x="3241" y="17234"/>
                  <a:pt x="4149" y="17713"/>
                  <a:pt x="5049" y="18210"/>
                </a:cubicBezTo>
                <a:cubicBezTo>
                  <a:pt x="5192" y="18305"/>
                  <a:pt x="5335" y="18389"/>
                  <a:pt x="5525" y="18508"/>
                </a:cubicBezTo>
                <a:cubicBezTo>
                  <a:pt x="4942" y="18460"/>
                  <a:pt x="4442" y="18436"/>
                  <a:pt x="3942" y="18377"/>
                </a:cubicBezTo>
                <a:cubicBezTo>
                  <a:pt x="3942" y="18436"/>
                  <a:pt x="3930" y="18508"/>
                  <a:pt x="3930" y="18567"/>
                </a:cubicBezTo>
                <a:cubicBezTo>
                  <a:pt x="4323" y="18627"/>
                  <a:pt x="4704" y="18674"/>
                  <a:pt x="5097" y="18734"/>
                </a:cubicBezTo>
                <a:cubicBezTo>
                  <a:pt x="4484" y="18959"/>
                  <a:pt x="3875" y="19060"/>
                  <a:pt x="3265" y="19060"/>
                </a:cubicBezTo>
                <a:cubicBezTo>
                  <a:pt x="2845" y="19060"/>
                  <a:pt x="2424" y="19012"/>
                  <a:pt x="2001" y="18924"/>
                </a:cubicBezTo>
                <a:cubicBezTo>
                  <a:pt x="1775" y="18877"/>
                  <a:pt x="1549" y="18722"/>
                  <a:pt x="1358" y="18567"/>
                </a:cubicBezTo>
                <a:cubicBezTo>
                  <a:pt x="1072" y="18365"/>
                  <a:pt x="787" y="18067"/>
                  <a:pt x="1013" y="17734"/>
                </a:cubicBezTo>
                <a:cubicBezTo>
                  <a:pt x="1179" y="17496"/>
                  <a:pt x="1525" y="17305"/>
                  <a:pt x="1822" y="17258"/>
                </a:cubicBezTo>
                <a:cubicBezTo>
                  <a:pt x="1955" y="17242"/>
                  <a:pt x="2085" y="17234"/>
                  <a:pt x="2214" y="17234"/>
                </a:cubicBezTo>
                <a:close/>
                <a:moveTo>
                  <a:pt x="13046" y="17330"/>
                </a:moveTo>
                <a:cubicBezTo>
                  <a:pt x="13447" y="17330"/>
                  <a:pt x="13877" y="17552"/>
                  <a:pt x="13955" y="17805"/>
                </a:cubicBezTo>
                <a:cubicBezTo>
                  <a:pt x="14098" y="18282"/>
                  <a:pt x="13943" y="18734"/>
                  <a:pt x="13383" y="18960"/>
                </a:cubicBezTo>
                <a:cubicBezTo>
                  <a:pt x="12514" y="19294"/>
                  <a:pt x="11609" y="19508"/>
                  <a:pt x="10716" y="19758"/>
                </a:cubicBezTo>
                <a:cubicBezTo>
                  <a:pt x="10347" y="19877"/>
                  <a:pt x="9954" y="19948"/>
                  <a:pt x="9573" y="20044"/>
                </a:cubicBezTo>
                <a:cubicBezTo>
                  <a:pt x="9561" y="20008"/>
                  <a:pt x="9561" y="19996"/>
                  <a:pt x="9538" y="19984"/>
                </a:cubicBezTo>
                <a:cubicBezTo>
                  <a:pt x="10133" y="19579"/>
                  <a:pt x="10728" y="19175"/>
                  <a:pt x="11359" y="18758"/>
                </a:cubicBezTo>
                <a:cubicBezTo>
                  <a:pt x="11324" y="18710"/>
                  <a:pt x="11300" y="18663"/>
                  <a:pt x="11264" y="18615"/>
                </a:cubicBezTo>
                <a:cubicBezTo>
                  <a:pt x="10657" y="18972"/>
                  <a:pt x="10061" y="19329"/>
                  <a:pt x="9419" y="19710"/>
                </a:cubicBezTo>
                <a:cubicBezTo>
                  <a:pt x="9835" y="18924"/>
                  <a:pt x="10454" y="18377"/>
                  <a:pt x="11169" y="17972"/>
                </a:cubicBezTo>
                <a:cubicBezTo>
                  <a:pt x="11657" y="17686"/>
                  <a:pt x="12240" y="17531"/>
                  <a:pt x="12788" y="17365"/>
                </a:cubicBezTo>
                <a:cubicBezTo>
                  <a:pt x="12870" y="17341"/>
                  <a:pt x="12957" y="17330"/>
                  <a:pt x="13046" y="17330"/>
                </a:cubicBezTo>
                <a:close/>
                <a:moveTo>
                  <a:pt x="5728" y="20234"/>
                </a:moveTo>
                <a:lnTo>
                  <a:pt x="5728" y="20234"/>
                </a:lnTo>
                <a:cubicBezTo>
                  <a:pt x="6347" y="20901"/>
                  <a:pt x="6228" y="21699"/>
                  <a:pt x="6323" y="22592"/>
                </a:cubicBezTo>
                <a:lnTo>
                  <a:pt x="6001" y="21937"/>
                </a:lnTo>
                <a:cubicBezTo>
                  <a:pt x="5966" y="21937"/>
                  <a:pt x="5918" y="21949"/>
                  <a:pt x="5894" y="21961"/>
                </a:cubicBezTo>
                <a:cubicBezTo>
                  <a:pt x="5918" y="22294"/>
                  <a:pt x="5966" y="22615"/>
                  <a:pt x="6013" y="23008"/>
                </a:cubicBezTo>
                <a:cubicBezTo>
                  <a:pt x="5335" y="22080"/>
                  <a:pt x="5180" y="20818"/>
                  <a:pt x="5728" y="20234"/>
                </a:cubicBezTo>
                <a:close/>
                <a:moveTo>
                  <a:pt x="12638" y="21900"/>
                </a:moveTo>
                <a:cubicBezTo>
                  <a:pt x="12664" y="21900"/>
                  <a:pt x="12690" y="21901"/>
                  <a:pt x="12717" y="21901"/>
                </a:cubicBezTo>
                <a:cubicBezTo>
                  <a:pt x="12907" y="21901"/>
                  <a:pt x="13133" y="21972"/>
                  <a:pt x="13264" y="22092"/>
                </a:cubicBezTo>
                <a:cubicBezTo>
                  <a:pt x="13455" y="22294"/>
                  <a:pt x="13729" y="22556"/>
                  <a:pt x="13729" y="22782"/>
                </a:cubicBezTo>
                <a:cubicBezTo>
                  <a:pt x="13705" y="23020"/>
                  <a:pt x="13455" y="23330"/>
                  <a:pt x="13229" y="23449"/>
                </a:cubicBezTo>
                <a:cubicBezTo>
                  <a:pt x="12692" y="23717"/>
                  <a:pt x="12138" y="23823"/>
                  <a:pt x="11576" y="23823"/>
                </a:cubicBezTo>
                <a:cubicBezTo>
                  <a:pt x="10990" y="23823"/>
                  <a:pt x="10395" y="23708"/>
                  <a:pt x="9800" y="23544"/>
                </a:cubicBezTo>
                <a:cubicBezTo>
                  <a:pt x="10335" y="23365"/>
                  <a:pt x="10871" y="23187"/>
                  <a:pt x="11419" y="22996"/>
                </a:cubicBezTo>
                <a:lnTo>
                  <a:pt x="11371" y="22830"/>
                </a:lnTo>
                <a:cubicBezTo>
                  <a:pt x="10764" y="22973"/>
                  <a:pt x="10169" y="23139"/>
                  <a:pt x="9419" y="23330"/>
                </a:cubicBezTo>
                <a:cubicBezTo>
                  <a:pt x="10433" y="22444"/>
                  <a:pt x="11424" y="21900"/>
                  <a:pt x="12638" y="21900"/>
                </a:cubicBezTo>
                <a:close/>
                <a:moveTo>
                  <a:pt x="1848" y="21180"/>
                </a:moveTo>
                <a:cubicBezTo>
                  <a:pt x="2003" y="21180"/>
                  <a:pt x="2158" y="21204"/>
                  <a:pt x="2299" y="21258"/>
                </a:cubicBezTo>
                <a:cubicBezTo>
                  <a:pt x="3334" y="21699"/>
                  <a:pt x="4156" y="22389"/>
                  <a:pt x="4751" y="23365"/>
                </a:cubicBezTo>
                <a:cubicBezTo>
                  <a:pt x="4105" y="23032"/>
                  <a:pt x="3476" y="22647"/>
                  <a:pt x="2733" y="22647"/>
                </a:cubicBezTo>
                <a:cubicBezTo>
                  <a:pt x="2600" y="22647"/>
                  <a:pt x="2463" y="22660"/>
                  <a:pt x="2322" y="22687"/>
                </a:cubicBezTo>
                <a:lnTo>
                  <a:pt x="4823" y="23758"/>
                </a:lnTo>
                <a:cubicBezTo>
                  <a:pt x="4811" y="23806"/>
                  <a:pt x="4775" y="23866"/>
                  <a:pt x="4763" y="23925"/>
                </a:cubicBezTo>
                <a:cubicBezTo>
                  <a:pt x="3989" y="23758"/>
                  <a:pt x="3192" y="23639"/>
                  <a:pt x="2430" y="23389"/>
                </a:cubicBezTo>
                <a:cubicBezTo>
                  <a:pt x="1965" y="23246"/>
                  <a:pt x="1501" y="22961"/>
                  <a:pt x="1156" y="22615"/>
                </a:cubicBezTo>
                <a:cubicBezTo>
                  <a:pt x="584" y="22056"/>
                  <a:pt x="822" y="21365"/>
                  <a:pt x="1608" y="21199"/>
                </a:cubicBezTo>
                <a:cubicBezTo>
                  <a:pt x="1686" y="21186"/>
                  <a:pt x="1767" y="21180"/>
                  <a:pt x="1848" y="21180"/>
                </a:cubicBezTo>
                <a:close/>
                <a:moveTo>
                  <a:pt x="5847" y="0"/>
                </a:moveTo>
                <a:cubicBezTo>
                  <a:pt x="5755" y="0"/>
                  <a:pt x="5656" y="20"/>
                  <a:pt x="5549" y="65"/>
                </a:cubicBezTo>
                <a:cubicBezTo>
                  <a:pt x="5120" y="256"/>
                  <a:pt x="4835" y="637"/>
                  <a:pt x="4835" y="1125"/>
                </a:cubicBezTo>
                <a:cubicBezTo>
                  <a:pt x="4858" y="1565"/>
                  <a:pt x="4835" y="2065"/>
                  <a:pt x="5001" y="2458"/>
                </a:cubicBezTo>
                <a:cubicBezTo>
                  <a:pt x="5501" y="3744"/>
                  <a:pt x="6073" y="5006"/>
                  <a:pt x="6644" y="6268"/>
                </a:cubicBezTo>
                <a:cubicBezTo>
                  <a:pt x="6966" y="7006"/>
                  <a:pt x="7264" y="7745"/>
                  <a:pt x="7252" y="8637"/>
                </a:cubicBezTo>
                <a:cubicBezTo>
                  <a:pt x="6597" y="8328"/>
                  <a:pt x="6001" y="8042"/>
                  <a:pt x="5406" y="7780"/>
                </a:cubicBezTo>
                <a:cubicBezTo>
                  <a:pt x="4299" y="7280"/>
                  <a:pt x="3227" y="6744"/>
                  <a:pt x="2120" y="6328"/>
                </a:cubicBezTo>
                <a:cubicBezTo>
                  <a:pt x="1896" y="6249"/>
                  <a:pt x="1680" y="6212"/>
                  <a:pt x="1476" y="6212"/>
                </a:cubicBezTo>
                <a:cubicBezTo>
                  <a:pt x="845" y="6212"/>
                  <a:pt x="324" y="6568"/>
                  <a:pt x="1" y="7161"/>
                </a:cubicBezTo>
                <a:lnTo>
                  <a:pt x="1" y="7566"/>
                </a:lnTo>
                <a:cubicBezTo>
                  <a:pt x="298" y="7792"/>
                  <a:pt x="584" y="8090"/>
                  <a:pt x="906" y="8233"/>
                </a:cubicBezTo>
                <a:cubicBezTo>
                  <a:pt x="1366" y="8446"/>
                  <a:pt x="1849" y="8529"/>
                  <a:pt x="2333" y="8529"/>
                </a:cubicBezTo>
                <a:cubicBezTo>
                  <a:pt x="2713" y="8529"/>
                  <a:pt x="3094" y="8478"/>
                  <a:pt x="3465" y="8399"/>
                </a:cubicBezTo>
                <a:cubicBezTo>
                  <a:pt x="3944" y="8299"/>
                  <a:pt x="4415" y="8237"/>
                  <a:pt x="4876" y="8237"/>
                </a:cubicBezTo>
                <a:cubicBezTo>
                  <a:pt x="5619" y="8237"/>
                  <a:pt x="6340" y="8397"/>
                  <a:pt x="7037" y="8816"/>
                </a:cubicBezTo>
                <a:cubicBezTo>
                  <a:pt x="7156" y="8888"/>
                  <a:pt x="7335" y="8995"/>
                  <a:pt x="7359" y="9102"/>
                </a:cubicBezTo>
                <a:cubicBezTo>
                  <a:pt x="7490" y="10007"/>
                  <a:pt x="7573" y="10900"/>
                  <a:pt x="7680" y="11805"/>
                </a:cubicBezTo>
                <a:cubicBezTo>
                  <a:pt x="7633" y="11840"/>
                  <a:pt x="7573" y="11852"/>
                  <a:pt x="7537" y="11888"/>
                </a:cubicBezTo>
                <a:cubicBezTo>
                  <a:pt x="7180" y="11328"/>
                  <a:pt x="6823" y="10793"/>
                  <a:pt x="6466" y="10245"/>
                </a:cubicBezTo>
                <a:cubicBezTo>
                  <a:pt x="6085" y="9661"/>
                  <a:pt x="5716" y="9066"/>
                  <a:pt x="5001" y="8876"/>
                </a:cubicBezTo>
                <a:cubicBezTo>
                  <a:pt x="4970" y="8867"/>
                  <a:pt x="4938" y="8864"/>
                  <a:pt x="4904" y="8864"/>
                </a:cubicBezTo>
                <a:cubicBezTo>
                  <a:pt x="4699" y="8864"/>
                  <a:pt x="4465" y="9005"/>
                  <a:pt x="4239" y="9066"/>
                </a:cubicBezTo>
                <a:cubicBezTo>
                  <a:pt x="4299" y="9292"/>
                  <a:pt x="4287" y="9602"/>
                  <a:pt x="4442" y="9709"/>
                </a:cubicBezTo>
                <a:cubicBezTo>
                  <a:pt x="5037" y="10173"/>
                  <a:pt x="5692" y="10578"/>
                  <a:pt x="6311" y="11019"/>
                </a:cubicBezTo>
                <a:cubicBezTo>
                  <a:pt x="6728" y="11316"/>
                  <a:pt x="7121" y="11662"/>
                  <a:pt x="7514" y="11983"/>
                </a:cubicBezTo>
                <a:cubicBezTo>
                  <a:pt x="7478" y="12043"/>
                  <a:pt x="7442" y="12102"/>
                  <a:pt x="7394" y="12162"/>
                </a:cubicBezTo>
                <a:cubicBezTo>
                  <a:pt x="6609" y="11721"/>
                  <a:pt x="5835" y="11257"/>
                  <a:pt x="5037" y="10840"/>
                </a:cubicBezTo>
                <a:cubicBezTo>
                  <a:pt x="4170" y="10401"/>
                  <a:pt x="3294" y="9981"/>
                  <a:pt x="2312" y="9981"/>
                </a:cubicBezTo>
                <a:cubicBezTo>
                  <a:pt x="2175" y="9981"/>
                  <a:pt x="2035" y="9989"/>
                  <a:pt x="1894" y="10007"/>
                </a:cubicBezTo>
                <a:cubicBezTo>
                  <a:pt x="1263" y="10078"/>
                  <a:pt x="822" y="10412"/>
                  <a:pt x="727" y="10912"/>
                </a:cubicBezTo>
                <a:cubicBezTo>
                  <a:pt x="656" y="11412"/>
                  <a:pt x="822" y="11733"/>
                  <a:pt x="1537" y="11947"/>
                </a:cubicBezTo>
                <a:cubicBezTo>
                  <a:pt x="2215" y="12150"/>
                  <a:pt x="2965" y="12269"/>
                  <a:pt x="3680" y="12281"/>
                </a:cubicBezTo>
                <a:cubicBezTo>
                  <a:pt x="3736" y="12283"/>
                  <a:pt x="3793" y="12283"/>
                  <a:pt x="3849" y="12283"/>
                </a:cubicBezTo>
                <a:cubicBezTo>
                  <a:pt x="4553" y="12283"/>
                  <a:pt x="5247" y="12151"/>
                  <a:pt x="5930" y="12019"/>
                </a:cubicBezTo>
                <a:cubicBezTo>
                  <a:pt x="6032" y="11994"/>
                  <a:pt x="6130" y="11983"/>
                  <a:pt x="6224" y="11983"/>
                </a:cubicBezTo>
                <a:cubicBezTo>
                  <a:pt x="6713" y="11983"/>
                  <a:pt x="7110" y="12278"/>
                  <a:pt x="7549" y="12447"/>
                </a:cubicBezTo>
                <a:cubicBezTo>
                  <a:pt x="7621" y="12483"/>
                  <a:pt x="7692" y="12602"/>
                  <a:pt x="7692" y="12686"/>
                </a:cubicBezTo>
                <a:lnTo>
                  <a:pt x="7692" y="15793"/>
                </a:lnTo>
                <a:cubicBezTo>
                  <a:pt x="6835" y="15460"/>
                  <a:pt x="5906" y="15138"/>
                  <a:pt x="5061" y="14722"/>
                </a:cubicBezTo>
                <a:cubicBezTo>
                  <a:pt x="3995" y="14199"/>
                  <a:pt x="2911" y="13805"/>
                  <a:pt x="1727" y="13805"/>
                </a:cubicBezTo>
                <a:cubicBezTo>
                  <a:pt x="1563" y="13805"/>
                  <a:pt x="1396" y="13813"/>
                  <a:pt x="1227" y="13829"/>
                </a:cubicBezTo>
                <a:cubicBezTo>
                  <a:pt x="667" y="13888"/>
                  <a:pt x="191" y="14269"/>
                  <a:pt x="132" y="14710"/>
                </a:cubicBezTo>
                <a:cubicBezTo>
                  <a:pt x="60" y="15222"/>
                  <a:pt x="263" y="15519"/>
                  <a:pt x="941" y="15757"/>
                </a:cubicBezTo>
                <a:cubicBezTo>
                  <a:pt x="1409" y="15926"/>
                  <a:pt x="1881" y="15989"/>
                  <a:pt x="2358" y="15989"/>
                </a:cubicBezTo>
                <a:cubicBezTo>
                  <a:pt x="2889" y="15989"/>
                  <a:pt x="3426" y="15911"/>
                  <a:pt x="3965" y="15817"/>
                </a:cubicBezTo>
                <a:cubicBezTo>
                  <a:pt x="4581" y="15710"/>
                  <a:pt x="5185" y="15468"/>
                  <a:pt x="5809" y="15468"/>
                </a:cubicBezTo>
                <a:cubicBezTo>
                  <a:pt x="6091" y="15468"/>
                  <a:pt x="6376" y="15517"/>
                  <a:pt x="6668" y="15650"/>
                </a:cubicBezTo>
                <a:cubicBezTo>
                  <a:pt x="7025" y="15817"/>
                  <a:pt x="7406" y="15936"/>
                  <a:pt x="7704" y="16031"/>
                </a:cubicBezTo>
                <a:lnTo>
                  <a:pt x="7704" y="19413"/>
                </a:lnTo>
                <a:cubicBezTo>
                  <a:pt x="7109" y="19151"/>
                  <a:pt x="6561" y="18984"/>
                  <a:pt x="6121" y="18651"/>
                </a:cubicBezTo>
                <a:cubicBezTo>
                  <a:pt x="5192" y="17972"/>
                  <a:pt x="4204" y="17436"/>
                  <a:pt x="3108" y="17103"/>
                </a:cubicBezTo>
                <a:cubicBezTo>
                  <a:pt x="2806" y="17010"/>
                  <a:pt x="2495" y="16948"/>
                  <a:pt x="2182" y="16948"/>
                </a:cubicBezTo>
                <a:cubicBezTo>
                  <a:pt x="1855" y="16948"/>
                  <a:pt x="1526" y="17016"/>
                  <a:pt x="1203" y="17186"/>
                </a:cubicBezTo>
                <a:cubicBezTo>
                  <a:pt x="632" y="17484"/>
                  <a:pt x="465" y="18103"/>
                  <a:pt x="929" y="18532"/>
                </a:cubicBezTo>
                <a:cubicBezTo>
                  <a:pt x="1287" y="18865"/>
                  <a:pt x="1775" y="19127"/>
                  <a:pt x="2251" y="19270"/>
                </a:cubicBezTo>
                <a:cubicBezTo>
                  <a:pt x="2581" y="19361"/>
                  <a:pt x="2912" y="19396"/>
                  <a:pt x="3243" y="19396"/>
                </a:cubicBezTo>
                <a:cubicBezTo>
                  <a:pt x="3866" y="19396"/>
                  <a:pt x="4490" y="19271"/>
                  <a:pt x="5120" y="19163"/>
                </a:cubicBezTo>
                <a:cubicBezTo>
                  <a:pt x="5340" y="19120"/>
                  <a:pt x="5574" y="19096"/>
                  <a:pt x="5808" y="19096"/>
                </a:cubicBezTo>
                <a:cubicBezTo>
                  <a:pt x="6095" y="19096"/>
                  <a:pt x="6382" y="19132"/>
                  <a:pt x="6644" y="19210"/>
                </a:cubicBezTo>
                <a:cubicBezTo>
                  <a:pt x="7633" y="19508"/>
                  <a:pt x="7680" y="19591"/>
                  <a:pt x="7585" y="20603"/>
                </a:cubicBezTo>
                <a:cubicBezTo>
                  <a:pt x="7454" y="22211"/>
                  <a:pt x="7275" y="23806"/>
                  <a:pt x="7109" y="25413"/>
                </a:cubicBezTo>
                <a:cubicBezTo>
                  <a:pt x="7037" y="25413"/>
                  <a:pt x="6966" y="25425"/>
                  <a:pt x="6894" y="25425"/>
                </a:cubicBezTo>
                <a:cubicBezTo>
                  <a:pt x="6763" y="24592"/>
                  <a:pt x="6597" y="23758"/>
                  <a:pt x="6490" y="22925"/>
                </a:cubicBezTo>
                <a:cubicBezTo>
                  <a:pt x="6418" y="22187"/>
                  <a:pt x="6442" y="21425"/>
                  <a:pt x="6311" y="20699"/>
                </a:cubicBezTo>
                <a:cubicBezTo>
                  <a:pt x="6263" y="20437"/>
                  <a:pt x="5906" y="20079"/>
                  <a:pt x="5668" y="20067"/>
                </a:cubicBezTo>
                <a:cubicBezTo>
                  <a:pt x="5646" y="20065"/>
                  <a:pt x="5626" y="20064"/>
                  <a:pt x="5605" y="20064"/>
                </a:cubicBezTo>
                <a:cubicBezTo>
                  <a:pt x="5212" y="20064"/>
                  <a:pt x="5063" y="20490"/>
                  <a:pt x="5097" y="20841"/>
                </a:cubicBezTo>
                <a:cubicBezTo>
                  <a:pt x="5156" y="21425"/>
                  <a:pt x="5216" y="22044"/>
                  <a:pt x="5430" y="22580"/>
                </a:cubicBezTo>
                <a:cubicBezTo>
                  <a:pt x="5763" y="23354"/>
                  <a:pt x="6228" y="24056"/>
                  <a:pt x="6621" y="24782"/>
                </a:cubicBezTo>
                <a:cubicBezTo>
                  <a:pt x="6561" y="24818"/>
                  <a:pt x="6502" y="24866"/>
                  <a:pt x="6442" y="24901"/>
                </a:cubicBezTo>
                <a:cubicBezTo>
                  <a:pt x="6013" y="24366"/>
                  <a:pt x="5537" y="23866"/>
                  <a:pt x="5132" y="23318"/>
                </a:cubicBezTo>
                <a:cubicBezTo>
                  <a:pt x="4406" y="22282"/>
                  <a:pt x="3549" y="21425"/>
                  <a:pt x="2334" y="20960"/>
                </a:cubicBezTo>
                <a:cubicBezTo>
                  <a:pt x="2184" y="20902"/>
                  <a:pt x="2026" y="20874"/>
                  <a:pt x="1869" y="20874"/>
                </a:cubicBezTo>
                <a:cubicBezTo>
                  <a:pt x="1392" y="20874"/>
                  <a:pt x="918" y="21129"/>
                  <a:pt x="667" y="21532"/>
                </a:cubicBezTo>
                <a:cubicBezTo>
                  <a:pt x="417" y="21961"/>
                  <a:pt x="525" y="22461"/>
                  <a:pt x="1060" y="22937"/>
                </a:cubicBezTo>
                <a:cubicBezTo>
                  <a:pt x="1358" y="23211"/>
                  <a:pt x="1715" y="23473"/>
                  <a:pt x="2096" y="23592"/>
                </a:cubicBezTo>
                <a:cubicBezTo>
                  <a:pt x="2834" y="23818"/>
                  <a:pt x="3573" y="24032"/>
                  <a:pt x="4335" y="24092"/>
                </a:cubicBezTo>
                <a:cubicBezTo>
                  <a:pt x="5513" y="24175"/>
                  <a:pt x="6251" y="24866"/>
                  <a:pt x="6894" y="25723"/>
                </a:cubicBezTo>
                <a:cubicBezTo>
                  <a:pt x="6966" y="25830"/>
                  <a:pt x="7013" y="26009"/>
                  <a:pt x="6978" y="26140"/>
                </a:cubicBezTo>
                <a:cubicBezTo>
                  <a:pt x="6763" y="27330"/>
                  <a:pt x="6537" y="28521"/>
                  <a:pt x="6299" y="29712"/>
                </a:cubicBezTo>
                <a:cubicBezTo>
                  <a:pt x="6121" y="30604"/>
                  <a:pt x="5894" y="31486"/>
                  <a:pt x="5692" y="32379"/>
                </a:cubicBezTo>
                <a:cubicBezTo>
                  <a:pt x="5728" y="32379"/>
                  <a:pt x="5763" y="32379"/>
                  <a:pt x="5763" y="32402"/>
                </a:cubicBezTo>
                <a:cubicBezTo>
                  <a:pt x="5835" y="32248"/>
                  <a:pt x="5942" y="32081"/>
                  <a:pt x="5966" y="31902"/>
                </a:cubicBezTo>
                <a:cubicBezTo>
                  <a:pt x="6418" y="29771"/>
                  <a:pt x="6859" y="27640"/>
                  <a:pt x="7264" y="25521"/>
                </a:cubicBezTo>
                <a:cubicBezTo>
                  <a:pt x="7371" y="24985"/>
                  <a:pt x="7502" y="24592"/>
                  <a:pt x="8049" y="24330"/>
                </a:cubicBezTo>
                <a:cubicBezTo>
                  <a:pt x="8551" y="24075"/>
                  <a:pt x="9039" y="23965"/>
                  <a:pt x="9540" y="23965"/>
                </a:cubicBezTo>
                <a:cubicBezTo>
                  <a:pt x="9811" y="23965"/>
                  <a:pt x="10087" y="23998"/>
                  <a:pt x="10371" y="24056"/>
                </a:cubicBezTo>
                <a:cubicBezTo>
                  <a:pt x="10751" y="24128"/>
                  <a:pt x="11134" y="24171"/>
                  <a:pt x="11515" y="24171"/>
                </a:cubicBezTo>
                <a:cubicBezTo>
                  <a:pt x="12149" y="24171"/>
                  <a:pt x="12776" y="24051"/>
                  <a:pt x="13371" y="23746"/>
                </a:cubicBezTo>
                <a:cubicBezTo>
                  <a:pt x="14205" y="23318"/>
                  <a:pt x="14288" y="22461"/>
                  <a:pt x="13514" y="21961"/>
                </a:cubicBezTo>
                <a:cubicBezTo>
                  <a:pt x="13227" y="21777"/>
                  <a:pt x="12863" y="21627"/>
                  <a:pt x="12528" y="21627"/>
                </a:cubicBezTo>
                <a:cubicBezTo>
                  <a:pt x="12515" y="21627"/>
                  <a:pt x="12503" y="21627"/>
                  <a:pt x="12490" y="21627"/>
                </a:cubicBezTo>
                <a:cubicBezTo>
                  <a:pt x="11109" y="21663"/>
                  <a:pt x="10002" y="22330"/>
                  <a:pt x="9038" y="23318"/>
                </a:cubicBezTo>
                <a:cubicBezTo>
                  <a:pt x="8621" y="23735"/>
                  <a:pt x="8097" y="24056"/>
                  <a:pt x="7621" y="24413"/>
                </a:cubicBezTo>
                <a:cubicBezTo>
                  <a:pt x="7573" y="24366"/>
                  <a:pt x="7537" y="24342"/>
                  <a:pt x="7490" y="24294"/>
                </a:cubicBezTo>
                <a:cubicBezTo>
                  <a:pt x="7561" y="23592"/>
                  <a:pt x="7668" y="22913"/>
                  <a:pt x="7692" y="22223"/>
                </a:cubicBezTo>
                <a:cubicBezTo>
                  <a:pt x="7740" y="21306"/>
                  <a:pt x="8407" y="20794"/>
                  <a:pt x="9049" y="20496"/>
                </a:cubicBezTo>
                <a:cubicBezTo>
                  <a:pt x="9871" y="20127"/>
                  <a:pt x="10847" y="20115"/>
                  <a:pt x="11728" y="19865"/>
                </a:cubicBezTo>
                <a:cubicBezTo>
                  <a:pt x="12443" y="19651"/>
                  <a:pt x="13145" y="19365"/>
                  <a:pt x="13800" y="19032"/>
                </a:cubicBezTo>
                <a:cubicBezTo>
                  <a:pt x="14276" y="18770"/>
                  <a:pt x="14348" y="18258"/>
                  <a:pt x="14217" y="17781"/>
                </a:cubicBezTo>
                <a:cubicBezTo>
                  <a:pt x="14110" y="17389"/>
                  <a:pt x="13752" y="17186"/>
                  <a:pt x="13336" y="17150"/>
                </a:cubicBezTo>
                <a:cubicBezTo>
                  <a:pt x="13197" y="17142"/>
                  <a:pt x="13048" y="17123"/>
                  <a:pt x="12899" y="17123"/>
                </a:cubicBezTo>
                <a:cubicBezTo>
                  <a:pt x="12830" y="17123"/>
                  <a:pt x="12761" y="17127"/>
                  <a:pt x="12693" y="17139"/>
                </a:cubicBezTo>
                <a:cubicBezTo>
                  <a:pt x="11359" y="17329"/>
                  <a:pt x="10335" y="18032"/>
                  <a:pt x="9526" y="19067"/>
                </a:cubicBezTo>
                <a:cubicBezTo>
                  <a:pt x="8990" y="19770"/>
                  <a:pt x="8740" y="20710"/>
                  <a:pt x="7859" y="21091"/>
                </a:cubicBezTo>
                <a:cubicBezTo>
                  <a:pt x="7906" y="20258"/>
                  <a:pt x="7990" y="19401"/>
                  <a:pt x="7978" y="18532"/>
                </a:cubicBezTo>
                <a:cubicBezTo>
                  <a:pt x="7966" y="18032"/>
                  <a:pt x="8049" y="17627"/>
                  <a:pt x="8490" y="17329"/>
                </a:cubicBezTo>
                <a:cubicBezTo>
                  <a:pt x="8871" y="17067"/>
                  <a:pt x="9228" y="16734"/>
                  <a:pt x="9645" y="16591"/>
                </a:cubicBezTo>
                <a:cubicBezTo>
                  <a:pt x="10157" y="16388"/>
                  <a:pt x="10728" y="16388"/>
                  <a:pt x="11252" y="16246"/>
                </a:cubicBezTo>
                <a:cubicBezTo>
                  <a:pt x="12002" y="16019"/>
                  <a:pt x="12788" y="15829"/>
                  <a:pt x="13288" y="15162"/>
                </a:cubicBezTo>
                <a:cubicBezTo>
                  <a:pt x="13526" y="14817"/>
                  <a:pt x="13800" y="14424"/>
                  <a:pt x="13514" y="14007"/>
                </a:cubicBezTo>
                <a:cubicBezTo>
                  <a:pt x="13294" y="13704"/>
                  <a:pt x="12981" y="13550"/>
                  <a:pt x="12631" y="13550"/>
                </a:cubicBezTo>
                <a:cubicBezTo>
                  <a:pt x="12527" y="13550"/>
                  <a:pt x="12421" y="13563"/>
                  <a:pt x="12312" y="13590"/>
                </a:cubicBezTo>
                <a:cubicBezTo>
                  <a:pt x="10895" y="13948"/>
                  <a:pt x="9919" y="14841"/>
                  <a:pt x="9180" y="16079"/>
                </a:cubicBezTo>
                <a:cubicBezTo>
                  <a:pt x="8907" y="16567"/>
                  <a:pt x="8490" y="16972"/>
                  <a:pt x="8133" y="17424"/>
                </a:cubicBezTo>
                <a:cubicBezTo>
                  <a:pt x="8037" y="16686"/>
                  <a:pt x="8073" y="16031"/>
                  <a:pt x="8026" y="15400"/>
                </a:cubicBezTo>
                <a:cubicBezTo>
                  <a:pt x="7990" y="14698"/>
                  <a:pt x="8287" y="14174"/>
                  <a:pt x="8704" y="13638"/>
                </a:cubicBezTo>
                <a:cubicBezTo>
                  <a:pt x="9169" y="13031"/>
                  <a:pt x="9704" y="12614"/>
                  <a:pt x="10466" y="12424"/>
                </a:cubicBezTo>
                <a:cubicBezTo>
                  <a:pt x="11478" y="12162"/>
                  <a:pt x="12478" y="11852"/>
                  <a:pt x="13467" y="11531"/>
                </a:cubicBezTo>
                <a:cubicBezTo>
                  <a:pt x="13979" y="11364"/>
                  <a:pt x="14383" y="11031"/>
                  <a:pt x="14598" y="10531"/>
                </a:cubicBezTo>
                <a:cubicBezTo>
                  <a:pt x="14800" y="10114"/>
                  <a:pt x="14705" y="9769"/>
                  <a:pt x="14300" y="9507"/>
                </a:cubicBezTo>
                <a:cubicBezTo>
                  <a:pt x="13989" y="9289"/>
                  <a:pt x="13671" y="9201"/>
                  <a:pt x="13347" y="9201"/>
                </a:cubicBezTo>
                <a:cubicBezTo>
                  <a:pt x="13051" y="9201"/>
                  <a:pt x="12749" y="9274"/>
                  <a:pt x="12443" y="9388"/>
                </a:cubicBezTo>
                <a:cubicBezTo>
                  <a:pt x="10990" y="9935"/>
                  <a:pt x="10157" y="11090"/>
                  <a:pt x="9383" y="12364"/>
                </a:cubicBezTo>
                <a:cubicBezTo>
                  <a:pt x="9038" y="12936"/>
                  <a:pt x="8561" y="13448"/>
                  <a:pt x="8097" y="14055"/>
                </a:cubicBezTo>
                <a:cubicBezTo>
                  <a:pt x="8073" y="13817"/>
                  <a:pt x="8026" y="13674"/>
                  <a:pt x="8026" y="13519"/>
                </a:cubicBezTo>
                <a:cubicBezTo>
                  <a:pt x="7978" y="12507"/>
                  <a:pt x="7930" y="11507"/>
                  <a:pt x="7906" y="10495"/>
                </a:cubicBezTo>
                <a:cubicBezTo>
                  <a:pt x="7906" y="10364"/>
                  <a:pt x="7918" y="10185"/>
                  <a:pt x="7990" y="10078"/>
                </a:cubicBezTo>
                <a:cubicBezTo>
                  <a:pt x="8549" y="9304"/>
                  <a:pt x="9264" y="8745"/>
                  <a:pt x="10216" y="8495"/>
                </a:cubicBezTo>
                <a:cubicBezTo>
                  <a:pt x="11169" y="8233"/>
                  <a:pt x="12133" y="7971"/>
                  <a:pt x="13050" y="7578"/>
                </a:cubicBezTo>
                <a:cubicBezTo>
                  <a:pt x="13633" y="7340"/>
                  <a:pt x="14157" y="6911"/>
                  <a:pt x="14645" y="6494"/>
                </a:cubicBezTo>
                <a:cubicBezTo>
                  <a:pt x="14979" y="6209"/>
                  <a:pt x="15062" y="5756"/>
                  <a:pt x="14872" y="5339"/>
                </a:cubicBezTo>
                <a:cubicBezTo>
                  <a:pt x="14681" y="4923"/>
                  <a:pt x="14336" y="4685"/>
                  <a:pt x="13848" y="4649"/>
                </a:cubicBezTo>
                <a:cubicBezTo>
                  <a:pt x="13785" y="4645"/>
                  <a:pt x="13724" y="4643"/>
                  <a:pt x="13664" y="4643"/>
                </a:cubicBezTo>
                <a:cubicBezTo>
                  <a:pt x="13042" y="4643"/>
                  <a:pt x="12513" y="4862"/>
                  <a:pt x="12014" y="5220"/>
                </a:cubicBezTo>
                <a:cubicBezTo>
                  <a:pt x="10764" y="6090"/>
                  <a:pt x="9835" y="7304"/>
                  <a:pt x="8978" y="8530"/>
                </a:cubicBezTo>
                <a:cubicBezTo>
                  <a:pt x="8704" y="8923"/>
                  <a:pt x="8371" y="9245"/>
                  <a:pt x="8073" y="9602"/>
                </a:cubicBezTo>
                <a:cubicBezTo>
                  <a:pt x="8014" y="9566"/>
                  <a:pt x="7954" y="9530"/>
                  <a:pt x="7895" y="9507"/>
                </a:cubicBezTo>
                <a:cubicBezTo>
                  <a:pt x="8156" y="8590"/>
                  <a:pt x="8430" y="7697"/>
                  <a:pt x="8692" y="6792"/>
                </a:cubicBezTo>
                <a:cubicBezTo>
                  <a:pt x="8704" y="6733"/>
                  <a:pt x="8752" y="6673"/>
                  <a:pt x="8799" y="6625"/>
                </a:cubicBezTo>
                <a:cubicBezTo>
                  <a:pt x="9359" y="5947"/>
                  <a:pt x="9954" y="5292"/>
                  <a:pt x="10490" y="4589"/>
                </a:cubicBezTo>
                <a:cubicBezTo>
                  <a:pt x="11026" y="3887"/>
                  <a:pt x="11526" y="3137"/>
                  <a:pt x="11490" y="2196"/>
                </a:cubicBezTo>
                <a:cubicBezTo>
                  <a:pt x="11490" y="1958"/>
                  <a:pt x="11407" y="1565"/>
                  <a:pt x="11240" y="1506"/>
                </a:cubicBezTo>
                <a:cubicBezTo>
                  <a:pt x="11178" y="1482"/>
                  <a:pt x="11105" y="1470"/>
                  <a:pt x="11026" y="1470"/>
                </a:cubicBezTo>
                <a:cubicBezTo>
                  <a:pt x="10833" y="1470"/>
                  <a:pt x="10610" y="1538"/>
                  <a:pt x="10466" y="1649"/>
                </a:cubicBezTo>
                <a:cubicBezTo>
                  <a:pt x="9407" y="2399"/>
                  <a:pt x="8811" y="3458"/>
                  <a:pt x="8585" y="4720"/>
                </a:cubicBezTo>
                <a:cubicBezTo>
                  <a:pt x="8323" y="6197"/>
                  <a:pt x="8085" y="7673"/>
                  <a:pt x="7835" y="9149"/>
                </a:cubicBezTo>
                <a:cubicBezTo>
                  <a:pt x="7668" y="8852"/>
                  <a:pt x="7621" y="8590"/>
                  <a:pt x="7573" y="8328"/>
                </a:cubicBezTo>
                <a:cubicBezTo>
                  <a:pt x="7502" y="7864"/>
                  <a:pt x="7371" y="7399"/>
                  <a:pt x="7383" y="6947"/>
                </a:cubicBezTo>
                <a:cubicBezTo>
                  <a:pt x="7430" y="5780"/>
                  <a:pt x="7609" y="4637"/>
                  <a:pt x="7633" y="3494"/>
                </a:cubicBezTo>
                <a:cubicBezTo>
                  <a:pt x="7668" y="2375"/>
                  <a:pt x="7454" y="1291"/>
                  <a:pt x="6609" y="434"/>
                </a:cubicBezTo>
                <a:cubicBezTo>
                  <a:pt x="6381" y="207"/>
                  <a:pt x="6147" y="0"/>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607;p41">
            <a:extLst>
              <a:ext uri="{FF2B5EF4-FFF2-40B4-BE49-F238E27FC236}">
                <a16:creationId xmlns:a16="http://schemas.microsoft.com/office/drawing/2014/main" id="{E18F1893-FCAD-7E7B-83A2-B4668E0568CA}"/>
              </a:ext>
            </a:extLst>
          </p:cNvPr>
          <p:cNvSpPr/>
          <p:nvPr/>
        </p:nvSpPr>
        <p:spPr>
          <a:xfrm rot="823979" flipH="1">
            <a:off x="4959737" y="3113752"/>
            <a:ext cx="210276" cy="739420"/>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08;p41">
            <a:extLst>
              <a:ext uri="{FF2B5EF4-FFF2-40B4-BE49-F238E27FC236}">
                <a16:creationId xmlns:a16="http://schemas.microsoft.com/office/drawing/2014/main" id="{ACE81EEB-95A5-1C95-DEC8-7A0C13C391F8}"/>
              </a:ext>
            </a:extLst>
          </p:cNvPr>
          <p:cNvSpPr/>
          <p:nvPr/>
        </p:nvSpPr>
        <p:spPr>
          <a:xfrm>
            <a:off x="4116000" y="3099372"/>
            <a:ext cx="912000" cy="1151700"/>
          </a:xfrm>
          <a:prstGeom prst="round2SameRect">
            <a:avLst>
              <a:gd name="adj1" fmla="val 50000"/>
              <a:gd name="adj2" fmla="val 0"/>
            </a:avLst>
          </a:pr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660;p41">
            <a:extLst>
              <a:ext uri="{FF2B5EF4-FFF2-40B4-BE49-F238E27FC236}">
                <a16:creationId xmlns:a16="http://schemas.microsoft.com/office/drawing/2014/main" id="{C70AE75D-73F0-A80A-4333-2B97FC46AAD6}"/>
              </a:ext>
            </a:extLst>
          </p:cNvPr>
          <p:cNvSpPr/>
          <p:nvPr/>
        </p:nvSpPr>
        <p:spPr>
          <a:xfrm>
            <a:off x="5163000" y="3975547"/>
            <a:ext cx="188257" cy="160661"/>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1;p41">
            <a:extLst>
              <a:ext uri="{FF2B5EF4-FFF2-40B4-BE49-F238E27FC236}">
                <a16:creationId xmlns:a16="http://schemas.microsoft.com/office/drawing/2014/main" id="{AF503298-1EC4-12CE-1679-542B07D89B80}"/>
              </a:ext>
            </a:extLst>
          </p:cNvPr>
          <p:cNvSpPr/>
          <p:nvPr/>
        </p:nvSpPr>
        <p:spPr>
          <a:xfrm>
            <a:off x="5287219" y="3664697"/>
            <a:ext cx="123303" cy="16064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623;p41">
            <a:extLst>
              <a:ext uri="{FF2B5EF4-FFF2-40B4-BE49-F238E27FC236}">
                <a16:creationId xmlns:a16="http://schemas.microsoft.com/office/drawing/2014/main" id="{A0BFADA2-A901-C1CF-BFFD-62A2F24BB51E}"/>
              </a:ext>
            </a:extLst>
          </p:cNvPr>
          <p:cNvGrpSpPr/>
          <p:nvPr/>
        </p:nvGrpSpPr>
        <p:grpSpPr>
          <a:xfrm>
            <a:off x="4529508" y="3795817"/>
            <a:ext cx="587251" cy="476083"/>
            <a:chOff x="2845503" y="2465785"/>
            <a:chExt cx="491300" cy="398296"/>
          </a:xfrm>
        </p:grpSpPr>
        <p:sp>
          <p:nvSpPr>
            <p:cNvPr id="50" name="Google Shape;624;p41">
              <a:extLst>
                <a:ext uri="{FF2B5EF4-FFF2-40B4-BE49-F238E27FC236}">
                  <a16:creationId xmlns:a16="http://schemas.microsoft.com/office/drawing/2014/main" id="{5676FAFA-580C-A43D-CA95-F66DCB4C5D23}"/>
                </a:ext>
              </a:extLst>
            </p:cNvPr>
            <p:cNvSpPr/>
            <p:nvPr/>
          </p:nvSpPr>
          <p:spPr>
            <a:xfrm>
              <a:off x="3184300" y="2488175"/>
              <a:ext cx="109025" cy="254400"/>
            </a:xfrm>
            <a:custGeom>
              <a:avLst/>
              <a:gdLst/>
              <a:ahLst/>
              <a:cxnLst/>
              <a:rect l="l" t="t" r="r" b="b"/>
              <a:pathLst>
                <a:path w="4361" h="10176" extrusionOk="0">
                  <a:moveTo>
                    <a:pt x="2684" y="0"/>
                  </a:moveTo>
                  <a:lnTo>
                    <a:pt x="4026" y="2460"/>
                  </a:lnTo>
                  <a:lnTo>
                    <a:pt x="4361" y="9505"/>
                  </a:lnTo>
                  <a:lnTo>
                    <a:pt x="2348" y="10176"/>
                  </a:lnTo>
                  <a:lnTo>
                    <a:pt x="0" y="7716"/>
                  </a:lnTo>
                  <a:lnTo>
                    <a:pt x="447" y="5479"/>
                  </a:lnTo>
                  <a:lnTo>
                    <a:pt x="1789" y="1677"/>
                  </a:lnTo>
                  <a:close/>
                </a:path>
              </a:pathLst>
            </a:custGeom>
            <a:solidFill>
              <a:schemeClr val="accent1"/>
            </a:solidFill>
            <a:ln>
              <a:noFill/>
            </a:ln>
          </p:spPr>
          <p:txBody>
            <a:bodyPr/>
            <a:lstStyle/>
            <a:p>
              <a:endParaRPr lang="en-US"/>
            </a:p>
          </p:txBody>
        </p:sp>
        <p:grpSp>
          <p:nvGrpSpPr>
            <p:cNvPr id="51" name="Google Shape;625;p41">
              <a:extLst>
                <a:ext uri="{FF2B5EF4-FFF2-40B4-BE49-F238E27FC236}">
                  <a16:creationId xmlns:a16="http://schemas.microsoft.com/office/drawing/2014/main" id="{70CCA7C7-CABF-9449-A357-95A629617D7F}"/>
                </a:ext>
              </a:extLst>
            </p:cNvPr>
            <p:cNvGrpSpPr/>
            <p:nvPr/>
          </p:nvGrpSpPr>
          <p:grpSpPr>
            <a:xfrm>
              <a:off x="2845503" y="2465785"/>
              <a:ext cx="491300" cy="398296"/>
              <a:chOff x="4638950" y="5134975"/>
              <a:chExt cx="1630600" cy="1321925"/>
            </a:xfrm>
          </p:grpSpPr>
          <p:sp>
            <p:nvSpPr>
              <p:cNvPr id="52" name="Google Shape;626;p41">
                <a:extLst>
                  <a:ext uri="{FF2B5EF4-FFF2-40B4-BE49-F238E27FC236}">
                    <a16:creationId xmlns:a16="http://schemas.microsoft.com/office/drawing/2014/main" id="{22BCD4E6-D495-E4FC-6213-1652D7B04AA6}"/>
                  </a:ext>
                </a:extLst>
              </p:cNvPr>
              <p:cNvSpPr/>
              <p:nvPr/>
            </p:nvSpPr>
            <p:spPr>
              <a:xfrm>
                <a:off x="4638950" y="5134975"/>
                <a:ext cx="1630600" cy="1321925"/>
              </a:xfrm>
              <a:custGeom>
                <a:avLst/>
                <a:gdLst/>
                <a:ahLst/>
                <a:cxnLst/>
                <a:rect l="l" t="t" r="r" b="b"/>
                <a:pathLst>
                  <a:path w="65224" h="52877" extrusionOk="0">
                    <a:moveTo>
                      <a:pt x="22670" y="17634"/>
                    </a:moveTo>
                    <a:cubicBezTo>
                      <a:pt x="22920" y="18134"/>
                      <a:pt x="23313" y="18563"/>
                      <a:pt x="23766" y="18896"/>
                    </a:cubicBezTo>
                    <a:lnTo>
                      <a:pt x="12955" y="21527"/>
                    </a:lnTo>
                    <a:cubicBezTo>
                      <a:pt x="12562" y="21242"/>
                      <a:pt x="12157" y="20980"/>
                      <a:pt x="11776" y="20694"/>
                    </a:cubicBezTo>
                    <a:lnTo>
                      <a:pt x="22670" y="17634"/>
                    </a:lnTo>
                    <a:close/>
                    <a:moveTo>
                      <a:pt x="24063" y="19099"/>
                    </a:moveTo>
                    <a:cubicBezTo>
                      <a:pt x="24623" y="19420"/>
                      <a:pt x="25254" y="19611"/>
                      <a:pt x="25897" y="19611"/>
                    </a:cubicBezTo>
                    <a:cubicBezTo>
                      <a:pt x="25718" y="19849"/>
                      <a:pt x="25611" y="20146"/>
                      <a:pt x="25587" y="20468"/>
                    </a:cubicBezTo>
                    <a:lnTo>
                      <a:pt x="25587" y="20492"/>
                    </a:lnTo>
                    <a:lnTo>
                      <a:pt x="25540" y="20492"/>
                    </a:lnTo>
                    <a:lnTo>
                      <a:pt x="15158" y="23111"/>
                    </a:lnTo>
                    <a:cubicBezTo>
                      <a:pt x="15015" y="23016"/>
                      <a:pt x="14884" y="22909"/>
                      <a:pt x="14753" y="22825"/>
                    </a:cubicBezTo>
                    <a:cubicBezTo>
                      <a:pt x="14277" y="22480"/>
                      <a:pt x="13788" y="22123"/>
                      <a:pt x="13288" y="21777"/>
                    </a:cubicBezTo>
                    <a:lnTo>
                      <a:pt x="23968" y="19194"/>
                    </a:lnTo>
                    <a:cubicBezTo>
                      <a:pt x="24004" y="19182"/>
                      <a:pt x="24052" y="19146"/>
                      <a:pt x="24063" y="19099"/>
                    </a:cubicBezTo>
                    <a:close/>
                    <a:moveTo>
                      <a:pt x="25587" y="20813"/>
                    </a:moveTo>
                    <a:cubicBezTo>
                      <a:pt x="25611" y="21361"/>
                      <a:pt x="25837" y="21920"/>
                      <a:pt x="26195" y="22313"/>
                    </a:cubicBezTo>
                    <a:cubicBezTo>
                      <a:pt x="26326" y="22468"/>
                      <a:pt x="26480" y="22599"/>
                      <a:pt x="26647" y="22718"/>
                    </a:cubicBezTo>
                    <a:lnTo>
                      <a:pt x="17610" y="24849"/>
                    </a:lnTo>
                    <a:cubicBezTo>
                      <a:pt x="16908" y="24361"/>
                      <a:pt x="16193" y="23861"/>
                      <a:pt x="15515" y="23361"/>
                    </a:cubicBezTo>
                    <a:lnTo>
                      <a:pt x="25587" y="20813"/>
                    </a:lnTo>
                    <a:close/>
                    <a:moveTo>
                      <a:pt x="26957" y="22909"/>
                    </a:moveTo>
                    <a:cubicBezTo>
                      <a:pt x="27540" y="23266"/>
                      <a:pt x="28171" y="23480"/>
                      <a:pt x="28766" y="23647"/>
                    </a:cubicBezTo>
                    <a:cubicBezTo>
                      <a:pt x="28624" y="23861"/>
                      <a:pt x="28504" y="24099"/>
                      <a:pt x="28433" y="24361"/>
                    </a:cubicBezTo>
                    <a:lnTo>
                      <a:pt x="28385" y="24361"/>
                    </a:lnTo>
                    <a:cubicBezTo>
                      <a:pt x="25635" y="25171"/>
                      <a:pt x="22801" y="25861"/>
                      <a:pt x="19980" y="26409"/>
                    </a:cubicBezTo>
                    <a:cubicBezTo>
                      <a:pt x="19301" y="25980"/>
                      <a:pt x="18634" y="25552"/>
                      <a:pt x="17967" y="25087"/>
                    </a:cubicBezTo>
                    <a:lnTo>
                      <a:pt x="26850" y="22992"/>
                    </a:lnTo>
                    <a:cubicBezTo>
                      <a:pt x="26897" y="22968"/>
                      <a:pt x="26921" y="22956"/>
                      <a:pt x="26957" y="22909"/>
                    </a:cubicBezTo>
                    <a:close/>
                    <a:moveTo>
                      <a:pt x="28385" y="24718"/>
                    </a:moveTo>
                    <a:cubicBezTo>
                      <a:pt x="28350" y="25087"/>
                      <a:pt x="28433" y="25468"/>
                      <a:pt x="28624" y="25814"/>
                    </a:cubicBezTo>
                    <a:cubicBezTo>
                      <a:pt x="28731" y="26004"/>
                      <a:pt x="28874" y="26183"/>
                      <a:pt x="29052" y="26349"/>
                    </a:cubicBezTo>
                    <a:cubicBezTo>
                      <a:pt x="26980" y="26992"/>
                      <a:pt x="24873" y="27552"/>
                      <a:pt x="22754" y="28016"/>
                    </a:cubicBezTo>
                    <a:cubicBezTo>
                      <a:pt x="22147" y="27707"/>
                      <a:pt x="21539" y="27361"/>
                      <a:pt x="20932" y="26992"/>
                    </a:cubicBezTo>
                    <a:cubicBezTo>
                      <a:pt x="20754" y="26897"/>
                      <a:pt x="20575" y="26778"/>
                      <a:pt x="20408" y="26683"/>
                    </a:cubicBezTo>
                    <a:cubicBezTo>
                      <a:pt x="23087" y="26147"/>
                      <a:pt x="25766" y="25468"/>
                      <a:pt x="28385" y="24718"/>
                    </a:cubicBezTo>
                    <a:close/>
                    <a:moveTo>
                      <a:pt x="38196" y="13717"/>
                    </a:moveTo>
                    <a:cubicBezTo>
                      <a:pt x="39018" y="13717"/>
                      <a:pt x="39756" y="13836"/>
                      <a:pt x="40423" y="14098"/>
                    </a:cubicBezTo>
                    <a:cubicBezTo>
                      <a:pt x="41482" y="14503"/>
                      <a:pt x="42447" y="15277"/>
                      <a:pt x="43173" y="16301"/>
                    </a:cubicBezTo>
                    <a:cubicBezTo>
                      <a:pt x="45257" y="19218"/>
                      <a:pt x="44876" y="23849"/>
                      <a:pt x="42268" y="26838"/>
                    </a:cubicBezTo>
                    <a:cubicBezTo>
                      <a:pt x="42090" y="27028"/>
                      <a:pt x="41911" y="27231"/>
                      <a:pt x="41720" y="27421"/>
                    </a:cubicBezTo>
                    <a:cubicBezTo>
                      <a:pt x="41048" y="27796"/>
                      <a:pt x="40270" y="27999"/>
                      <a:pt x="39500" y="27999"/>
                    </a:cubicBezTo>
                    <a:cubicBezTo>
                      <a:pt x="38974" y="27999"/>
                      <a:pt x="38453" y="27905"/>
                      <a:pt x="37970" y="27707"/>
                    </a:cubicBezTo>
                    <a:cubicBezTo>
                      <a:pt x="37950" y="27702"/>
                      <a:pt x="37928" y="27699"/>
                      <a:pt x="37906" y="27699"/>
                    </a:cubicBezTo>
                    <a:cubicBezTo>
                      <a:pt x="37875" y="27699"/>
                      <a:pt x="37843" y="27705"/>
                      <a:pt x="37815" y="27719"/>
                    </a:cubicBezTo>
                    <a:cubicBezTo>
                      <a:pt x="37298" y="28031"/>
                      <a:pt x="36699" y="28179"/>
                      <a:pt x="36098" y="28179"/>
                    </a:cubicBezTo>
                    <a:cubicBezTo>
                      <a:pt x="34956" y="28179"/>
                      <a:pt x="33803" y="27646"/>
                      <a:pt x="33172" y="26695"/>
                    </a:cubicBezTo>
                    <a:cubicBezTo>
                      <a:pt x="33144" y="26648"/>
                      <a:pt x="33093" y="26616"/>
                      <a:pt x="33039" y="26616"/>
                    </a:cubicBezTo>
                    <a:cubicBezTo>
                      <a:pt x="33024" y="26616"/>
                      <a:pt x="33008" y="26618"/>
                      <a:pt x="32993" y="26623"/>
                    </a:cubicBezTo>
                    <a:cubicBezTo>
                      <a:pt x="32483" y="26727"/>
                      <a:pt x="31923" y="26825"/>
                      <a:pt x="31353" y="26825"/>
                    </a:cubicBezTo>
                    <a:cubicBezTo>
                      <a:pt x="31138" y="26825"/>
                      <a:pt x="30922" y="26811"/>
                      <a:pt x="30707" y="26778"/>
                    </a:cubicBezTo>
                    <a:cubicBezTo>
                      <a:pt x="29898" y="26659"/>
                      <a:pt x="29219" y="26230"/>
                      <a:pt x="28885" y="25647"/>
                    </a:cubicBezTo>
                    <a:cubicBezTo>
                      <a:pt x="28564" y="25064"/>
                      <a:pt x="28600" y="24159"/>
                      <a:pt x="29195" y="23730"/>
                    </a:cubicBezTo>
                    <a:cubicBezTo>
                      <a:pt x="29243" y="23682"/>
                      <a:pt x="29278" y="23623"/>
                      <a:pt x="29255" y="23563"/>
                    </a:cubicBezTo>
                    <a:cubicBezTo>
                      <a:pt x="29243" y="23504"/>
                      <a:pt x="29195" y="23444"/>
                      <a:pt x="29136" y="23432"/>
                    </a:cubicBezTo>
                    <a:cubicBezTo>
                      <a:pt x="28243" y="23182"/>
                      <a:pt x="27111" y="22849"/>
                      <a:pt x="26433" y="22087"/>
                    </a:cubicBezTo>
                    <a:cubicBezTo>
                      <a:pt x="26064" y="21670"/>
                      <a:pt x="25849" y="21051"/>
                      <a:pt x="25909" y="20504"/>
                    </a:cubicBezTo>
                    <a:cubicBezTo>
                      <a:pt x="25945" y="20218"/>
                      <a:pt x="26064" y="19813"/>
                      <a:pt x="26433" y="19527"/>
                    </a:cubicBezTo>
                    <a:cubicBezTo>
                      <a:pt x="26492" y="19491"/>
                      <a:pt x="26516" y="19396"/>
                      <a:pt x="26492" y="19337"/>
                    </a:cubicBezTo>
                    <a:cubicBezTo>
                      <a:pt x="26460" y="19273"/>
                      <a:pt x="26400" y="19228"/>
                      <a:pt x="26336" y="19228"/>
                    </a:cubicBezTo>
                    <a:cubicBezTo>
                      <a:pt x="26328" y="19228"/>
                      <a:pt x="26321" y="19228"/>
                      <a:pt x="26314" y="19230"/>
                    </a:cubicBezTo>
                    <a:cubicBezTo>
                      <a:pt x="26168" y="19252"/>
                      <a:pt x="26022" y="19263"/>
                      <a:pt x="25876" y="19263"/>
                    </a:cubicBezTo>
                    <a:cubicBezTo>
                      <a:pt x="24707" y="19263"/>
                      <a:pt x="23553" y="18566"/>
                      <a:pt x="22992" y="17539"/>
                    </a:cubicBezTo>
                    <a:lnTo>
                      <a:pt x="33684" y="14538"/>
                    </a:lnTo>
                    <a:cubicBezTo>
                      <a:pt x="35232" y="14098"/>
                      <a:pt x="36732" y="13717"/>
                      <a:pt x="38196" y="13717"/>
                    </a:cubicBezTo>
                    <a:close/>
                    <a:moveTo>
                      <a:pt x="29362" y="26623"/>
                    </a:moveTo>
                    <a:cubicBezTo>
                      <a:pt x="29743" y="26861"/>
                      <a:pt x="30183" y="27040"/>
                      <a:pt x="30671" y="27111"/>
                    </a:cubicBezTo>
                    <a:cubicBezTo>
                      <a:pt x="30902" y="27145"/>
                      <a:pt x="31130" y="27160"/>
                      <a:pt x="31355" y="27160"/>
                    </a:cubicBezTo>
                    <a:cubicBezTo>
                      <a:pt x="31921" y="27160"/>
                      <a:pt x="32467" y="27067"/>
                      <a:pt x="32969" y="26957"/>
                    </a:cubicBezTo>
                    <a:cubicBezTo>
                      <a:pt x="33029" y="27052"/>
                      <a:pt x="33088" y="27123"/>
                      <a:pt x="33160" y="27195"/>
                    </a:cubicBezTo>
                    <a:lnTo>
                      <a:pt x="25159" y="29159"/>
                    </a:lnTo>
                    <a:cubicBezTo>
                      <a:pt x="24516" y="28897"/>
                      <a:pt x="23861" y="28600"/>
                      <a:pt x="23206" y="28266"/>
                    </a:cubicBezTo>
                    <a:cubicBezTo>
                      <a:pt x="25278" y="27790"/>
                      <a:pt x="27338" y="27242"/>
                      <a:pt x="29362" y="26623"/>
                    </a:cubicBezTo>
                    <a:close/>
                    <a:moveTo>
                      <a:pt x="33386" y="27421"/>
                    </a:moveTo>
                    <a:cubicBezTo>
                      <a:pt x="33981" y="27993"/>
                      <a:pt x="34755" y="28350"/>
                      <a:pt x="35577" y="28469"/>
                    </a:cubicBezTo>
                    <a:cubicBezTo>
                      <a:pt x="33291" y="29100"/>
                      <a:pt x="30969" y="29719"/>
                      <a:pt x="28683" y="30255"/>
                    </a:cubicBezTo>
                    <a:cubicBezTo>
                      <a:pt x="28647" y="30255"/>
                      <a:pt x="28624" y="30279"/>
                      <a:pt x="28612" y="30290"/>
                    </a:cubicBezTo>
                    <a:cubicBezTo>
                      <a:pt x="27659" y="30076"/>
                      <a:pt x="26683" y="29755"/>
                      <a:pt x="25695" y="29374"/>
                    </a:cubicBezTo>
                    <a:lnTo>
                      <a:pt x="33279" y="27516"/>
                    </a:lnTo>
                    <a:cubicBezTo>
                      <a:pt x="33327" y="27492"/>
                      <a:pt x="33374" y="27469"/>
                      <a:pt x="33386" y="27421"/>
                    </a:cubicBezTo>
                    <a:close/>
                    <a:moveTo>
                      <a:pt x="37934" y="28028"/>
                    </a:moveTo>
                    <a:cubicBezTo>
                      <a:pt x="38440" y="28213"/>
                      <a:pt x="38974" y="28302"/>
                      <a:pt x="39508" y="28302"/>
                    </a:cubicBezTo>
                    <a:cubicBezTo>
                      <a:pt x="40004" y="28302"/>
                      <a:pt x="40500" y="28225"/>
                      <a:pt x="40970" y="28076"/>
                    </a:cubicBezTo>
                    <a:lnTo>
                      <a:pt x="40970" y="28076"/>
                    </a:lnTo>
                    <a:cubicBezTo>
                      <a:pt x="38815" y="29838"/>
                      <a:pt x="35886" y="30814"/>
                      <a:pt x="32684" y="30814"/>
                    </a:cubicBezTo>
                    <a:cubicBezTo>
                      <a:pt x="32398" y="30814"/>
                      <a:pt x="32124" y="30802"/>
                      <a:pt x="31850" y="30790"/>
                    </a:cubicBezTo>
                    <a:cubicBezTo>
                      <a:pt x="31005" y="30743"/>
                      <a:pt x="30159" y="30624"/>
                      <a:pt x="29290" y="30445"/>
                    </a:cubicBezTo>
                    <a:cubicBezTo>
                      <a:pt x="31719" y="29862"/>
                      <a:pt x="34172" y="29207"/>
                      <a:pt x="36565" y="28516"/>
                    </a:cubicBezTo>
                    <a:cubicBezTo>
                      <a:pt x="36613" y="28504"/>
                      <a:pt x="36648" y="28493"/>
                      <a:pt x="36660" y="28457"/>
                    </a:cubicBezTo>
                    <a:cubicBezTo>
                      <a:pt x="37101" y="28397"/>
                      <a:pt x="37541" y="28266"/>
                      <a:pt x="37934" y="28028"/>
                    </a:cubicBezTo>
                    <a:close/>
                    <a:moveTo>
                      <a:pt x="5752" y="21004"/>
                    </a:moveTo>
                    <a:cubicBezTo>
                      <a:pt x="6716" y="21051"/>
                      <a:pt x="7621" y="21623"/>
                      <a:pt x="8431" y="22111"/>
                    </a:cubicBezTo>
                    <a:lnTo>
                      <a:pt x="22539" y="30790"/>
                    </a:lnTo>
                    <a:cubicBezTo>
                      <a:pt x="22397" y="30862"/>
                      <a:pt x="22278" y="30921"/>
                      <a:pt x="22147" y="30993"/>
                    </a:cubicBezTo>
                    <a:lnTo>
                      <a:pt x="5490" y="21027"/>
                    </a:lnTo>
                    <a:cubicBezTo>
                      <a:pt x="5585" y="21004"/>
                      <a:pt x="5668" y="21004"/>
                      <a:pt x="5752" y="21004"/>
                    </a:cubicBezTo>
                    <a:close/>
                    <a:moveTo>
                      <a:pt x="5013" y="21111"/>
                    </a:moveTo>
                    <a:lnTo>
                      <a:pt x="21801" y="31171"/>
                    </a:lnTo>
                    <a:cubicBezTo>
                      <a:pt x="21385" y="31398"/>
                      <a:pt x="20968" y="31600"/>
                      <a:pt x="20575" y="31803"/>
                    </a:cubicBezTo>
                    <a:lnTo>
                      <a:pt x="3739" y="22468"/>
                    </a:lnTo>
                    <a:cubicBezTo>
                      <a:pt x="3763" y="22420"/>
                      <a:pt x="3787" y="22373"/>
                      <a:pt x="3799" y="22325"/>
                    </a:cubicBezTo>
                    <a:cubicBezTo>
                      <a:pt x="3870" y="21718"/>
                      <a:pt x="4406" y="21289"/>
                      <a:pt x="5013" y="21111"/>
                    </a:cubicBezTo>
                    <a:close/>
                    <a:moveTo>
                      <a:pt x="1697" y="22001"/>
                    </a:moveTo>
                    <a:cubicBezTo>
                      <a:pt x="2017" y="22001"/>
                      <a:pt x="2340" y="22061"/>
                      <a:pt x="2632" y="22170"/>
                    </a:cubicBezTo>
                    <a:cubicBezTo>
                      <a:pt x="2644" y="22218"/>
                      <a:pt x="2668" y="22254"/>
                      <a:pt x="2716" y="22278"/>
                    </a:cubicBezTo>
                    <a:lnTo>
                      <a:pt x="20194" y="31981"/>
                    </a:lnTo>
                    <a:cubicBezTo>
                      <a:pt x="19920" y="32112"/>
                      <a:pt x="19634" y="32255"/>
                      <a:pt x="19360" y="32374"/>
                    </a:cubicBezTo>
                    <a:lnTo>
                      <a:pt x="19206" y="32457"/>
                    </a:lnTo>
                    <a:cubicBezTo>
                      <a:pt x="18408" y="32041"/>
                      <a:pt x="17634" y="31588"/>
                      <a:pt x="16884" y="31160"/>
                    </a:cubicBezTo>
                    <a:lnTo>
                      <a:pt x="1108" y="22075"/>
                    </a:lnTo>
                    <a:cubicBezTo>
                      <a:pt x="1297" y="22024"/>
                      <a:pt x="1496" y="22001"/>
                      <a:pt x="1697" y="22001"/>
                    </a:cubicBezTo>
                    <a:close/>
                    <a:moveTo>
                      <a:pt x="58758" y="16586"/>
                    </a:moveTo>
                    <a:cubicBezTo>
                      <a:pt x="60199" y="16955"/>
                      <a:pt x="61556" y="17837"/>
                      <a:pt x="62497" y="19039"/>
                    </a:cubicBezTo>
                    <a:cubicBezTo>
                      <a:pt x="64068" y="21099"/>
                      <a:pt x="64521" y="24075"/>
                      <a:pt x="63687" y="26814"/>
                    </a:cubicBezTo>
                    <a:cubicBezTo>
                      <a:pt x="62925" y="29255"/>
                      <a:pt x="61175" y="31541"/>
                      <a:pt x="58746" y="33243"/>
                    </a:cubicBezTo>
                    <a:cubicBezTo>
                      <a:pt x="58258" y="33588"/>
                      <a:pt x="57734" y="33910"/>
                      <a:pt x="57187" y="34208"/>
                    </a:cubicBezTo>
                    <a:cubicBezTo>
                      <a:pt x="57162" y="34210"/>
                      <a:pt x="57138" y="34211"/>
                      <a:pt x="57114" y="34211"/>
                    </a:cubicBezTo>
                    <a:cubicBezTo>
                      <a:pt x="56999" y="34211"/>
                      <a:pt x="56892" y="34187"/>
                      <a:pt x="56794" y="34148"/>
                    </a:cubicBezTo>
                    <a:cubicBezTo>
                      <a:pt x="56532" y="34041"/>
                      <a:pt x="56329" y="33827"/>
                      <a:pt x="56246" y="33553"/>
                    </a:cubicBezTo>
                    <a:cubicBezTo>
                      <a:pt x="56258" y="33493"/>
                      <a:pt x="56258" y="33446"/>
                      <a:pt x="56210" y="33386"/>
                    </a:cubicBezTo>
                    <a:cubicBezTo>
                      <a:pt x="56179" y="33355"/>
                      <a:pt x="56131" y="33324"/>
                      <a:pt x="56079" y="33324"/>
                    </a:cubicBezTo>
                    <a:cubicBezTo>
                      <a:pt x="56071" y="33324"/>
                      <a:pt x="56064" y="33325"/>
                      <a:pt x="56056" y="33327"/>
                    </a:cubicBezTo>
                    <a:cubicBezTo>
                      <a:pt x="55496" y="33255"/>
                      <a:pt x="54996" y="32850"/>
                      <a:pt x="54805" y="32338"/>
                    </a:cubicBezTo>
                    <a:cubicBezTo>
                      <a:pt x="54603" y="31803"/>
                      <a:pt x="54722" y="31160"/>
                      <a:pt x="55115" y="30743"/>
                    </a:cubicBezTo>
                    <a:cubicBezTo>
                      <a:pt x="55174" y="30683"/>
                      <a:pt x="55174" y="30588"/>
                      <a:pt x="55115" y="30517"/>
                    </a:cubicBezTo>
                    <a:cubicBezTo>
                      <a:pt x="56115" y="29219"/>
                      <a:pt x="56925" y="27790"/>
                      <a:pt x="57544" y="26290"/>
                    </a:cubicBezTo>
                    <a:cubicBezTo>
                      <a:pt x="58687" y="23385"/>
                      <a:pt x="59092" y="20146"/>
                      <a:pt x="58758" y="16586"/>
                    </a:cubicBezTo>
                    <a:close/>
                    <a:moveTo>
                      <a:pt x="55960" y="33803"/>
                    </a:moveTo>
                    <a:cubicBezTo>
                      <a:pt x="56115" y="34100"/>
                      <a:pt x="56365" y="34362"/>
                      <a:pt x="56663" y="34481"/>
                    </a:cubicBezTo>
                    <a:lnTo>
                      <a:pt x="56675" y="34481"/>
                    </a:lnTo>
                    <a:cubicBezTo>
                      <a:pt x="55353" y="35160"/>
                      <a:pt x="53853" y="35743"/>
                      <a:pt x="52150" y="36232"/>
                    </a:cubicBezTo>
                    <a:cubicBezTo>
                      <a:pt x="53508" y="35565"/>
                      <a:pt x="54782" y="34755"/>
                      <a:pt x="55960" y="33803"/>
                    </a:cubicBezTo>
                    <a:close/>
                    <a:moveTo>
                      <a:pt x="54424" y="31386"/>
                    </a:moveTo>
                    <a:cubicBezTo>
                      <a:pt x="54341" y="31743"/>
                      <a:pt x="54353" y="32124"/>
                      <a:pt x="54484" y="32469"/>
                    </a:cubicBezTo>
                    <a:cubicBezTo>
                      <a:pt x="54686" y="33005"/>
                      <a:pt x="55139" y="33434"/>
                      <a:pt x="55698" y="33612"/>
                    </a:cubicBezTo>
                    <a:cubicBezTo>
                      <a:pt x="54031" y="34922"/>
                      <a:pt x="52198" y="35982"/>
                      <a:pt x="50221" y="36720"/>
                    </a:cubicBezTo>
                    <a:cubicBezTo>
                      <a:pt x="50198" y="36720"/>
                      <a:pt x="50198" y="36744"/>
                      <a:pt x="50186" y="36744"/>
                    </a:cubicBezTo>
                    <a:cubicBezTo>
                      <a:pt x="48507" y="37125"/>
                      <a:pt x="46828" y="37375"/>
                      <a:pt x="45173" y="37517"/>
                    </a:cubicBezTo>
                    <a:cubicBezTo>
                      <a:pt x="48828" y="36267"/>
                      <a:pt x="52043" y="34124"/>
                      <a:pt x="54424" y="31386"/>
                    </a:cubicBezTo>
                    <a:close/>
                    <a:moveTo>
                      <a:pt x="48650" y="680"/>
                    </a:moveTo>
                    <a:cubicBezTo>
                      <a:pt x="49102" y="680"/>
                      <a:pt x="49531" y="739"/>
                      <a:pt x="49960" y="846"/>
                    </a:cubicBezTo>
                    <a:cubicBezTo>
                      <a:pt x="52507" y="1477"/>
                      <a:pt x="54484" y="3823"/>
                      <a:pt x="56008" y="7990"/>
                    </a:cubicBezTo>
                    <a:cubicBezTo>
                      <a:pt x="58580" y="14991"/>
                      <a:pt x="58877" y="21063"/>
                      <a:pt x="56901" y="26052"/>
                    </a:cubicBezTo>
                    <a:cubicBezTo>
                      <a:pt x="54579" y="31922"/>
                      <a:pt x="48852" y="36339"/>
                      <a:pt x="42006" y="37660"/>
                    </a:cubicBezTo>
                    <a:cubicBezTo>
                      <a:pt x="41966" y="37641"/>
                      <a:pt x="41923" y="37631"/>
                      <a:pt x="41878" y="37631"/>
                    </a:cubicBezTo>
                    <a:cubicBezTo>
                      <a:pt x="41789" y="37631"/>
                      <a:pt x="41697" y="37668"/>
                      <a:pt x="41625" y="37732"/>
                    </a:cubicBezTo>
                    <a:cubicBezTo>
                      <a:pt x="41149" y="37827"/>
                      <a:pt x="40673" y="37887"/>
                      <a:pt x="40196" y="37946"/>
                    </a:cubicBezTo>
                    <a:cubicBezTo>
                      <a:pt x="39292" y="38053"/>
                      <a:pt x="38351" y="38089"/>
                      <a:pt x="37422" y="38089"/>
                    </a:cubicBezTo>
                    <a:cubicBezTo>
                      <a:pt x="30362" y="38089"/>
                      <a:pt x="24230" y="35232"/>
                      <a:pt x="20194" y="32719"/>
                    </a:cubicBezTo>
                    <a:cubicBezTo>
                      <a:pt x="21801" y="31945"/>
                      <a:pt x="23563" y="31029"/>
                      <a:pt x="25337" y="29957"/>
                    </a:cubicBezTo>
                    <a:cubicBezTo>
                      <a:pt x="25957" y="30207"/>
                      <a:pt x="26564" y="30409"/>
                      <a:pt x="27183" y="30612"/>
                    </a:cubicBezTo>
                    <a:lnTo>
                      <a:pt x="24004" y="31124"/>
                    </a:lnTo>
                    <a:cubicBezTo>
                      <a:pt x="23921" y="31148"/>
                      <a:pt x="23861" y="31231"/>
                      <a:pt x="23873" y="31326"/>
                    </a:cubicBezTo>
                    <a:cubicBezTo>
                      <a:pt x="23885" y="31398"/>
                      <a:pt x="23968" y="31457"/>
                      <a:pt x="24040" y="31457"/>
                    </a:cubicBezTo>
                    <a:lnTo>
                      <a:pt x="24063" y="31457"/>
                    </a:lnTo>
                    <a:lnTo>
                      <a:pt x="27862" y="30826"/>
                    </a:lnTo>
                    <a:cubicBezTo>
                      <a:pt x="27873" y="30826"/>
                      <a:pt x="27897" y="30814"/>
                      <a:pt x="27909" y="30814"/>
                    </a:cubicBezTo>
                    <a:cubicBezTo>
                      <a:pt x="28469" y="30969"/>
                      <a:pt x="29028" y="31088"/>
                      <a:pt x="29576" y="31183"/>
                    </a:cubicBezTo>
                    <a:lnTo>
                      <a:pt x="27266" y="31779"/>
                    </a:lnTo>
                    <a:cubicBezTo>
                      <a:pt x="27183" y="31814"/>
                      <a:pt x="27123" y="31898"/>
                      <a:pt x="27147" y="31993"/>
                    </a:cubicBezTo>
                    <a:cubicBezTo>
                      <a:pt x="27159" y="32064"/>
                      <a:pt x="27242" y="32112"/>
                      <a:pt x="27314" y="32112"/>
                    </a:cubicBezTo>
                    <a:lnTo>
                      <a:pt x="27361" y="32112"/>
                    </a:lnTo>
                    <a:lnTo>
                      <a:pt x="30409" y="31326"/>
                    </a:lnTo>
                    <a:cubicBezTo>
                      <a:pt x="30886" y="31386"/>
                      <a:pt x="31362" y="31445"/>
                      <a:pt x="31838" y="31457"/>
                    </a:cubicBezTo>
                    <a:cubicBezTo>
                      <a:pt x="32017" y="31469"/>
                      <a:pt x="32195" y="31469"/>
                      <a:pt x="32386" y="31469"/>
                    </a:cubicBezTo>
                    <a:cubicBezTo>
                      <a:pt x="31672" y="31719"/>
                      <a:pt x="30957" y="32017"/>
                      <a:pt x="30290" y="32374"/>
                    </a:cubicBezTo>
                    <a:cubicBezTo>
                      <a:pt x="30219" y="32422"/>
                      <a:pt x="30171" y="32529"/>
                      <a:pt x="30219" y="32600"/>
                    </a:cubicBezTo>
                    <a:cubicBezTo>
                      <a:pt x="30243" y="32660"/>
                      <a:pt x="30302" y="32695"/>
                      <a:pt x="30362" y="32695"/>
                    </a:cubicBezTo>
                    <a:cubicBezTo>
                      <a:pt x="30398" y="32695"/>
                      <a:pt x="30421" y="32695"/>
                      <a:pt x="30433" y="32672"/>
                    </a:cubicBezTo>
                    <a:cubicBezTo>
                      <a:pt x="31445" y="32136"/>
                      <a:pt x="32517" y="31719"/>
                      <a:pt x="33624" y="31457"/>
                    </a:cubicBezTo>
                    <a:cubicBezTo>
                      <a:pt x="37339" y="31243"/>
                      <a:pt x="40649" y="29743"/>
                      <a:pt x="42804" y="27278"/>
                    </a:cubicBezTo>
                    <a:cubicBezTo>
                      <a:pt x="45649" y="24016"/>
                      <a:pt x="46054" y="19134"/>
                      <a:pt x="43756" y="15920"/>
                    </a:cubicBezTo>
                    <a:cubicBezTo>
                      <a:pt x="42935" y="14777"/>
                      <a:pt x="41887" y="13943"/>
                      <a:pt x="40696" y="13479"/>
                    </a:cubicBezTo>
                    <a:cubicBezTo>
                      <a:pt x="40161" y="13265"/>
                      <a:pt x="39589" y="13145"/>
                      <a:pt x="38970" y="13086"/>
                    </a:cubicBezTo>
                    <a:cubicBezTo>
                      <a:pt x="39053" y="12753"/>
                      <a:pt x="39161" y="12395"/>
                      <a:pt x="39244" y="12050"/>
                    </a:cubicBezTo>
                    <a:cubicBezTo>
                      <a:pt x="39780" y="10074"/>
                      <a:pt x="40351" y="8014"/>
                      <a:pt x="41256" y="6168"/>
                    </a:cubicBezTo>
                    <a:cubicBezTo>
                      <a:pt x="42613" y="3430"/>
                      <a:pt x="45423" y="680"/>
                      <a:pt x="48650" y="680"/>
                    </a:cubicBezTo>
                    <a:close/>
                    <a:moveTo>
                      <a:pt x="49083" y="49614"/>
                    </a:moveTo>
                    <a:cubicBezTo>
                      <a:pt x="49148" y="49614"/>
                      <a:pt x="49213" y="49614"/>
                      <a:pt x="49281" y="49614"/>
                    </a:cubicBezTo>
                    <a:lnTo>
                      <a:pt x="49293" y="49614"/>
                    </a:lnTo>
                    <a:cubicBezTo>
                      <a:pt x="48937" y="49662"/>
                      <a:pt x="48569" y="49685"/>
                      <a:pt x="48213" y="49733"/>
                    </a:cubicBezTo>
                    <a:lnTo>
                      <a:pt x="48213" y="49733"/>
                    </a:lnTo>
                    <a:cubicBezTo>
                      <a:pt x="48221" y="49730"/>
                      <a:pt x="48223" y="49721"/>
                      <a:pt x="48233" y="49721"/>
                    </a:cubicBezTo>
                    <a:cubicBezTo>
                      <a:pt x="48481" y="49622"/>
                      <a:pt x="48762" y="49614"/>
                      <a:pt x="49083" y="49614"/>
                    </a:cubicBezTo>
                    <a:close/>
                    <a:moveTo>
                      <a:pt x="41839" y="38387"/>
                    </a:moveTo>
                    <a:lnTo>
                      <a:pt x="52329" y="48888"/>
                    </a:lnTo>
                    <a:cubicBezTo>
                      <a:pt x="51476" y="48938"/>
                      <a:pt x="50631" y="48962"/>
                      <a:pt x="49780" y="48962"/>
                    </a:cubicBezTo>
                    <a:cubicBezTo>
                      <a:pt x="49610" y="48962"/>
                      <a:pt x="49440" y="48961"/>
                      <a:pt x="49269" y="48959"/>
                    </a:cubicBezTo>
                    <a:cubicBezTo>
                      <a:pt x="49215" y="48959"/>
                      <a:pt x="49160" y="48959"/>
                      <a:pt x="49105" y="48959"/>
                    </a:cubicBezTo>
                    <a:cubicBezTo>
                      <a:pt x="48744" y="48959"/>
                      <a:pt x="48356" y="48968"/>
                      <a:pt x="47995" y="49102"/>
                    </a:cubicBezTo>
                    <a:cubicBezTo>
                      <a:pt x="47662" y="49245"/>
                      <a:pt x="47328" y="49507"/>
                      <a:pt x="47185" y="49876"/>
                    </a:cubicBezTo>
                    <a:cubicBezTo>
                      <a:pt x="46349" y="49989"/>
                      <a:pt x="45524" y="50091"/>
                      <a:pt x="44730" y="50091"/>
                    </a:cubicBezTo>
                    <a:cubicBezTo>
                      <a:pt x="44687" y="50091"/>
                      <a:pt x="44644" y="50091"/>
                      <a:pt x="44602" y="50090"/>
                    </a:cubicBezTo>
                    <a:cubicBezTo>
                      <a:pt x="44364" y="49924"/>
                      <a:pt x="44054" y="49793"/>
                      <a:pt x="43792" y="49733"/>
                    </a:cubicBezTo>
                    <a:lnTo>
                      <a:pt x="35470" y="38708"/>
                    </a:lnTo>
                    <a:lnTo>
                      <a:pt x="35470" y="38708"/>
                    </a:lnTo>
                    <a:cubicBezTo>
                      <a:pt x="36124" y="38744"/>
                      <a:pt x="36779" y="38780"/>
                      <a:pt x="37446" y="38780"/>
                    </a:cubicBezTo>
                    <a:cubicBezTo>
                      <a:pt x="38410" y="38780"/>
                      <a:pt x="39363" y="38720"/>
                      <a:pt x="40304" y="38613"/>
                    </a:cubicBezTo>
                    <a:cubicBezTo>
                      <a:pt x="40827" y="38553"/>
                      <a:pt x="41328" y="38482"/>
                      <a:pt x="41839" y="38387"/>
                    </a:cubicBezTo>
                    <a:close/>
                    <a:moveTo>
                      <a:pt x="48638" y="1"/>
                    </a:moveTo>
                    <a:cubicBezTo>
                      <a:pt x="45114" y="1"/>
                      <a:pt x="42090" y="2954"/>
                      <a:pt x="40637" y="5871"/>
                    </a:cubicBezTo>
                    <a:cubicBezTo>
                      <a:pt x="39684" y="7776"/>
                      <a:pt x="39113" y="9859"/>
                      <a:pt x="38577" y="11871"/>
                    </a:cubicBezTo>
                    <a:cubicBezTo>
                      <a:pt x="38470" y="12252"/>
                      <a:pt x="38375" y="12657"/>
                      <a:pt x="38256" y="13050"/>
                    </a:cubicBezTo>
                    <a:lnTo>
                      <a:pt x="38172" y="13050"/>
                    </a:lnTo>
                    <a:cubicBezTo>
                      <a:pt x="36648" y="13050"/>
                      <a:pt x="35077" y="13443"/>
                      <a:pt x="33493" y="13896"/>
                    </a:cubicBezTo>
                    <a:lnTo>
                      <a:pt x="10181" y="20444"/>
                    </a:lnTo>
                    <a:lnTo>
                      <a:pt x="10776" y="20849"/>
                    </a:lnTo>
                    <a:cubicBezTo>
                      <a:pt x="11979" y="21658"/>
                      <a:pt x="13193" y="22528"/>
                      <a:pt x="14348" y="23361"/>
                    </a:cubicBezTo>
                    <a:cubicBezTo>
                      <a:pt x="16348" y="24790"/>
                      <a:pt x="18408" y="26278"/>
                      <a:pt x="20551" y="27576"/>
                    </a:cubicBezTo>
                    <a:cubicBezTo>
                      <a:pt x="21920" y="28385"/>
                      <a:pt x="23254" y="29076"/>
                      <a:pt x="24540" y="29636"/>
                    </a:cubicBezTo>
                    <a:cubicBezTo>
                      <a:pt x="24087" y="29909"/>
                      <a:pt x="23635" y="30171"/>
                      <a:pt x="23194" y="30409"/>
                    </a:cubicBezTo>
                    <a:lnTo>
                      <a:pt x="8752" y="21539"/>
                    </a:lnTo>
                    <a:cubicBezTo>
                      <a:pt x="7930" y="21039"/>
                      <a:pt x="6907" y="20408"/>
                      <a:pt x="5764" y="20349"/>
                    </a:cubicBezTo>
                    <a:cubicBezTo>
                      <a:pt x="5730" y="20348"/>
                      <a:pt x="5697" y="20347"/>
                      <a:pt x="5664" y="20347"/>
                    </a:cubicBezTo>
                    <a:cubicBezTo>
                      <a:pt x="4700" y="20347"/>
                      <a:pt x="3631" y="20844"/>
                      <a:pt x="3251" y="21742"/>
                    </a:cubicBezTo>
                    <a:cubicBezTo>
                      <a:pt x="2795" y="21475"/>
                      <a:pt x="2251" y="21341"/>
                      <a:pt x="1710" y="21341"/>
                    </a:cubicBezTo>
                    <a:cubicBezTo>
                      <a:pt x="1162" y="21341"/>
                      <a:pt x="617" y="21478"/>
                      <a:pt x="168" y="21754"/>
                    </a:cubicBezTo>
                    <a:cubicBezTo>
                      <a:pt x="60" y="21813"/>
                      <a:pt x="1" y="21932"/>
                      <a:pt x="1" y="22039"/>
                    </a:cubicBezTo>
                    <a:cubicBezTo>
                      <a:pt x="1" y="22158"/>
                      <a:pt x="60" y="22254"/>
                      <a:pt x="168" y="22313"/>
                    </a:cubicBezTo>
                    <a:lnTo>
                      <a:pt x="16527" y="31743"/>
                    </a:lnTo>
                    <a:cubicBezTo>
                      <a:pt x="17313" y="32184"/>
                      <a:pt x="18110" y="32648"/>
                      <a:pt x="18920" y="33076"/>
                    </a:cubicBezTo>
                    <a:lnTo>
                      <a:pt x="19218" y="32898"/>
                    </a:lnTo>
                    <a:lnTo>
                      <a:pt x="19289" y="32957"/>
                    </a:lnTo>
                    <a:cubicBezTo>
                      <a:pt x="22861" y="35267"/>
                      <a:pt x="28219" y="37958"/>
                      <a:pt x="34505" y="38613"/>
                    </a:cubicBezTo>
                    <a:lnTo>
                      <a:pt x="43018" y="49864"/>
                    </a:lnTo>
                    <a:cubicBezTo>
                      <a:pt x="42959" y="49924"/>
                      <a:pt x="42899" y="50019"/>
                      <a:pt x="42863" y="50090"/>
                    </a:cubicBezTo>
                    <a:cubicBezTo>
                      <a:pt x="42069" y="50147"/>
                      <a:pt x="41260" y="50166"/>
                      <a:pt x="40448" y="50166"/>
                    </a:cubicBezTo>
                    <a:cubicBezTo>
                      <a:pt x="40226" y="50166"/>
                      <a:pt x="40003" y="50164"/>
                      <a:pt x="39780" y="50162"/>
                    </a:cubicBezTo>
                    <a:cubicBezTo>
                      <a:pt x="39731" y="50162"/>
                      <a:pt x="39681" y="50162"/>
                      <a:pt x="39630" y="50162"/>
                    </a:cubicBezTo>
                    <a:cubicBezTo>
                      <a:pt x="39274" y="50162"/>
                      <a:pt x="38882" y="50171"/>
                      <a:pt x="38518" y="50317"/>
                    </a:cubicBezTo>
                    <a:cubicBezTo>
                      <a:pt x="38053" y="50495"/>
                      <a:pt x="37613" y="50924"/>
                      <a:pt x="37625" y="51519"/>
                    </a:cubicBezTo>
                    <a:cubicBezTo>
                      <a:pt x="37625" y="51698"/>
                      <a:pt x="37779" y="51841"/>
                      <a:pt x="37958" y="51841"/>
                    </a:cubicBezTo>
                    <a:lnTo>
                      <a:pt x="37970" y="51841"/>
                    </a:lnTo>
                    <a:cubicBezTo>
                      <a:pt x="38149" y="51841"/>
                      <a:pt x="38291" y="51686"/>
                      <a:pt x="38291" y="51507"/>
                    </a:cubicBezTo>
                    <a:cubicBezTo>
                      <a:pt x="38291" y="51245"/>
                      <a:pt x="38530" y="51043"/>
                      <a:pt x="38768" y="50936"/>
                    </a:cubicBezTo>
                    <a:cubicBezTo>
                      <a:pt x="39016" y="50837"/>
                      <a:pt x="39297" y="50828"/>
                      <a:pt x="39618" y="50828"/>
                    </a:cubicBezTo>
                    <a:cubicBezTo>
                      <a:pt x="39682" y="50828"/>
                      <a:pt x="39748" y="50829"/>
                      <a:pt x="39815" y="50829"/>
                    </a:cubicBezTo>
                    <a:cubicBezTo>
                      <a:pt x="40065" y="50835"/>
                      <a:pt x="40315" y="50838"/>
                      <a:pt x="40567" y="50838"/>
                    </a:cubicBezTo>
                    <a:cubicBezTo>
                      <a:pt x="41289" y="50838"/>
                      <a:pt x="42017" y="50813"/>
                      <a:pt x="42732" y="50769"/>
                    </a:cubicBezTo>
                    <a:cubicBezTo>
                      <a:pt x="42899" y="51174"/>
                      <a:pt x="43375" y="51281"/>
                      <a:pt x="43518" y="51329"/>
                    </a:cubicBezTo>
                    <a:cubicBezTo>
                      <a:pt x="44506" y="51543"/>
                      <a:pt x="45530" y="51579"/>
                      <a:pt x="46507" y="51591"/>
                    </a:cubicBezTo>
                    <a:cubicBezTo>
                      <a:pt x="46900" y="51603"/>
                      <a:pt x="47304" y="51603"/>
                      <a:pt x="47685" y="51638"/>
                    </a:cubicBezTo>
                    <a:cubicBezTo>
                      <a:pt x="49364" y="51722"/>
                      <a:pt x="50531" y="52103"/>
                      <a:pt x="51364" y="52793"/>
                    </a:cubicBezTo>
                    <a:cubicBezTo>
                      <a:pt x="51424" y="52853"/>
                      <a:pt x="51495" y="52877"/>
                      <a:pt x="51567" y="52877"/>
                    </a:cubicBezTo>
                    <a:cubicBezTo>
                      <a:pt x="51662" y="52877"/>
                      <a:pt x="51769" y="52829"/>
                      <a:pt x="51829" y="52757"/>
                    </a:cubicBezTo>
                    <a:cubicBezTo>
                      <a:pt x="51948" y="52615"/>
                      <a:pt x="51924" y="52400"/>
                      <a:pt x="51781" y="52281"/>
                    </a:cubicBezTo>
                    <a:cubicBezTo>
                      <a:pt x="50841" y="51484"/>
                      <a:pt x="49543" y="51067"/>
                      <a:pt x="47721" y="50972"/>
                    </a:cubicBezTo>
                    <a:lnTo>
                      <a:pt x="46507" y="50924"/>
                    </a:lnTo>
                    <a:cubicBezTo>
                      <a:pt x="45971" y="50912"/>
                      <a:pt x="45459" y="50888"/>
                      <a:pt x="44947" y="50852"/>
                    </a:cubicBezTo>
                    <a:cubicBezTo>
                      <a:pt x="44983" y="50805"/>
                      <a:pt x="45007" y="50769"/>
                      <a:pt x="45018" y="50733"/>
                    </a:cubicBezTo>
                    <a:cubicBezTo>
                      <a:pt x="45757" y="50710"/>
                      <a:pt x="46471" y="50626"/>
                      <a:pt x="47185" y="50519"/>
                    </a:cubicBezTo>
                    <a:cubicBezTo>
                      <a:pt x="47245" y="50567"/>
                      <a:pt x="47316" y="50591"/>
                      <a:pt x="47400" y="50591"/>
                    </a:cubicBezTo>
                    <a:lnTo>
                      <a:pt x="47424" y="50591"/>
                    </a:lnTo>
                    <a:cubicBezTo>
                      <a:pt x="47543" y="50591"/>
                      <a:pt x="47626" y="50531"/>
                      <a:pt x="47685" y="50448"/>
                    </a:cubicBezTo>
                    <a:cubicBezTo>
                      <a:pt x="48496" y="50329"/>
                      <a:pt x="49313" y="50225"/>
                      <a:pt x="50116" y="50225"/>
                    </a:cubicBezTo>
                    <a:cubicBezTo>
                      <a:pt x="50363" y="50225"/>
                      <a:pt x="50609" y="50235"/>
                      <a:pt x="50853" y="50257"/>
                    </a:cubicBezTo>
                    <a:cubicBezTo>
                      <a:pt x="51543" y="50317"/>
                      <a:pt x="52448" y="50531"/>
                      <a:pt x="52936" y="51210"/>
                    </a:cubicBezTo>
                    <a:cubicBezTo>
                      <a:pt x="52996" y="51293"/>
                      <a:pt x="53103" y="51341"/>
                      <a:pt x="53210" y="51341"/>
                    </a:cubicBezTo>
                    <a:cubicBezTo>
                      <a:pt x="53281" y="51341"/>
                      <a:pt x="53341" y="51329"/>
                      <a:pt x="53400" y="51281"/>
                    </a:cubicBezTo>
                    <a:cubicBezTo>
                      <a:pt x="53555" y="51174"/>
                      <a:pt x="53579" y="50972"/>
                      <a:pt x="53472" y="50817"/>
                    </a:cubicBezTo>
                    <a:cubicBezTo>
                      <a:pt x="52984" y="50138"/>
                      <a:pt x="52091" y="49698"/>
                      <a:pt x="50912" y="49602"/>
                    </a:cubicBezTo>
                    <a:cubicBezTo>
                      <a:pt x="50876" y="49602"/>
                      <a:pt x="50829" y="49602"/>
                      <a:pt x="50781" y="49579"/>
                    </a:cubicBezTo>
                    <a:cubicBezTo>
                      <a:pt x="51245" y="49567"/>
                      <a:pt x="51710" y="49555"/>
                      <a:pt x="52162" y="49519"/>
                    </a:cubicBezTo>
                    <a:cubicBezTo>
                      <a:pt x="52329" y="49924"/>
                      <a:pt x="52805" y="50031"/>
                      <a:pt x="52960" y="50079"/>
                    </a:cubicBezTo>
                    <a:cubicBezTo>
                      <a:pt x="53936" y="50293"/>
                      <a:pt x="54960" y="50329"/>
                      <a:pt x="55948" y="50341"/>
                    </a:cubicBezTo>
                    <a:cubicBezTo>
                      <a:pt x="56329" y="50352"/>
                      <a:pt x="56734" y="50352"/>
                      <a:pt x="57127" y="50388"/>
                    </a:cubicBezTo>
                    <a:cubicBezTo>
                      <a:pt x="58806" y="50471"/>
                      <a:pt x="59961" y="50852"/>
                      <a:pt x="60794" y="51543"/>
                    </a:cubicBezTo>
                    <a:cubicBezTo>
                      <a:pt x="60854" y="51603"/>
                      <a:pt x="60937" y="51626"/>
                      <a:pt x="61009" y="51626"/>
                    </a:cubicBezTo>
                    <a:cubicBezTo>
                      <a:pt x="61092" y="51626"/>
                      <a:pt x="61199" y="51579"/>
                      <a:pt x="61259" y="51507"/>
                    </a:cubicBezTo>
                    <a:cubicBezTo>
                      <a:pt x="61378" y="51364"/>
                      <a:pt x="61366" y="51150"/>
                      <a:pt x="61211" y="51031"/>
                    </a:cubicBezTo>
                    <a:cubicBezTo>
                      <a:pt x="60282" y="50233"/>
                      <a:pt x="58984" y="49817"/>
                      <a:pt x="57151" y="49721"/>
                    </a:cubicBezTo>
                    <a:lnTo>
                      <a:pt x="55948" y="49674"/>
                    </a:lnTo>
                    <a:cubicBezTo>
                      <a:pt x="55413" y="49662"/>
                      <a:pt x="54889" y="49638"/>
                      <a:pt x="54365" y="49602"/>
                    </a:cubicBezTo>
                    <a:cubicBezTo>
                      <a:pt x="54401" y="49555"/>
                      <a:pt x="54424" y="49519"/>
                      <a:pt x="54448" y="49483"/>
                    </a:cubicBezTo>
                    <a:cubicBezTo>
                      <a:pt x="55282" y="49459"/>
                      <a:pt x="56115" y="49340"/>
                      <a:pt x="56925" y="49221"/>
                    </a:cubicBezTo>
                    <a:cubicBezTo>
                      <a:pt x="57786" y="49110"/>
                      <a:pt x="58668" y="48985"/>
                      <a:pt x="59538" y="48985"/>
                    </a:cubicBezTo>
                    <a:cubicBezTo>
                      <a:pt x="59788" y="48985"/>
                      <a:pt x="60036" y="48995"/>
                      <a:pt x="60282" y="49019"/>
                    </a:cubicBezTo>
                    <a:cubicBezTo>
                      <a:pt x="60961" y="49078"/>
                      <a:pt x="61866" y="49305"/>
                      <a:pt x="62366" y="49971"/>
                    </a:cubicBezTo>
                    <a:cubicBezTo>
                      <a:pt x="62425" y="50055"/>
                      <a:pt x="62521" y="50102"/>
                      <a:pt x="62628" y="50102"/>
                    </a:cubicBezTo>
                    <a:cubicBezTo>
                      <a:pt x="62699" y="50102"/>
                      <a:pt x="62759" y="50090"/>
                      <a:pt x="62818" y="50043"/>
                    </a:cubicBezTo>
                    <a:cubicBezTo>
                      <a:pt x="62973" y="49936"/>
                      <a:pt x="62997" y="49733"/>
                      <a:pt x="62902" y="49579"/>
                    </a:cubicBezTo>
                    <a:cubicBezTo>
                      <a:pt x="62402" y="48900"/>
                      <a:pt x="61509" y="48471"/>
                      <a:pt x="60342" y="48364"/>
                    </a:cubicBezTo>
                    <a:cubicBezTo>
                      <a:pt x="60079" y="48340"/>
                      <a:pt x="59817" y="48330"/>
                      <a:pt x="59555" y="48330"/>
                    </a:cubicBezTo>
                    <a:cubicBezTo>
                      <a:pt x="58640" y="48330"/>
                      <a:pt x="57730" y="48455"/>
                      <a:pt x="56841" y="48566"/>
                    </a:cubicBezTo>
                    <a:cubicBezTo>
                      <a:pt x="55965" y="48693"/>
                      <a:pt x="55135" y="48811"/>
                      <a:pt x="54311" y="48811"/>
                    </a:cubicBezTo>
                    <a:cubicBezTo>
                      <a:pt x="54206" y="48811"/>
                      <a:pt x="54101" y="48809"/>
                      <a:pt x="53996" y="48805"/>
                    </a:cubicBezTo>
                    <a:cubicBezTo>
                      <a:pt x="53686" y="48602"/>
                      <a:pt x="53269" y="48424"/>
                      <a:pt x="52936" y="48424"/>
                    </a:cubicBezTo>
                    <a:cubicBezTo>
                      <a:pt x="52900" y="48424"/>
                      <a:pt x="52865" y="48436"/>
                      <a:pt x="52817" y="48436"/>
                    </a:cubicBezTo>
                    <a:lnTo>
                      <a:pt x="42625" y="38244"/>
                    </a:lnTo>
                    <a:lnTo>
                      <a:pt x="42661" y="38244"/>
                    </a:lnTo>
                    <a:cubicBezTo>
                      <a:pt x="42818" y="38246"/>
                      <a:pt x="42975" y="38248"/>
                      <a:pt x="43132" y="38248"/>
                    </a:cubicBezTo>
                    <a:cubicBezTo>
                      <a:pt x="45793" y="38248"/>
                      <a:pt x="48514" y="37869"/>
                      <a:pt x="51257" y="37172"/>
                    </a:cubicBezTo>
                    <a:cubicBezTo>
                      <a:pt x="54472" y="36351"/>
                      <a:pt x="57032" y="35255"/>
                      <a:pt x="59115" y="33791"/>
                    </a:cubicBezTo>
                    <a:cubicBezTo>
                      <a:pt x="61663" y="32005"/>
                      <a:pt x="63509" y="29600"/>
                      <a:pt x="64307" y="27004"/>
                    </a:cubicBezTo>
                    <a:cubicBezTo>
                      <a:pt x="65223" y="24075"/>
                      <a:pt x="64723" y="20861"/>
                      <a:pt x="63021" y="18646"/>
                    </a:cubicBezTo>
                    <a:cubicBezTo>
                      <a:pt x="61949" y="17241"/>
                      <a:pt x="60366" y="16277"/>
                      <a:pt x="58675" y="15884"/>
                    </a:cubicBezTo>
                    <a:cubicBezTo>
                      <a:pt x="58353" y="13324"/>
                      <a:pt x="57687" y="10621"/>
                      <a:pt x="56627" y="7740"/>
                    </a:cubicBezTo>
                    <a:cubicBezTo>
                      <a:pt x="55020" y="3347"/>
                      <a:pt x="52900" y="870"/>
                      <a:pt x="50114" y="191"/>
                    </a:cubicBezTo>
                    <a:cubicBezTo>
                      <a:pt x="49638" y="72"/>
                      <a:pt x="49126" y="1"/>
                      <a:pt x="48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27;p41">
                <a:extLst>
                  <a:ext uri="{FF2B5EF4-FFF2-40B4-BE49-F238E27FC236}">
                    <a16:creationId xmlns:a16="http://schemas.microsoft.com/office/drawing/2014/main" id="{45281AD3-4C40-EF32-E199-D1A09B71121B}"/>
                  </a:ext>
                </a:extLst>
              </p:cNvPr>
              <p:cNvSpPr/>
              <p:nvPr/>
            </p:nvSpPr>
            <p:spPr>
              <a:xfrm>
                <a:off x="6055800" y="5858000"/>
                <a:ext cx="43200" cy="50000"/>
              </a:xfrm>
              <a:custGeom>
                <a:avLst/>
                <a:gdLst/>
                <a:ahLst/>
                <a:cxnLst/>
                <a:rect l="l" t="t" r="r" b="b"/>
                <a:pathLst>
                  <a:path w="1728" h="2000" extrusionOk="0">
                    <a:moveTo>
                      <a:pt x="953" y="0"/>
                    </a:moveTo>
                    <a:cubicBezTo>
                      <a:pt x="632" y="274"/>
                      <a:pt x="275" y="560"/>
                      <a:pt x="132" y="953"/>
                    </a:cubicBezTo>
                    <a:cubicBezTo>
                      <a:pt x="1" y="1358"/>
                      <a:pt x="179" y="1893"/>
                      <a:pt x="596" y="1989"/>
                    </a:cubicBezTo>
                    <a:cubicBezTo>
                      <a:pt x="634" y="1996"/>
                      <a:pt x="671" y="2000"/>
                      <a:pt x="708" y="2000"/>
                    </a:cubicBezTo>
                    <a:cubicBezTo>
                      <a:pt x="1010" y="2000"/>
                      <a:pt x="1282" y="1754"/>
                      <a:pt x="1441" y="1488"/>
                    </a:cubicBezTo>
                    <a:cubicBezTo>
                      <a:pt x="1727" y="1036"/>
                      <a:pt x="1179" y="512"/>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28;p41">
                <a:extLst>
                  <a:ext uri="{FF2B5EF4-FFF2-40B4-BE49-F238E27FC236}">
                    <a16:creationId xmlns:a16="http://schemas.microsoft.com/office/drawing/2014/main" id="{835405DD-AAB8-46E2-2037-1107082F0E00}"/>
                  </a:ext>
                </a:extLst>
              </p:cNvPr>
              <p:cNvSpPr/>
              <p:nvPr/>
            </p:nvSpPr>
            <p:spPr>
              <a:xfrm>
                <a:off x="6149275" y="5645175"/>
                <a:ext cx="50325" cy="92275"/>
              </a:xfrm>
              <a:custGeom>
                <a:avLst/>
                <a:gdLst/>
                <a:ahLst/>
                <a:cxnLst/>
                <a:rect l="l" t="t" r="r" b="b"/>
                <a:pathLst>
                  <a:path w="2013" h="3691" extrusionOk="0">
                    <a:moveTo>
                      <a:pt x="774" y="0"/>
                    </a:moveTo>
                    <a:cubicBezTo>
                      <a:pt x="286" y="619"/>
                      <a:pt x="0" y="1393"/>
                      <a:pt x="12" y="2179"/>
                    </a:cubicBezTo>
                    <a:cubicBezTo>
                      <a:pt x="12" y="2560"/>
                      <a:pt x="84" y="2965"/>
                      <a:pt x="322" y="3274"/>
                    </a:cubicBezTo>
                    <a:cubicBezTo>
                      <a:pt x="503" y="3513"/>
                      <a:pt x="806" y="3690"/>
                      <a:pt x="1109" y="3690"/>
                    </a:cubicBezTo>
                    <a:cubicBezTo>
                      <a:pt x="1185" y="3690"/>
                      <a:pt x="1260" y="3679"/>
                      <a:pt x="1334" y="3655"/>
                    </a:cubicBezTo>
                    <a:cubicBezTo>
                      <a:pt x="1608" y="3560"/>
                      <a:pt x="1798" y="3334"/>
                      <a:pt x="1905" y="3072"/>
                    </a:cubicBezTo>
                    <a:cubicBezTo>
                      <a:pt x="2012" y="2810"/>
                      <a:pt x="2012" y="2512"/>
                      <a:pt x="1989" y="2251"/>
                    </a:cubicBezTo>
                    <a:cubicBezTo>
                      <a:pt x="1905" y="1369"/>
                      <a:pt x="1453" y="5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29;p41">
                <a:extLst>
                  <a:ext uri="{FF2B5EF4-FFF2-40B4-BE49-F238E27FC236}">
                    <a16:creationId xmlns:a16="http://schemas.microsoft.com/office/drawing/2014/main" id="{693E90F4-4ECF-794A-4F35-F3191A007797}"/>
                  </a:ext>
                </a:extLst>
              </p:cNvPr>
              <p:cNvSpPr/>
              <p:nvPr/>
            </p:nvSpPr>
            <p:spPr>
              <a:xfrm>
                <a:off x="6101650" y="5743100"/>
                <a:ext cx="75025" cy="122150"/>
              </a:xfrm>
              <a:custGeom>
                <a:avLst/>
                <a:gdLst/>
                <a:ahLst/>
                <a:cxnLst/>
                <a:rect l="l" t="t" r="r" b="b"/>
                <a:pathLst>
                  <a:path w="3001" h="4886" extrusionOk="0">
                    <a:moveTo>
                      <a:pt x="2024" y="0"/>
                    </a:moveTo>
                    <a:cubicBezTo>
                      <a:pt x="965" y="596"/>
                      <a:pt x="476" y="1846"/>
                      <a:pt x="143" y="3025"/>
                    </a:cubicBezTo>
                    <a:cubicBezTo>
                      <a:pt x="72" y="3322"/>
                      <a:pt x="0" y="3620"/>
                      <a:pt x="12" y="3929"/>
                    </a:cubicBezTo>
                    <a:cubicBezTo>
                      <a:pt x="24" y="4239"/>
                      <a:pt x="143" y="4560"/>
                      <a:pt x="405" y="4739"/>
                    </a:cubicBezTo>
                    <a:cubicBezTo>
                      <a:pt x="551" y="4842"/>
                      <a:pt x="718" y="4885"/>
                      <a:pt x="892" y="4885"/>
                    </a:cubicBezTo>
                    <a:cubicBezTo>
                      <a:pt x="1242" y="4885"/>
                      <a:pt x="1619" y="4708"/>
                      <a:pt x="1905" y="4477"/>
                    </a:cubicBezTo>
                    <a:cubicBezTo>
                      <a:pt x="2560" y="3941"/>
                      <a:pt x="2941" y="3108"/>
                      <a:pt x="2977" y="2263"/>
                    </a:cubicBezTo>
                    <a:cubicBezTo>
                      <a:pt x="3001" y="1417"/>
                      <a:pt x="2643" y="572"/>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30;p41">
                <a:extLst>
                  <a:ext uri="{FF2B5EF4-FFF2-40B4-BE49-F238E27FC236}">
                    <a16:creationId xmlns:a16="http://schemas.microsoft.com/office/drawing/2014/main" id="{8EB11F92-AF44-C018-6032-FA3D9450BC6E}"/>
                  </a:ext>
                </a:extLst>
              </p:cNvPr>
              <p:cNvSpPr/>
              <p:nvPr/>
            </p:nvSpPr>
            <p:spPr>
              <a:xfrm>
                <a:off x="6179625" y="5748950"/>
                <a:ext cx="27125" cy="43375"/>
              </a:xfrm>
              <a:custGeom>
                <a:avLst/>
                <a:gdLst/>
                <a:ahLst/>
                <a:cxnLst/>
                <a:rect l="l" t="t" r="r" b="b"/>
                <a:pathLst>
                  <a:path w="1085" h="1735" extrusionOk="0">
                    <a:moveTo>
                      <a:pt x="601" y="0"/>
                    </a:moveTo>
                    <a:cubicBezTo>
                      <a:pt x="567" y="0"/>
                      <a:pt x="533" y="6"/>
                      <a:pt x="501" y="16"/>
                    </a:cubicBezTo>
                    <a:cubicBezTo>
                      <a:pt x="358" y="64"/>
                      <a:pt x="275" y="219"/>
                      <a:pt x="215" y="350"/>
                    </a:cubicBezTo>
                    <a:cubicBezTo>
                      <a:pt x="96" y="600"/>
                      <a:pt x="36" y="874"/>
                      <a:pt x="24" y="1136"/>
                    </a:cubicBezTo>
                    <a:cubicBezTo>
                      <a:pt x="1" y="1350"/>
                      <a:pt x="36" y="1564"/>
                      <a:pt x="215" y="1683"/>
                    </a:cubicBezTo>
                    <a:cubicBezTo>
                      <a:pt x="270" y="1719"/>
                      <a:pt x="332" y="1734"/>
                      <a:pt x="396" y="1734"/>
                    </a:cubicBezTo>
                    <a:cubicBezTo>
                      <a:pt x="525" y="1734"/>
                      <a:pt x="659" y="1668"/>
                      <a:pt x="739" y="1564"/>
                    </a:cubicBezTo>
                    <a:cubicBezTo>
                      <a:pt x="870" y="1421"/>
                      <a:pt x="917" y="1231"/>
                      <a:pt x="977" y="1028"/>
                    </a:cubicBezTo>
                    <a:cubicBezTo>
                      <a:pt x="1037" y="814"/>
                      <a:pt x="1084" y="576"/>
                      <a:pt x="1037" y="350"/>
                    </a:cubicBezTo>
                    <a:cubicBezTo>
                      <a:pt x="986" y="158"/>
                      <a:pt x="790" y="0"/>
                      <a:pt x="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31;p41">
                <a:extLst>
                  <a:ext uri="{FF2B5EF4-FFF2-40B4-BE49-F238E27FC236}">
                    <a16:creationId xmlns:a16="http://schemas.microsoft.com/office/drawing/2014/main" id="{00B814E9-2F05-FA24-A816-E16227D593BB}"/>
                  </a:ext>
                </a:extLst>
              </p:cNvPr>
              <p:cNvSpPr/>
              <p:nvPr/>
            </p:nvSpPr>
            <p:spPr>
              <a:xfrm>
                <a:off x="5814700" y="5297850"/>
                <a:ext cx="143800" cy="132725"/>
              </a:xfrm>
              <a:custGeom>
                <a:avLst/>
                <a:gdLst/>
                <a:ahLst/>
                <a:cxnLst/>
                <a:rect l="l" t="t" r="r" b="b"/>
                <a:pathLst>
                  <a:path w="5752" h="5309" extrusionOk="0">
                    <a:moveTo>
                      <a:pt x="3188" y="0"/>
                    </a:moveTo>
                    <a:cubicBezTo>
                      <a:pt x="2316" y="0"/>
                      <a:pt x="1442" y="327"/>
                      <a:pt x="822" y="939"/>
                    </a:cubicBezTo>
                    <a:cubicBezTo>
                      <a:pt x="346" y="1416"/>
                      <a:pt x="1" y="2142"/>
                      <a:pt x="298" y="2737"/>
                    </a:cubicBezTo>
                    <a:cubicBezTo>
                      <a:pt x="477" y="3106"/>
                      <a:pt x="834" y="3332"/>
                      <a:pt x="1179" y="3535"/>
                    </a:cubicBezTo>
                    <a:cubicBezTo>
                      <a:pt x="2132" y="4130"/>
                      <a:pt x="3084" y="4714"/>
                      <a:pt x="4049" y="5309"/>
                    </a:cubicBezTo>
                    <a:cubicBezTo>
                      <a:pt x="4513" y="4392"/>
                      <a:pt x="4989" y="3463"/>
                      <a:pt x="5454" y="2547"/>
                    </a:cubicBezTo>
                    <a:cubicBezTo>
                      <a:pt x="5573" y="2285"/>
                      <a:pt x="5704" y="2035"/>
                      <a:pt x="5716" y="1749"/>
                    </a:cubicBezTo>
                    <a:cubicBezTo>
                      <a:pt x="5751" y="1177"/>
                      <a:pt x="5287" y="677"/>
                      <a:pt x="4775" y="404"/>
                    </a:cubicBezTo>
                    <a:cubicBezTo>
                      <a:pt x="4290" y="131"/>
                      <a:pt x="3739" y="0"/>
                      <a:pt x="3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32;p41">
                <a:extLst>
                  <a:ext uri="{FF2B5EF4-FFF2-40B4-BE49-F238E27FC236}">
                    <a16:creationId xmlns:a16="http://schemas.microsoft.com/office/drawing/2014/main" id="{4A2EE889-A6A1-220E-19E8-B119067CA762}"/>
                  </a:ext>
                </a:extLst>
              </p:cNvPr>
              <p:cNvSpPr/>
              <p:nvPr/>
            </p:nvSpPr>
            <p:spPr>
              <a:xfrm>
                <a:off x="5742975" y="5265075"/>
                <a:ext cx="41700" cy="67575"/>
              </a:xfrm>
              <a:custGeom>
                <a:avLst/>
                <a:gdLst/>
                <a:ahLst/>
                <a:cxnLst/>
                <a:rect l="l" t="t" r="r" b="b"/>
                <a:pathLst>
                  <a:path w="1668" h="2703" extrusionOk="0">
                    <a:moveTo>
                      <a:pt x="834" y="0"/>
                    </a:moveTo>
                    <a:cubicBezTo>
                      <a:pt x="369" y="0"/>
                      <a:pt x="0" y="607"/>
                      <a:pt x="0" y="1357"/>
                    </a:cubicBezTo>
                    <a:cubicBezTo>
                      <a:pt x="0" y="2096"/>
                      <a:pt x="369" y="2703"/>
                      <a:pt x="834" y="2703"/>
                    </a:cubicBezTo>
                    <a:cubicBezTo>
                      <a:pt x="1286" y="2703"/>
                      <a:pt x="1667" y="2096"/>
                      <a:pt x="1667" y="1357"/>
                    </a:cubicBezTo>
                    <a:cubicBezTo>
                      <a:pt x="1667" y="607"/>
                      <a:pt x="1286" y="0"/>
                      <a:pt x="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33;p41">
                <a:extLst>
                  <a:ext uri="{FF2B5EF4-FFF2-40B4-BE49-F238E27FC236}">
                    <a16:creationId xmlns:a16="http://schemas.microsoft.com/office/drawing/2014/main" id="{27D665A4-B3C6-E093-7555-3D350BBA809A}"/>
                  </a:ext>
                </a:extLst>
              </p:cNvPr>
              <p:cNvSpPr/>
              <p:nvPr/>
            </p:nvSpPr>
            <p:spPr>
              <a:xfrm>
                <a:off x="5956375" y="5249275"/>
                <a:ext cx="41700" cy="67900"/>
              </a:xfrm>
              <a:custGeom>
                <a:avLst/>
                <a:gdLst/>
                <a:ahLst/>
                <a:cxnLst/>
                <a:rect l="l" t="t" r="r" b="b"/>
                <a:pathLst>
                  <a:path w="1668" h="2716" extrusionOk="0">
                    <a:moveTo>
                      <a:pt x="834" y="1"/>
                    </a:moveTo>
                    <a:cubicBezTo>
                      <a:pt x="382" y="1"/>
                      <a:pt x="1" y="608"/>
                      <a:pt x="1" y="1358"/>
                    </a:cubicBezTo>
                    <a:cubicBezTo>
                      <a:pt x="1" y="2108"/>
                      <a:pt x="382" y="2716"/>
                      <a:pt x="834" y="2716"/>
                    </a:cubicBezTo>
                    <a:cubicBezTo>
                      <a:pt x="1299" y="2716"/>
                      <a:pt x="1668" y="2108"/>
                      <a:pt x="1668" y="1358"/>
                    </a:cubicBezTo>
                    <a:cubicBezTo>
                      <a:pt x="1668" y="608"/>
                      <a:pt x="1299"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34;p41">
                <a:extLst>
                  <a:ext uri="{FF2B5EF4-FFF2-40B4-BE49-F238E27FC236}">
                    <a16:creationId xmlns:a16="http://schemas.microsoft.com/office/drawing/2014/main" id="{19D36DC6-53DB-8618-E5D7-45704A525B8D}"/>
                  </a:ext>
                </a:extLst>
              </p:cNvPr>
              <p:cNvSpPr/>
              <p:nvPr/>
            </p:nvSpPr>
            <p:spPr>
              <a:xfrm>
                <a:off x="5306300" y="5985000"/>
                <a:ext cx="77725" cy="31150"/>
              </a:xfrm>
              <a:custGeom>
                <a:avLst/>
                <a:gdLst/>
                <a:ahLst/>
                <a:cxnLst/>
                <a:rect l="l" t="t" r="r" b="b"/>
                <a:pathLst>
                  <a:path w="3109" h="1246" extrusionOk="0">
                    <a:moveTo>
                      <a:pt x="326" y="1"/>
                    </a:moveTo>
                    <a:cubicBezTo>
                      <a:pt x="183" y="1"/>
                      <a:pt x="92" y="28"/>
                      <a:pt x="72" y="88"/>
                    </a:cubicBezTo>
                    <a:cubicBezTo>
                      <a:pt x="1" y="266"/>
                      <a:pt x="620" y="635"/>
                      <a:pt x="1441" y="933"/>
                    </a:cubicBezTo>
                    <a:cubicBezTo>
                      <a:pt x="1983" y="1132"/>
                      <a:pt x="2482" y="1246"/>
                      <a:pt x="2771" y="1246"/>
                    </a:cubicBezTo>
                    <a:cubicBezTo>
                      <a:pt x="2914" y="1246"/>
                      <a:pt x="3005" y="1218"/>
                      <a:pt x="3025" y="1159"/>
                    </a:cubicBezTo>
                    <a:cubicBezTo>
                      <a:pt x="3108" y="980"/>
                      <a:pt x="2477" y="611"/>
                      <a:pt x="1656" y="314"/>
                    </a:cubicBezTo>
                    <a:cubicBezTo>
                      <a:pt x="1114" y="115"/>
                      <a:pt x="615"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35;p41">
                <a:extLst>
                  <a:ext uri="{FF2B5EF4-FFF2-40B4-BE49-F238E27FC236}">
                    <a16:creationId xmlns:a16="http://schemas.microsoft.com/office/drawing/2014/main" id="{406169A9-200C-649B-2AE7-7FF3D3A8DDA4}"/>
                  </a:ext>
                </a:extLst>
              </p:cNvPr>
              <p:cNvSpPr/>
              <p:nvPr/>
            </p:nvSpPr>
            <p:spPr>
              <a:xfrm>
                <a:off x="5446800" y="6015225"/>
                <a:ext cx="63725" cy="18450"/>
              </a:xfrm>
              <a:custGeom>
                <a:avLst/>
                <a:gdLst/>
                <a:ahLst/>
                <a:cxnLst/>
                <a:rect l="l" t="t" r="r" b="b"/>
                <a:pathLst>
                  <a:path w="2549" h="738" extrusionOk="0">
                    <a:moveTo>
                      <a:pt x="716" y="0"/>
                    </a:moveTo>
                    <a:cubicBezTo>
                      <a:pt x="327" y="0"/>
                      <a:pt x="49" y="67"/>
                      <a:pt x="24" y="188"/>
                    </a:cubicBezTo>
                    <a:cubicBezTo>
                      <a:pt x="0" y="367"/>
                      <a:pt x="536" y="593"/>
                      <a:pt x="1227" y="700"/>
                    </a:cubicBezTo>
                    <a:cubicBezTo>
                      <a:pt x="1433" y="725"/>
                      <a:pt x="1630" y="737"/>
                      <a:pt x="1806" y="737"/>
                    </a:cubicBezTo>
                    <a:cubicBezTo>
                      <a:pt x="2216" y="737"/>
                      <a:pt x="2508" y="671"/>
                      <a:pt x="2525" y="545"/>
                    </a:cubicBezTo>
                    <a:cubicBezTo>
                      <a:pt x="2548" y="355"/>
                      <a:pt x="2013" y="129"/>
                      <a:pt x="1322" y="45"/>
                    </a:cubicBezTo>
                    <a:cubicBezTo>
                      <a:pt x="1105" y="15"/>
                      <a:pt x="898" y="0"/>
                      <a:pt x="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36;p41">
                <a:extLst>
                  <a:ext uri="{FF2B5EF4-FFF2-40B4-BE49-F238E27FC236}">
                    <a16:creationId xmlns:a16="http://schemas.microsoft.com/office/drawing/2014/main" id="{6DEEF85C-E25B-7706-61A7-96C213A6617C}"/>
                  </a:ext>
                </a:extLst>
              </p:cNvPr>
              <p:cNvSpPr/>
              <p:nvPr/>
            </p:nvSpPr>
            <p:spPr>
              <a:xfrm>
                <a:off x="5580750" y="6017525"/>
                <a:ext cx="63125" cy="17450"/>
              </a:xfrm>
              <a:custGeom>
                <a:avLst/>
                <a:gdLst/>
                <a:ahLst/>
                <a:cxnLst/>
                <a:rect l="l" t="t" r="r" b="b"/>
                <a:pathLst>
                  <a:path w="2525" h="698" extrusionOk="0">
                    <a:moveTo>
                      <a:pt x="1681" y="1"/>
                    </a:moveTo>
                    <a:cubicBezTo>
                      <a:pt x="1542" y="1"/>
                      <a:pt x="1393" y="9"/>
                      <a:pt x="1239" y="25"/>
                    </a:cubicBezTo>
                    <a:cubicBezTo>
                      <a:pt x="548" y="84"/>
                      <a:pt x="0" y="287"/>
                      <a:pt x="12" y="465"/>
                    </a:cubicBezTo>
                    <a:cubicBezTo>
                      <a:pt x="41" y="608"/>
                      <a:pt x="403" y="697"/>
                      <a:pt x="899" y="697"/>
                    </a:cubicBezTo>
                    <a:cubicBezTo>
                      <a:pt x="1025" y="697"/>
                      <a:pt x="1159" y="692"/>
                      <a:pt x="1298" y="680"/>
                    </a:cubicBezTo>
                    <a:cubicBezTo>
                      <a:pt x="1977" y="620"/>
                      <a:pt x="2524" y="406"/>
                      <a:pt x="2513" y="227"/>
                    </a:cubicBezTo>
                    <a:cubicBezTo>
                      <a:pt x="2503" y="89"/>
                      <a:pt x="2153" y="1"/>
                      <a:pt x="1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7;p41">
                <a:extLst>
                  <a:ext uri="{FF2B5EF4-FFF2-40B4-BE49-F238E27FC236}">
                    <a16:creationId xmlns:a16="http://schemas.microsoft.com/office/drawing/2014/main" id="{1FB66369-93FA-25A6-5113-1B7693932696}"/>
                  </a:ext>
                </a:extLst>
              </p:cNvPr>
              <p:cNvSpPr/>
              <p:nvPr/>
            </p:nvSpPr>
            <p:spPr>
              <a:xfrm>
                <a:off x="5698325" y="5964775"/>
                <a:ext cx="78600" cy="40850"/>
              </a:xfrm>
              <a:custGeom>
                <a:avLst/>
                <a:gdLst/>
                <a:ahLst/>
                <a:cxnLst/>
                <a:rect l="l" t="t" r="r" b="b"/>
                <a:pathLst>
                  <a:path w="3144" h="1634" extrusionOk="0">
                    <a:moveTo>
                      <a:pt x="2916" y="1"/>
                    </a:moveTo>
                    <a:cubicBezTo>
                      <a:pt x="2670" y="1"/>
                      <a:pt x="2092" y="285"/>
                      <a:pt x="1441" y="611"/>
                    </a:cubicBezTo>
                    <a:cubicBezTo>
                      <a:pt x="643" y="1016"/>
                      <a:pt x="0" y="1361"/>
                      <a:pt x="48" y="1551"/>
                    </a:cubicBezTo>
                    <a:cubicBezTo>
                      <a:pt x="67" y="1605"/>
                      <a:pt x="161" y="1634"/>
                      <a:pt x="309" y="1634"/>
                    </a:cubicBezTo>
                    <a:cubicBezTo>
                      <a:pt x="620" y="1634"/>
                      <a:pt x="1169" y="1505"/>
                      <a:pt x="1750" y="1206"/>
                    </a:cubicBezTo>
                    <a:cubicBezTo>
                      <a:pt x="2608" y="766"/>
                      <a:pt x="3144" y="170"/>
                      <a:pt x="3024" y="39"/>
                    </a:cubicBezTo>
                    <a:cubicBezTo>
                      <a:pt x="3004" y="13"/>
                      <a:pt x="2967"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638;p41">
                <a:extLst>
                  <a:ext uri="{FF2B5EF4-FFF2-40B4-BE49-F238E27FC236}">
                    <a16:creationId xmlns:a16="http://schemas.microsoft.com/office/drawing/2014/main" id="{A4D2C2EA-C531-1E92-64E3-372BE8232566}"/>
                  </a:ext>
                </a:extLst>
              </p:cNvPr>
              <p:cNvSpPr/>
              <p:nvPr/>
            </p:nvSpPr>
            <p:spPr>
              <a:xfrm>
                <a:off x="5812625" y="5893575"/>
                <a:ext cx="56575" cy="46500"/>
              </a:xfrm>
              <a:custGeom>
                <a:avLst/>
                <a:gdLst/>
                <a:ahLst/>
                <a:cxnLst/>
                <a:rect l="l" t="t" r="r" b="b"/>
                <a:pathLst>
                  <a:path w="2263" h="1860" extrusionOk="0">
                    <a:moveTo>
                      <a:pt x="2039" y="1"/>
                    </a:moveTo>
                    <a:cubicBezTo>
                      <a:pt x="1823" y="1"/>
                      <a:pt x="1364" y="275"/>
                      <a:pt x="905" y="685"/>
                    </a:cubicBezTo>
                    <a:cubicBezTo>
                      <a:pt x="357" y="1173"/>
                      <a:pt x="0" y="1673"/>
                      <a:pt x="119" y="1828"/>
                    </a:cubicBezTo>
                    <a:cubicBezTo>
                      <a:pt x="139" y="1849"/>
                      <a:pt x="170" y="1859"/>
                      <a:pt x="211" y="1859"/>
                    </a:cubicBezTo>
                    <a:cubicBezTo>
                      <a:pt x="418" y="1859"/>
                      <a:pt x="878" y="1593"/>
                      <a:pt x="1346" y="1185"/>
                    </a:cubicBezTo>
                    <a:cubicBezTo>
                      <a:pt x="1905" y="697"/>
                      <a:pt x="2262" y="185"/>
                      <a:pt x="2143" y="42"/>
                    </a:cubicBezTo>
                    <a:cubicBezTo>
                      <a:pt x="2122" y="14"/>
                      <a:pt x="2086" y="1"/>
                      <a:pt x="2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639;p41">
                <a:extLst>
                  <a:ext uri="{FF2B5EF4-FFF2-40B4-BE49-F238E27FC236}">
                    <a16:creationId xmlns:a16="http://schemas.microsoft.com/office/drawing/2014/main" id="{D54EF2F5-94EC-733B-3E12-17600D768975}"/>
                  </a:ext>
                </a:extLst>
              </p:cNvPr>
              <p:cNvSpPr/>
              <p:nvPr/>
            </p:nvSpPr>
            <p:spPr>
              <a:xfrm>
                <a:off x="5898050" y="5799150"/>
                <a:ext cx="49125" cy="57200"/>
              </a:xfrm>
              <a:custGeom>
                <a:avLst/>
                <a:gdLst/>
                <a:ahLst/>
                <a:cxnLst/>
                <a:rect l="l" t="t" r="r" b="b"/>
                <a:pathLst>
                  <a:path w="1965" h="2288" extrusionOk="0">
                    <a:moveTo>
                      <a:pt x="1755" y="0"/>
                    </a:moveTo>
                    <a:cubicBezTo>
                      <a:pt x="1553" y="0"/>
                      <a:pt x="1115" y="391"/>
                      <a:pt x="715" y="949"/>
                    </a:cubicBezTo>
                    <a:cubicBezTo>
                      <a:pt x="250" y="1568"/>
                      <a:pt x="0" y="2164"/>
                      <a:pt x="155" y="2271"/>
                    </a:cubicBezTo>
                    <a:cubicBezTo>
                      <a:pt x="170" y="2282"/>
                      <a:pt x="189" y="2288"/>
                      <a:pt x="212" y="2288"/>
                    </a:cubicBezTo>
                    <a:cubicBezTo>
                      <a:pt x="401" y="2288"/>
                      <a:pt x="835" y="1896"/>
                      <a:pt x="1251" y="1342"/>
                    </a:cubicBezTo>
                    <a:cubicBezTo>
                      <a:pt x="1715" y="723"/>
                      <a:pt x="1965" y="128"/>
                      <a:pt x="1822" y="21"/>
                    </a:cubicBezTo>
                    <a:cubicBezTo>
                      <a:pt x="1804" y="7"/>
                      <a:pt x="1782"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640;p41">
                <a:extLst>
                  <a:ext uri="{FF2B5EF4-FFF2-40B4-BE49-F238E27FC236}">
                    <a16:creationId xmlns:a16="http://schemas.microsoft.com/office/drawing/2014/main" id="{09A88AF0-9923-222F-CD24-E3D41B1D659B}"/>
                  </a:ext>
                </a:extLst>
              </p:cNvPr>
              <p:cNvSpPr/>
              <p:nvPr/>
            </p:nvSpPr>
            <p:spPr>
              <a:xfrm>
                <a:off x="5957275" y="5701225"/>
                <a:ext cx="31575" cy="54000"/>
              </a:xfrm>
              <a:custGeom>
                <a:avLst/>
                <a:gdLst/>
                <a:ahLst/>
                <a:cxnLst/>
                <a:rect l="l" t="t" r="r" b="b"/>
                <a:pathLst>
                  <a:path w="1263" h="2160" extrusionOk="0">
                    <a:moveTo>
                      <a:pt x="1058" y="1"/>
                    </a:moveTo>
                    <a:cubicBezTo>
                      <a:pt x="888" y="1"/>
                      <a:pt x="564" y="398"/>
                      <a:pt x="322" y="949"/>
                    </a:cubicBezTo>
                    <a:cubicBezTo>
                      <a:pt x="72" y="1544"/>
                      <a:pt x="1" y="2080"/>
                      <a:pt x="167" y="2152"/>
                    </a:cubicBezTo>
                    <a:cubicBezTo>
                      <a:pt x="179" y="2157"/>
                      <a:pt x="192" y="2160"/>
                      <a:pt x="205" y="2160"/>
                    </a:cubicBezTo>
                    <a:cubicBezTo>
                      <a:pt x="375" y="2160"/>
                      <a:pt x="699" y="1762"/>
                      <a:pt x="941" y="1211"/>
                    </a:cubicBezTo>
                    <a:cubicBezTo>
                      <a:pt x="1203" y="640"/>
                      <a:pt x="1263" y="80"/>
                      <a:pt x="1096" y="9"/>
                    </a:cubicBezTo>
                    <a:cubicBezTo>
                      <a:pt x="1084" y="3"/>
                      <a:pt x="1072" y="1"/>
                      <a:pt x="1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641;p41">
                <a:extLst>
                  <a:ext uri="{FF2B5EF4-FFF2-40B4-BE49-F238E27FC236}">
                    <a16:creationId xmlns:a16="http://schemas.microsoft.com/office/drawing/2014/main" id="{5C71772B-AACF-3AD6-DF6C-CC72B56C6388}"/>
                  </a:ext>
                </a:extLst>
              </p:cNvPr>
              <p:cNvSpPr/>
              <p:nvPr/>
            </p:nvSpPr>
            <p:spPr>
              <a:xfrm>
                <a:off x="5988225" y="5624325"/>
                <a:ext cx="16400" cy="38725"/>
              </a:xfrm>
              <a:custGeom>
                <a:avLst/>
                <a:gdLst/>
                <a:ahLst/>
                <a:cxnLst/>
                <a:rect l="l" t="t" r="r" b="b"/>
                <a:pathLst>
                  <a:path w="656" h="1549" extrusionOk="0">
                    <a:moveTo>
                      <a:pt x="322" y="1"/>
                    </a:moveTo>
                    <a:cubicBezTo>
                      <a:pt x="144" y="1"/>
                      <a:pt x="1" y="346"/>
                      <a:pt x="1" y="775"/>
                    </a:cubicBezTo>
                    <a:cubicBezTo>
                      <a:pt x="1" y="1215"/>
                      <a:pt x="144" y="1549"/>
                      <a:pt x="322" y="1549"/>
                    </a:cubicBezTo>
                    <a:cubicBezTo>
                      <a:pt x="501" y="1549"/>
                      <a:pt x="656" y="1215"/>
                      <a:pt x="656" y="775"/>
                    </a:cubicBezTo>
                    <a:cubicBezTo>
                      <a:pt x="656" y="346"/>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642;p41">
                <a:extLst>
                  <a:ext uri="{FF2B5EF4-FFF2-40B4-BE49-F238E27FC236}">
                    <a16:creationId xmlns:a16="http://schemas.microsoft.com/office/drawing/2014/main" id="{89ED3FD3-30F0-1F97-9F75-7F6EB161982A}"/>
                  </a:ext>
                </a:extLst>
              </p:cNvPr>
              <p:cNvSpPr/>
              <p:nvPr/>
            </p:nvSpPr>
            <p:spPr>
              <a:xfrm>
                <a:off x="5523300" y="6055050"/>
                <a:ext cx="64900" cy="16750"/>
              </a:xfrm>
              <a:custGeom>
                <a:avLst/>
                <a:gdLst/>
                <a:ahLst/>
                <a:cxnLst/>
                <a:rect l="l" t="t" r="r" b="b"/>
                <a:pathLst>
                  <a:path w="2596" h="670" extrusionOk="0">
                    <a:moveTo>
                      <a:pt x="1298" y="0"/>
                    </a:moveTo>
                    <a:cubicBezTo>
                      <a:pt x="548" y="12"/>
                      <a:pt x="0" y="274"/>
                      <a:pt x="48" y="453"/>
                    </a:cubicBezTo>
                    <a:cubicBezTo>
                      <a:pt x="89" y="628"/>
                      <a:pt x="508" y="669"/>
                      <a:pt x="1046" y="669"/>
                    </a:cubicBezTo>
                    <a:cubicBezTo>
                      <a:pt x="1127" y="669"/>
                      <a:pt x="1212" y="668"/>
                      <a:pt x="1298" y="667"/>
                    </a:cubicBezTo>
                    <a:cubicBezTo>
                      <a:pt x="1385" y="668"/>
                      <a:pt x="1469" y="669"/>
                      <a:pt x="1551" y="669"/>
                    </a:cubicBezTo>
                    <a:cubicBezTo>
                      <a:pt x="2089" y="669"/>
                      <a:pt x="2507" y="628"/>
                      <a:pt x="2548" y="453"/>
                    </a:cubicBezTo>
                    <a:cubicBezTo>
                      <a:pt x="2596" y="298"/>
                      <a:pt x="2036" y="12"/>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643;p41">
                <a:extLst>
                  <a:ext uri="{FF2B5EF4-FFF2-40B4-BE49-F238E27FC236}">
                    <a16:creationId xmlns:a16="http://schemas.microsoft.com/office/drawing/2014/main" id="{E7F220CE-2F7B-6841-A330-FCF2E624D62A}"/>
                  </a:ext>
                </a:extLst>
              </p:cNvPr>
              <p:cNvSpPr/>
              <p:nvPr/>
            </p:nvSpPr>
            <p:spPr>
              <a:xfrm>
                <a:off x="5651950" y="6048000"/>
                <a:ext cx="55625" cy="18025"/>
              </a:xfrm>
              <a:custGeom>
                <a:avLst/>
                <a:gdLst/>
                <a:ahLst/>
                <a:cxnLst/>
                <a:rect l="l" t="t" r="r" b="b"/>
                <a:pathLst>
                  <a:path w="2225" h="721" extrusionOk="0">
                    <a:moveTo>
                      <a:pt x="1693" y="0"/>
                    </a:moveTo>
                    <a:cubicBezTo>
                      <a:pt x="1515" y="0"/>
                      <a:pt x="1300" y="19"/>
                      <a:pt x="1069" y="44"/>
                    </a:cubicBezTo>
                    <a:cubicBezTo>
                      <a:pt x="510" y="104"/>
                      <a:pt x="57" y="187"/>
                      <a:pt x="22" y="377"/>
                    </a:cubicBezTo>
                    <a:cubicBezTo>
                      <a:pt x="1" y="535"/>
                      <a:pt x="389" y="721"/>
                      <a:pt x="923" y="721"/>
                    </a:cubicBezTo>
                    <a:cubicBezTo>
                      <a:pt x="993" y="721"/>
                      <a:pt x="1066" y="718"/>
                      <a:pt x="1141" y="711"/>
                    </a:cubicBezTo>
                    <a:cubicBezTo>
                      <a:pt x="1784" y="639"/>
                      <a:pt x="2224" y="306"/>
                      <a:pt x="2153" y="139"/>
                    </a:cubicBezTo>
                    <a:cubicBezTo>
                      <a:pt x="2112" y="36"/>
                      <a:pt x="1938" y="0"/>
                      <a:pt x="1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644;p41">
                <a:extLst>
                  <a:ext uri="{FF2B5EF4-FFF2-40B4-BE49-F238E27FC236}">
                    <a16:creationId xmlns:a16="http://schemas.microsoft.com/office/drawing/2014/main" id="{FD320E19-6B6E-D5AC-D8CD-91F209B17AD2}"/>
                  </a:ext>
                </a:extLst>
              </p:cNvPr>
              <p:cNvSpPr/>
              <p:nvPr/>
            </p:nvSpPr>
            <p:spPr>
              <a:xfrm>
                <a:off x="5774225" y="5983025"/>
                <a:ext cx="64600" cy="39775"/>
              </a:xfrm>
              <a:custGeom>
                <a:avLst/>
                <a:gdLst/>
                <a:ahLst/>
                <a:cxnLst/>
                <a:rect l="l" t="t" r="r" b="b"/>
                <a:pathLst>
                  <a:path w="2584" h="1591" extrusionOk="0">
                    <a:moveTo>
                      <a:pt x="2365" y="0"/>
                    </a:moveTo>
                    <a:cubicBezTo>
                      <a:pt x="2128" y="0"/>
                      <a:pt x="1638" y="188"/>
                      <a:pt x="1120" y="512"/>
                    </a:cubicBezTo>
                    <a:cubicBezTo>
                      <a:pt x="441" y="929"/>
                      <a:pt x="0" y="1393"/>
                      <a:pt x="84" y="1536"/>
                    </a:cubicBezTo>
                    <a:cubicBezTo>
                      <a:pt x="108" y="1573"/>
                      <a:pt x="158" y="1591"/>
                      <a:pt x="228" y="1591"/>
                    </a:cubicBezTo>
                    <a:cubicBezTo>
                      <a:pt x="469" y="1591"/>
                      <a:pt x="951" y="1385"/>
                      <a:pt x="1477" y="1071"/>
                    </a:cubicBezTo>
                    <a:cubicBezTo>
                      <a:pt x="2143" y="655"/>
                      <a:pt x="2584" y="202"/>
                      <a:pt x="2501" y="47"/>
                    </a:cubicBezTo>
                    <a:cubicBezTo>
                      <a:pt x="2479" y="16"/>
                      <a:pt x="2432" y="0"/>
                      <a:pt x="2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645;p41">
                <a:extLst>
                  <a:ext uri="{FF2B5EF4-FFF2-40B4-BE49-F238E27FC236}">
                    <a16:creationId xmlns:a16="http://schemas.microsoft.com/office/drawing/2014/main" id="{9F1FD4CB-C082-1952-7165-234229CD8368}"/>
                  </a:ext>
                </a:extLst>
              </p:cNvPr>
              <p:cNvSpPr/>
              <p:nvPr/>
            </p:nvSpPr>
            <p:spPr>
              <a:xfrm>
                <a:off x="5880175" y="5908425"/>
                <a:ext cx="56900" cy="45800"/>
              </a:xfrm>
              <a:custGeom>
                <a:avLst/>
                <a:gdLst/>
                <a:ahLst/>
                <a:cxnLst/>
                <a:rect l="l" t="t" r="r" b="b"/>
                <a:pathLst>
                  <a:path w="2276" h="1832" extrusionOk="0">
                    <a:moveTo>
                      <a:pt x="2049" y="1"/>
                    </a:moveTo>
                    <a:cubicBezTo>
                      <a:pt x="1834" y="1"/>
                      <a:pt x="1386" y="264"/>
                      <a:pt x="930" y="662"/>
                    </a:cubicBezTo>
                    <a:cubicBezTo>
                      <a:pt x="358" y="1162"/>
                      <a:pt x="1" y="1650"/>
                      <a:pt x="120" y="1793"/>
                    </a:cubicBezTo>
                    <a:cubicBezTo>
                      <a:pt x="141" y="1819"/>
                      <a:pt x="176" y="1831"/>
                      <a:pt x="223" y="1831"/>
                    </a:cubicBezTo>
                    <a:cubicBezTo>
                      <a:pt x="436" y="1831"/>
                      <a:pt x="889" y="1575"/>
                      <a:pt x="1358" y="1174"/>
                    </a:cubicBezTo>
                    <a:cubicBezTo>
                      <a:pt x="1918" y="686"/>
                      <a:pt x="2275" y="186"/>
                      <a:pt x="2156" y="43"/>
                    </a:cubicBezTo>
                    <a:cubicBezTo>
                      <a:pt x="2134" y="14"/>
                      <a:pt x="2097" y="1"/>
                      <a:pt x="2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646;p41">
                <a:extLst>
                  <a:ext uri="{FF2B5EF4-FFF2-40B4-BE49-F238E27FC236}">
                    <a16:creationId xmlns:a16="http://schemas.microsoft.com/office/drawing/2014/main" id="{9DD145E4-C475-04EC-E46C-81298741CCE0}"/>
                  </a:ext>
                </a:extLst>
              </p:cNvPr>
              <p:cNvSpPr/>
              <p:nvPr/>
            </p:nvSpPr>
            <p:spPr>
              <a:xfrm>
                <a:off x="5978700" y="5802225"/>
                <a:ext cx="42600" cy="42825"/>
              </a:xfrm>
              <a:custGeom>
                <a:avLst/>
                <a:gdLst/>
                <a:ahLst/>
                <a:cxnLst/>
                <a:rect l="l" t="t" r="r" b="b"/>
                <a:pathLst>
                  <a:path w="1704" h="1713" extrusionOk="0">
                    <a:moveTo>
                      <a:pt x="1485" y="1"/>
                    </a:moveTo>
                    <a:cubicBezTo>
                      <a:pt x="1295" y="1"/>
                      <a:pt x="937" y="257"/>
                      <a:pt x="596" y="648"/>
                    </a:cubicBezTo>
                    <a:cubicBezTo>
                      <a:pt x="215" y="1100"/>
                      <a:pt x="1" y="1564"/>
                      <a:pt x="144" y="1684"/>
                    </a:cubicBezTo>
                    <a:cubicBezTo>
                      <a:pt x="165" y="1703"/>
                      <a:pt x="194" y="1712"/>
                      <a:pt x="230" y="1712"/>
                    </a:cubicBezTo>
                    <a:cubicBezTo>
                      <a:pt x="413" y="1712"/>
                      <a:pt x="769" y="1465"/>
                      <a:pt x="1108" y="1076"/>
                    </a:cubicBezTo>
                    <a:cubicBezTo>
                      <a:pt x="1513" y="612"/>
                      <a:pt x="1704" y="148"/>
                      <a:pt x="1573" y="29"/>
                    </a:cubicBezTo>
                    <a:cubicBezTo>
                      <a:pt x="1550" y="10"/>
                      <a:pt x="1520" y="1"/>
                      <a:pt x="14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647;p41">
                <a:extLst>
                  <a:ext uri="{FF2B5EF4-FFF2-40B4-BE49-F238E27FC236}">
                    <a16:creationId xmlns:a16="http://schemas.microsoft.com/office/drawing/2014/main" id="{2D0680D0-536D-4666-DA1C-60FD772FDB73}"/>
                  </a:ext>
                </a:extLst>
              </p:cNvPr>
              <p:cNvSpPr/>
              <p:nvPr/>
            </p:nvSpPr>
            <p:spPr>
              <a:xfrm>
                <a:off x="6025750" y="5683425"/>
                <a:ext cx="21450" cy="33050"/>
              </a:xfrm>
              <a:custGeom>
                <a:avLst/>
                <a:gdLst/>
                <a:ahLst/>
                <a:cxnLst/>
                <a:rect l="l" t="t" r="r" b="b"/>
                <a:pathLst>
                  <a:path w="858" h="1322" extrusionOk="0">
                    <a:moveTo>
                      <a:pt x="564" y="1"/>
                    </a:moveTo>
                    <a:cubicBezTo>
                      <a:pt x="394" y="1"/>
                      <a:pt x="195" y="249"/>
                      <a:pt x="107" y="578"/>
                    </a:cubicBezTo>
                    <a:cubicBezTo>
                      <a:pt x="0" y="923"/>
                      <a:pt x="83" y="1268"/>
                      <a:pt x="250" y="1316"/>
                    </a:cubicBezTo>
                    <a:cubicBezTo>
                      <a:pt x="264" y="1320"/>
                      <a:pt x="279" y="1321"/>
                      <a:pt x="293" y="1321"/>
                    </a:cubicBezTo>
                    <a:cubicBezTo>
                      <a:pt x="464" y="1321"/>
                      <a:pt x="663" y="1074"/>
                      <a:pt x="762" y="756"/>
                    </a:cubicBezTo>
                    <a:cubicBezTo>
                      <a:pt x="857" y="387"/>
                      <a:pt x="786" y="66"/>
                      <a:pt x="607" y="6"/>
                    </a:cubicBezTo>
                    <a:cubicBezTo>
                      <a:pt x="593" y="2"/>
                      <a:pt x="579"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648;p41">
                <a:extLst>
                  <a:ext uri="{FF2B5EF4-FFF2-40B4-BE49-F238E27FC236}">
                    <a16:creationId xmlns:a16="http://schemas.microsoft.com/office/drawing/2014/main" id="{5A2FD30B-FDFA-9EDA-8349-D8D35238A8E9}"/>
                  </a:ext>
                </a:extLst>
              </p:cNvPr>
              <p:cNvSpPr/>
              <p:nvPr/>
            </p:nvSpPr>
            <p:spPr>
              <a:xfrm>
                <a:off x="6038850" y="5576700"/>
                <a:ext cx="16375" cy="32775"/>
              </a:xfrm>
              <a:custGeom>
                <a:avLst/>
                <a:gdLst/>
                <a:ahLst/>
                <a:cxnLst/>
                <a:rect l="l" t="t" r="r" b="b"/>
                <a:pathLst>
                  <a:path w="655" h="1311" extrusionOk="0">
                    <a:moveTo>
                      <a:pt x="321" y="1"/>
                    </a:moveTo>
                    <a:cubicBezTo>
                      <a:pt x="143" y="1"/>
                      <a:pt x="0" y="298"/>
                      <a:pt x="0" y="656"/>
                    </a:cubicBezTo>
                    <a:cubicBezTo>
                      <a:pt x="0" y="1037"/>
                      <a:pt x="143" y="1311"/>
                      <a:pt x="321" y="1311"/>
                    </a:cubicBezTo>
                    <a:cubicBezTo>
                      <a:pt x="500" y="1311"/>
                      <a:pt x="655" y="1013"/>
                      <a:pt x="655" y="656"/>
                    </a:cubicBezTo>
                    <a:cubicBezTo>
                      <a:pt x="655" y="298"/>
                      <a:pt x="500" y="1"/>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49;p41">
                <a:extLst>
                  <a:ext uri="{FF2B5EF4-FFF2-40B4-BE49-F238E27FC236}">
                    <a16:creationId xmlns:a16="http://schemas.microsoft.com/office/drawing/2014/main" id="{63975433-1E76-43CF-F11F-5D66179C970A}"/>
                  </a:ext>
                </a:extLst>
              </p:cNvPr>
              <p:cNvSpPr/>
              <p:nvPr/>
            </p:nvSpPr>
            <p:spPr>
              <a:xfrm>
                <a:off x="5684625" y="5454650"/>
                <a:ext cx="189925" cy="112850"/>
              </a:xfrm>
              <a:custGeom>
                <a:avLst/>
                <a:gdLst/>
                <a:ahLst/>
                <a:cxnLst/>
                <a:rect l="l" t="t" r="r" b="b"/>
                <a:pathLst>
                  <a:path w="7597" h="4514" extrusionOk="0">
                    <a:moveTo>
                      <a:pt x="183" y="1"/>
                    </a:moveTo>
                    <a:cubicBezTo>
                      <a:pt x="154" y="1"/>
                      <a:pt x="124" y="9"/>
                      <a:pt x="96" y="25"/>
                    </a:cubicBezTo>
                    <a:cubicBezTo>
                      <a:pt x="24" y="61"/>
                      <a:pt x="1" y="168"/>
                      <a:pt x="36" y="239"/>
                    </a:cubicBezTo>
                    <a:cubicBezTo>
                      <a:pt x="1489" y="2799"/>
                      <a:pt x="4430" y="4514"/>
                      <a:pt x="7382" y="4514"/>
                    </a:cubicBezTo>
                    <a:lnTo>
                      <a:pt x="7442" y="4514"/>
                    </a:lnTo>
                    <a:cubicBezTo>
                      <a:pt x="7525" y="4514"/>
                      <a:pt x="7597" y="4442"/>
                      <a:pt x="7597" y="4347"/>
                    </a:cubicBezTo>
                    <a:cubicBezTo>
                      <a:pt x="7597" y="4264"/>
                      <a:pt x="7525" y="4192"/>
                      <a:pt x="7442" y="4192"/>
                    </a:cubicBezTo>
                    <a:cubicBezTo>
                      <a:pt x="7432" y="4192"/>
                      <a:pt x="7421" y="4192"/>
                      <a:pt x="7411" y="4192"/>
                    </a:cubicBezTo>
                    <a:cubicBezTo>
                      <a:pt x="4576" y="4192"/>
                      <a:pt x="1734" y="2552"/>
                      <a:pt x="322" y="85"/>
                    </a:cubicBezTo>
                    <a:cubicBezTo>
                      <a:pt x="291" y="30"/>
                      <a:pt x="239"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50;p41">
                <a:extLst>
                  <a:ext uri="{FF2B5EF4-FFF2-40B4-BE49-F238E27FC236}">
                    <a16:creationId xmlns:a16="http://schemas.microsoft.com/office/drawing/2014/main" id="{463513D0-DF9B-B354-ADC6-66D366DA44E8}"/>
                  </a:ext>
                </a:extLst>
              </p:cNvPr>
              <p:cNvSpPr/>
              <p:nvPr/>
            </p:nvSpPr>
            <p:spPr>
              <a:xfrm>
                <a:off x="5776900" y="5563850"/>
                <a:ext cx="93200" cy="22700"/>
              </a:xfrm>
              <a:custGeom>
                <a:avLst/>
                <a:gdLst/>
                <a:ahLst/>
                <a:cxnLst/>
                <a:rect l="l" t="t" r="r" b="b"/>
                <a:pathLst>
                  <a:path w="3728" h="908" extrusionOk="0">
                    <a:moveTo>
                      <a:pt x="179" y="1"/>
                    </a:moveTo>
                    <a:cubicBezTo>
                      <a:pt x="114" y="1"/>
                      <a:pt x="59" y="37"/>
                      <a:pt x="24" y="98"/>
                    </a:cubicBezTo>
                    <a:cubicBezTo>
                      <a:pt x="1" y="193"/>
                      <a:pt x="24" y="277"/>
                      <a:pt x="120" y="324"/>
                    </a:cubicBezTo>
                    <a:cubicBezTo>
                      <a:pt x="1013" y="693"/>
                      <a:pt x="1977" y="908"/>
                      <a:pt x="2941" y="908"/>
                    </a:cubicBezTo>
                    <a:cubicBezTo>
                      <a:pt x="3156" y="908"/>
                      <a:pt x="3358" y="896"/>
                      <a:pt x="3572" y="872"/>
                    </a:cubicBezTo>
                    <a:cubicBezTo>
                      <a:pt x="3656" y="860"/>
                      <a:pt x="3727" y="789"/>
                      <a:pt x="3715" y="693"/>
                    </a:cubicBezTo>
                    <a:cubicBezTo>
                      <a:pt x="3727" y="598"/>
                      <a:pt x="3644" y="539"/>
                      <a:pt x="3549" y="539"/>
                    </a:cubicBezTo>
                    <a:cubicBezTo>
                      <a:pt x="3355" y="555"/>
                      <a:pt x="3161" y="564"/>
                      <a:pt x="2965" y="564"/>
                    </a:cubicBezTo>
                    <a:cubicBezTo>
                      <a:pt x="2042" y="564"/>
                      <a:pt x="1106" y="378"/>
                      <a:pt x="251" y="15"/>
                    </a:cubicBezTo>
                    <a:cubicBezTo>
                      <a:pt x="226" y="5"/>
                      <a:pt x="20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51;p41">
                <a:extLst>
                  <a:ext uri="{FF2B5EF4-FFF2-40B4-BE49-F238E27FC236}">
                    <a16:creationId xmlns:a16="http://schemas.microsoft.com/office/drawing/2014/main" id="{787DE11C-8F40-100A-FBEA-BE1B4C6A894C}"/>
                  </a:ext>
                </a:extLst>
              </p:cNvPr>
              <p:cNvSpPr/>
              <p:nvPr/>
            </p:nvSpPr>
            <p:spPr>
              <a:xfrm>
                <a:off x="5418825" y="5636725"/>
                <a:ext cx="106575" cy="79725"/>
              </a:xfrm>
              <a:custGeom>
                <a:avLst/>
                <a:gdLst/>
                <a:ahLst/>
                <a:cxnLst/>
                <a:rect l="l" t="t" r="r" b="b"/>
                <a:pathLst>
                  <a:path w="4263" h="3189" extrusionOk="0">
                    <a:moveTo>
                      <a:pt x="4037" y="1"/>
                    </a:moveTo>
                    <a:cubicBezTo>
                      <a:pt x="3160" y="1"/>
                      <a:pt x="2290" y="192"/>
                      <a:pt x="1500" y="564"/>
                    </a:cubicBezTo>
                    <a:cubicBezTo>
                      <a:pt x="953" y="815"/>
                      <a:pt x="405" y="1207"/>
                      <a:pt x="167" y="1767"/>
                    </a:cubicBezTo>
                    <a:cubicBezTo>
                      <a:pt x="0" y="2160"/>
                      <a:pt x="12" y="2636"/>
                      <a:pt x="298" y="2934"/>
                    </a:cubicBezTo>
                    <a:cubicBezTo>
                      <a:pt x="488" y="3115"/>
                      <a:pt x="751" y="3188"/>
                      <a:pt x="1018" y="3188"/>
                    </a:cubicBezTo>
                    <a:cubicBezTo>
                      <a:pt x="1137" y="3188"/>
                      <a:pt x="1256" y="3174"/>
                      <a:pt x="1370" y="3148"/>
                    </a:cubicBezTo>
                    <a:cubicBezTo>
                      <a:pt x="2096" y="3005"/>
                      <a:pt x="2727" y="2529"/>
                      <a:pt x="3191" y="1946"/>
                    </a:cubicBezTo>
                    <a:cubicBezTo>
                      <a:pt x="3644" y="1362"/>
                      <a:pt x="3965" y="684"/>
                      <a:pt x="4263" y="5"/>
                    </a:cubicBezTo>
                    <a:cubicBezTo>
                      <a:pt x="4187" y="2"/>
                      <a:pt x="4112" y="1"/>
                      <a:pt x="4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52;p41">
                <a:extLst>
                  <a:ext uri="{FF2B5EF4-FFF2-40B4-BE49-F238E27FC236}">
                    <a16:creationId xmlns:a16="http://schemas.microsoft.com/office/drawing/2014/main" id="{B1AC5940-AB76-AF97-0075-C053DC41BC8F}"/>
                  </a:ext>
                </a:extLst>
              </p:cNvPr>
              <p:cNvSpPr/>
              <p:nvPr/>
            </p:nvSpPr>
            <p:spPr>
              <a:xfrm>
                <a:off x="5515250" y="5666000"/>
                <a:ext cx="69975" cy="85600"/>
              </a:xfrm>
              <a:custGeom>
                <a:avLst/>
                <a:gdLst/>
                <a:ahLst/>
                <a:cxnLst/>
                <a:rect l="l" t="t" r="r" b="b"/>
                <a:pathLst>
                  <a:path w="2799" h="3424" extrusionOk="0">
                    <a:moveTo>
                      <a:pt x="2620" y="1"/>
                    </a:moveTo>
                    <a:lnTo>
                      <a:pt x="2620" y="1"/>
                    </a:lnTo>
                    <a:cubicBezTo>
                      <a:pt x="1680" y="191"/>
                      <a:pt x="834" y="822"/>
                      <a:pt x="370" y="1668"/>
                    </a:cubicBezTo>
                    <a:cubicBezTo>
                      <a:pt x="132" y="2120"/>
                      <a:pt x="1" y="2703"/>
                      <a:pt x="310" y="3084"/>
                    </a:cubicBezTo>
                    <a:cubicBezTo>
                      <a:pt x="500" y="3305"/>
                      <a:pt x="782" y="3424"/>
                      <a:pt x="1075" y="3424"/>
                    </a:cubicBezTo>
                    <a:cubicBezTo>
                      <a:pt x="1114" y="3424"/>
                      <a:pt x="1153" y="3422"/>
                      <a:pt x="1192" y="3418"/>
                    </a:cubicBezTo>
                    <a:cubicBezTo>
                      <a:pt x="1513" y="3382"/>
                      <a:pt x="1811" y="3215"/>
                      <a:pt x="2073" y="3025"/>
                    </a:cubicBezTo>
                    <a:cubicBezTo>
                      <a:pt x="2799" y="2441"/>
                      <a:pt x="2680" y="941"/>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53;p41">
                <a:extLst>
                  <a:ext uri="{FF2B5EF4-FFF2-40B4-BE49-F238E27FC236}">
                    <a16:creationId xmlns:a16="http://schemas.microsoft.com/office/drawing/2014/main" id="{05CD57AF-4FBE-1AC2-EE47-7E1CE3672262}"/>
                  </a:ext>
                </a:extLst>
              </p:cNvPr>
              <p:cNvSpPr/>
              <p:nvPr/>
            </p:nvSpPr>
            <p:spPr>
              <a:xfrm>
                <a:off x="5555750" y="5599625"/>
                <a:ext cx="47350" cy="48275"/>
              </a:xfrm>
              <a:custGeom>
                <a:avLst/>
                <a:gdLst/>
                <a:ahLst/>
                <a:cxnLst/>
                <a:rect l="l" t="t" r="r" b="b"/>
                <a:pathLst>
                  <a:path w="1894" h="1931" extrusionOk="0">
                    <a:moveTo>
                      <a:pt x="1679" y="1"/>
                    </a:moveTo>
                    <a:lnTo>
                      <a:pt x="1679" y="1"/>
                    </a:lnTo>
                    <a:cubicBezTo>
                      <a:pt x="1048" y="84"/>
                      <a:pt x="465" y="501"/>
                      <a:pt x="155" y="1072"/>
                    </a:cubicBezTo>
                    <a:cubicBezTo>
                      <a:pt x="60" y="1227"/>
                      <a:pt x="0" y="1406"/>
                      <a:pt x="48" y="1572"/>
                    </a:cubicBezTo>
                    <a:cubicBezTo>
                      <a:pt x="107" y="1763"/>
                      <a:pt x="298" y="1906"/>
                      <a:pt x="512" y="1929"/>
                    </a:cubicBezTo>
                    <a:cubicBezTo>
                      <a:pt x="527" y="1930"/>
                      <a:pt x="541" y="1931"/>
                      <a:pt x="556" y="1931"/>
                    </a:cubicBezTo>
                    <a:cubicBezTo>
                      <a:pt x="742" y="1931"/>
                      <a:pt x="918" y="1861"/>
                      <a:pt x="1084" y="1751"/>
                    </a:cubicBezTo>
                    <a:cubicBezTo>
                      <a:pt x="1643" y="1382"/>
                      <a:pt x="1893" y="620"/>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54;p41">
                <a:extLst>
                  <a:ext uri="{FF2B5EF4-FFF2-40B4-BE49-F238E27FC236}">
                    <a16:creationId xmlns:a16="http://schemas.microsoft.com/office/drawing/2014/main" id="{2F1C5DC7-4D43-4033-08E1-FC7C02B1AE28}"/>
                  </a:ext>
                </a:extLst>
              </p:cNvPr>
              <p:cNvSpPr/>
              <p:nvPr/>
            </p:nvSpPr>
            <p:spPr>
              <a:xfrm>
                <a:off x="5615275" y="5589200"/>
                <a:ext cx="71450" cy="116225"/>
              </a:xfrm>
              <a:custGeom>
                <a:avLst/>
                <a:gdLst/>
                <a:ahLst/>
                <a:cxnLst/>
                <a:rect l="l" t="t" r="r" b="b"/>
                <a:pathLst>
                  <a:path w="2858" h="4649" extrusionOk="0">
                    <a:moveTo>
                      <a:pt x="2120" y="1"/>
                    </a:moveTo>
                    <a:lnTo>
                      <a:pt x="2120" y="1"/>
                    </a:lnTo>
                    <a:cubicBezTo>
                      <a:pt x="1143" y="680"/>
                      <a:pt x="429" y="1727"/>
                      <a:pt x="131" y="2882"/>
                    </a:cubicBezTo>
                    <a:cubicBezTo>
                      <a:pt x="48" y="3192"/>
                      <a:pt x="0" y="3525"/>
                      <a:pt x="60" y="3835"/>
                    </a:cubicBezTo>
                    <a:cubicBezTo>
                      <a:pt x="119" y="4144"/>
                      <a:pt x="310" y="4466"/>
                      <a:pt x="631" y="4585"/>
                    </a:cubicBezTo>
                    <a:cubicBezTo>
                      <a:pt x="728" y="4629"/>
                      <a:pt x="835" y="4648"/>
                      <a:pt x="944" y="4648"/>
                    </a:cubicBezTo>
                    <a:cubicBezTo>
                      <a:pt x="1129" y="4648"/>
                      <a:pt x="1319" y="4591"/>
                      <a:pt x="1477" y="4501"/>
                    </a:cubicBezTo>
                    <a:cubicBezTo>
                      <a:pt x="1727" y="4359"/>
                      <a:pt x="1929" y="4132"/>
                      <a:pt x="2096" y="3882"/>
                    </a:cubicBezTo>
                    <a:cubicBezTo>
                      <a:pt x="2858" y="2739"/>
                      <a:pt x="2858" y="1144"/>
                      <a:pt x="2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55;p41">
                <a:extLst>
                  <a:ext uri="{FF2B5EF4-FFF2-40B4-BE49-F238E27FC236}">
                    <a16:creationId xmlns:a16="http://schemas.microsoft.com/office/drawing/2014/main" id="{8CC8A42A-4E83-E226-38F9-21E5CD01B075}"/>
                  </a:ext>
                </a:extLst>
              </p:cNvPr>
              <p:cNvSpPr/>
              <p:nvPr/>
            </p:nvSpPr>
            <p:spPr>
              <a:xfrm>
                <a:off x="5658725" y="5711250"/>
                <a:ext cx="39925" cy="55325"/>
              </a:xfrm>
              <a:custGeom>
                <a:avLst/>
                <a:gdLst/>
                <a:ahLst/>
                <a:cxnLst/>
                <a:rect l="l" t="t" r="r" b="b"/>
                <a:pathLst>
                  <a:path w="1597" h="2213" extrusionOk="0">
                    <a:moveTo>
                      <a:pt x="1275" y="0"/>
                    </a:moveTo>
                    <a:cubicBezTo>
                      <a:pt x="703" y="167"/>
                      <a:pt x="263" y="655"/>
                      <a:pt x="96" y="1227"/>
                    </a:cubicBezTo>
                    <a:cubicBezTo>
                      <a:pt x="1" y="1572"/>
                      <a:pt x="48" y="2024"/>
                      <a:pt x="382" y="2167"/>
                    </a:cubicBezTo>
                    <a:cubicBezTo>
                      <a:pt x="446" y="2198"/>
                      <a:pt x="512" y="2212"/>
                      <a:pt x="578" y="2212"/>
                    </a:cubicBezTo>
                    <a:cubicBezTo>
                      <a:pt x="844" y="2212"/>
                      <a:pt x="1113" y="1989"/>
                      <a:pt x="1275" y="1751"/>
                    </a:cubicBezTo>
                    <a:cubicBezTo>
                      <a:pt x="1584" y="1227"/>
                      <a:pt x="1596" y="512"/>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56;p41">
                <a:extLst>
                  <a:ext uri="{FF2B5EF4-FFF2-40B4-BE49-F238E27FC236}">
                    <a16:creationId xmlns:a16="http://schemas.microsoft.com/office/drawing/2014/main" id="{1775BC9D-5C15-5950-DD3E-CBD5CE08A3B3}"/>
                  </a:ext>
                </a:extLst>
              </p:cNvPr>
              <p:cNvSpPr/>
              <p:nvPr/>
            </p:nvSpPr>
            <p:spPr>
              <a:xfrm>
                <a:off x="5378050" y="5573300"/>
                <a:ext cx="98825" cy="52600"/>
              </a:xfrm>
              <a:custGeom>
                <a:avLst/>
                <a:gdLst/>
                <a:ahLst/>
                <a:cxnLst/>
                <a:rect l="l" t="t" r="r" b="b"/>
                <a:pathLst>
                  <a:path w="3953" h="2104" extrusionOk="0">
                    <a:moveTo>
                      <a:pt x="2055" y="1"/>
                    </a:moveTo>
                    <a:cubicBezTo>
                      <a:pt x="1723" y="1"/>
                      <a:pt x="1392" y="46"/>
                      <a:pt x="1072" y="137"/>
                    </a:cubicBezTo>
                    <a:cubicBezTo>
                      <a:pt x="631" y="280"/>
                      <a:pt x="191" y="542"/>
                      <a:pt x="95" y="970"/>
                    </a:cubicBezTo>
                    <a:cubicBezTo>
                      <a:pt x="0" y="1447"/>
                      <a:pt x="417" y="1911"/>
                      <a:pt x="893" y="2042"/>
                    </a:cubicBezTo>
                    <a:cubicBezTo>
                      <a:pt x="1037" y="2085"/>
                      <a:pt x="1183" y="2103"/>
                      <a:pt x="1328" y="2103"/>
                    </a:cubicBezTo>
                    <a:cubicBezTo>
                      <a:pt x="1664" y="2103"/>
                      <a:pt x="2002" y="2007"/>
                      <a:pt x="2334" y="1899"/>
                    </a:cubicBezTo>
                    <a:cubicBezTo>
                      <a:pt x="2691" y="1780"/>
                      <a:pt x="3036" y="1637"/>
                      <a:pt x="3346" y="1435"/>
                    </a:cubicBezTo>
                    <a:cubicBezTo>
                      <a:pt x="3643" y="1208"/>
                      <a:pt x="3893" y="899"/>
                      <a:pt x="3953" y="542"/>
                    </a:cubicBezTo>
                    <a:cubicBezTo>
                      <a:pt x="3388" y="184"/>
                      <a:pt x="2722" y="1"/>
                      <a:pt x="2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57;p41">
                <a:extLst>
                  <a:ext uri="{FF2B5EF4-FFF2-40B4-BE49-F238E27FC236}">
                    <a16:creationId xmlns:a16="http://schemas.microsoft.com/office/drawing/2014/main" id="{0C508843-33D1-C6D6-0785-573271F5DC94}"/>
                  </a:ext>
                </a:extLst>
              </p:cNvPr>
              <p:cNvSpPr/>
              <p:nvPr/>
            </p:nvSpPr>
            <p:spPr>
              <a:xfrm>
                <a:off x="5585800" y="5531000"/>
                <a:ext cx="54800" cy="48950"/>
              </a:xfrm>
              <a:custGeom>
                <a:avLst/>
                <a:gdLst/>
                <a:ahLst/>
                <a:cxnLst/>
                <a:rect l="l" t="t" r="r" b="b"/>
                <a:pathLst>
                  <a:path w="2192" h="1958" extrusionOk="0">
                    <a:moveTo>
                      <a:pt x="1643" y="0"/>
                    </a:moveTo>
                    <a:cubicBezTo>
                      <a:pt x="1406" y="0"/>
                      <a:pt x="1170" y="28"/>
                      <a:pt x="941" y="102"/>
                    </a:cubicBezTo>
                    <a:cubicBezTo>
                      <a:pt x="536" y="245"/>
                      <a:pt x="179" y="567"/>
                      <a:pt x="108" y="983"/>
                    </a:cubicBezTo>
                    <a:cubicBezTo>
                      <a:pt x="1" y="1388"/>
                      <a:pt x="275" y="1876"/>
                      <a:pt x="691" y="1948"/>
                    </a:cubicBezTo>
                    <a:cubicBezTo>
                      <a:pt x="729" y="1954"/>
                      <a:pt x="766" y="1957"/>
                      <a:pt x="802" y="1957"/>
                    </a:cubicBezTo>
                    <a:cubicBezTo>
                      <a:pt x="1189" y="1957"/>
                      <a:pt x="1541" y="1629"/>
                      <a:pt x="1715" y="1281"/>
                    </a:cubicBezTo>
                    <a:cubicBezTo>
                      <a:pt x="1906" y="900"/>
                      <a:pt x="1989" y="436"/>
                      <a:pt x="2191" y="43"/>
                    </a:cubicBezTo>
                    <a:cubicBezTo>
                      <a:pt x="2010" y="17"/>
                      <a:pt x="1826" y="0"/>
                      <a:pt x="1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58;p41">
                <a:extLst>
                  <a:ext uri="{FF2B5EF4-FFF2-40B4-BE49-F238E27FC236}">
                    <a16:creationId xmlns:a16="http://schemas.microsoft.com/office/drawing/2014/main" id="{EE973D19-5D66-290D-B553-00D8A6732F6F}"/>
                  </a:ext>
                </a:extLst>
              </p:cNvPr>
              <p:cNvSpPr/>
              <p:nvPr/>
            </p:nvSpPr>
            <p:spPr>
              <a:xfrm>
                <a:off x="5490550" y="5534750"/>
                <a:ext cx="71475" cy="63450"/>
              </a:xfrm>
              <a:custGeom>
                <a:avLst/>
                <a:gdLst/>
                <a:ahLst/>
                <a:cxnLst/>
                <a:rect l="l" t="t" r="r" b="b"/>
                <a:pathLst>
                  <a:path w="2859" h="2538" extrusionOk="0">
                    <a:moveTo>
                      <a:pt x="2858" y="0"/>
                    </a:moveTo>
                    <a:cubicBezTo>
                      <a:pt x="2358" y="0"/>
                      <a:pt x="1834" y="12"/>
                      <a:pt x="1346" y="167"/>
                    </a:cubicBezTo>
                    <a:cubicBezTo>
                      <a:pt x="846" y="310"/>
                      <a:pt x="394" y="619"/>
                      <a:pt x="191" y="1095"/>
                    </a:cubicBezTo>
                    <a:cubicBezTo>
                      <a:pt x="1" y="1560"/>
                      <a:pt x="144" y="2167"/>
                      <a:pt x="584" y="2429"/>
                    </a:cubicBezTo>
                    <a:cubicBezTo>
                      <a:pt x="721" y="2504"/>
                      <a:pt x="875" y="2538"/>
                      <a:pt x="1033" y="2538"/>
                    </a:cubicBezTo>
                    <a:cubicBezTo>
                      <a:pt x="1301" y="2538"/>
                      <a:pt x="1577" y="2439"/>
                      <a:pt x="1787" y="2274"/>
                    </a:cubicBezTo>
                    <a:cubicBezTo>
                      <a:pt x="2132" y="2012"/>
                      <a:pt x="2346" y="1619"/>
                      <a:pt x="2477" y="1226"/>
                    </a:cubicBezTo>
                    <a:cubicBezTo>
                      <a:pt x="2620" y="822"/>
                      <a:pt x="2692" y="405"/>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7876330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32290D47-5A7D-3CBC-9407-F72E47D00CCD}"/>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F6F82FC5-D184-6850-EF76-222D0C7AFA5C}"/>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AF506A60-1A4F-96DC-FD12-8C1304593A7F}"/>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1E7AAC10-1ACA-4D94-5860-DBB5D4A9A336}"/>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3.Related Work</a:t>
            </a:r>
            <a:endParaRPr dirty="0"/>
          </a:p>
        </p:txBody>
      </p:sp>
      <p:sp>
        <p:nvSpPr>
          <p:cNvPr id="589" name="Google Shape;589;p40">
            <a:extLst>
              <a:ext uri="{FF2B5EF4-FFF2-40B4-BE49-F238E27FC236}">
                <a16:creationId xmlns:a16="http://schemas.microsoft.com/office/drawing/2014/main" id="{A9C70121-9C31-30EB-C509-6FDA6F762513}"/>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6DB92CE7-4A9E-E17B-E84F-00C64B5CF813}"/>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3FF4F4B9-E455-2EF3-DBD5-5BF56FCC139A}"/>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91CE0883-A646-D230-6214-D084F20F1D96}"/>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B5DD887B-479A-2BEE-AE8B-0E9563D859CC}"/>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8351EC5C-3F0C-FC20-EA17-56B96AF4B852}"/>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C59C12C5-085A-F9CD-925B-93F4E5F1CB60}"/>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8F7FB6F5-D739-F09E-E29E-162BE5C0A79C}"/>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32F64506-C411-048E-2931-B3999BF8A1D3}"/>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BEED1961-5A51-81E4-2745-92501BD22CC7}"/>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C9B18947-94BF-5519-C331-B4C24B0F198D}"/>
              </a:ext>
            </a:extLst>
          </p:cNvPr>
          <p:cNvSpPr txBox="1"/>
          <p:nvPr/>
        </p:nvSpPr>
        <p:spPr>
          <a:xfrm>
            <a:off x="938377" y="1797026"/>
            <a:ext cx="7717800" cy="2960875"/>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b="1" dirty="0">
                <a:solidFill>
                  <a:schemeClr val="bg2"/>
                </a:solidFill>
              </a:rPr>
              <a:t>Historical Evolution: </a:t>
            </a:r>
            <a:r>
              <a:rPr lang="en-US" dirty="0">
                <a:solidFill>
                  <a:schemeClr val="bg2"/>
                </a:solidFill>
              </a:rPr>
              <a:t>Sequence generative models have progressed from traditional methods like n-grams to neural architectures, with Transformers now leading in music generation. </a:t>
            </a:r>
          </a:p>
          <a:p>
            <a:pPr marL="285750" indent="-285750" algn="just">
              <a:lnSpc>
                <a:spcPct val="150000"/>
              </a:lnSpc>
              <a:buFont typeface="Arial" panose="020B0604020202020204" pitchFamily="34" charset="0"/>
              <a:buChar char="•"/>
            </a:pPr>
            <a:r>
              <a:rPr lang="en-US" b="1" dirty="0">
                <a:solidFill>
                  <a:schemeClr val="bg2"/>
                </a:solidFill>
              </a:rPr>
              <a:t>Challenges with Autoregressive Models: </a:t>
            </a:r>
            <a:r>
              <a:rPr lang="en-US" dirty="0">
                <a:solidFill>
                  <a:schemeClr val="bg2"/>
                </a:solidFill>
              </a:rPr>
              <a:t>Autoregressive models such as the Music </a:t>
            </a:r>
            <a:r>
              <a:rPr lang="en-US" b="1" u="sng" dirty="0">
                <a:solidFill>
                  <a:schemeClr val="bg2"/>
                </a:solidFill>
              </a:rPr>
              <a:t>Transformer struggle with exposure bias, which leads to compounded prediction errors </a:t>
            </a:r>
            <a:r>
              <a:rPr lang="en-US" dirty="0">
                <a:solidFill>
                  <a:schemeClr val="bg2"/>
                </a:solidFill>
              </a:rPr>
              <a:t>in longer sequences.</a:t>
            </a:r>
          </a:p>
          <a:p>
            <a:pPr marL="285750" indent="-285750" algn="just">
              <a:lnSpc>
                <a:spcPct val="150000"/>
              </a:lnSpc>
              <a:buFont typeface="Arial" panose="020B0604020202020204" pitchFamily="34" charset="0"/>
              <a:buChar char="•"/>
            </a:pPr>
            <a:r>
              <a:rPr lang="en-US" b="1" dirty="0">
                <a:solidFill>
                  <a:schemeClr val="bg2"/>
                </a:solidFill>
              </a:rPr>
              <a:t>GANs and Sequence Generation</a:t>
            </a:r>
            <a:r>
              <a:rPr lang="en-US" dirty="0">
                <a:solidFill>
                  <a:schemeClr val="bg2"/>
                </a:solidFill>
              </a:rPr>
              <a:t>: GANs face difficulties </a:t>
            </a:r>
            <a:r>
              <a:rPr lang="en-US" b="1" u="sng" dirty="0">
                <a:solidFill>
                  <a:schemeClr val="bg2"/>
                </a:solidFill>
              </a:rPr>
              <a:t>in sequence generation due to instability and mode collapse,</a:t>
            </a:r>
            <a:r>
              <a:rPr lang="en-US" dirty="0">
                <a:solidFill>
                  <a:schemeClr val="bg2"/>
                </a:solidFill>
              </a:rPr>
              <a:t> prompting the use of techniques like </a:t>
            </a:r>
            <a:r>
              <a:rPr lang="en-US" b="1" u="sng" dirty="0">
                <a:solidFill>
                  <a:schemeClr val="bg2"/>
                </a:solidFill>
              </a:rPr>
              <a:t>Gumbel-</a:t>
            </a:r>
            <a:r>
              <a:rPr lang="en-US" b="1" u="sng" dirty="0" err="1">
                <a:solidFill>
                  <a:schemeClr val="bg2"/>
                </a:solidFill>
              </a:rPr>
              <a:t>Softmax</a:t>
            </a:r>
            <a:r>
              <a:rPr lang="en-US" b="1" u="sng" dirty="0">
                <a:solidFill>
                  <a:schemeClr val="bg2"/>
                </a:solidFill>
              </a:rPr>
              <a:t> to enhance the sampling process.</a:t>
            </a:r>
          </a:p>
        </p:txBody>
      </p:sp>
    </p:spTree>
    <p:extLst>
      <p:ext uri="{BB962C8B-B14F-4D97-AF65-F5344CB8AC3E}">
        <p14:creationId xmlns:p14="http://schemas.microsoft.com/office/powerpoint/2010/main" val="67714574"/>
      </p:ext>
    </p:extLst>
  </p:cSld>
  <p:clrMapOvr>
    <a:masterClrMapping/>
  </p:clrMapOvr>
  <p:transition spd="slow">
    <p:push dir="u"/>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8A8AFE8B-E68C-741E-05B8-5707CF771EF1}"/>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639A4D13-3C8D-B4A6-AB32-D625D0D594D3}"/>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7B889772-AA3E-B901-853C-106EE137CD96}"/>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099889B4-E26D-F8B6-7F4A-14550D645413}"/>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4.Methdology</a:t>
            </a:r>
            <a:endParaRPr dirty="0"/>
          </a:p>
        </p:txBody>
      </p:sp>
      <p:sp>
        <p:nvSpPr>
          <p:cNvPr id="589" name="Google Shape;589;p40">
            <a:extLst>
              <a:ext uri="{FF2B5EF4-FFF2-40B4-BE49-F238E27FC236}">
                <a16:creationId xmlns:a16="http://schemas.microsoft.com/office/drawing/2014/main" id="{133E94DB-83C1-0BAF-D8E4-A0D7B88A9EAA}"/>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2126DB4F-3116-C66B-0CD5-3BCBC0A3E0C6}"/>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3212CBCD-F96A-72C2-FEF0-73B075AD13D7}"/>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1E6A09FF-2256-453D-BC03-D8E40BD91898}"/>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0C1AFA53-BE31-9D8E-2AD5-04EC9402F8BA}"/>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77F51222-1134-E5F6-35A7-675A2AE6137F}"/>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EE49AEF2-2E5F-3C4B-8909-89FC9D8A8B28}"/>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C72CC168-4D2E-AF7A-CA07-18B6A269C17A}"/>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20BF0470-371C-665E-9599-64FB353EA64E}"/>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FB179515-B447-5A9F-D4E8-2492A92BAAEC}"/>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Google Shape;1751;p67">
            <a:extLst>
              <a:ext uri="{FF2B5EF4-FFF2-40B4-BE49-F238E27FC236}">
                <a16:creationId xmlns:a16="http://schemas.microsoft.com/office/drawing/2014/main" id="{22D29964-6B48-D236-3843-900E8BE67B72}"/>
              </a:ext>
            </a:extLst>
          </p:cNvPr>
          <p:cNvPicPr preferRelativeResize="0"/>
          <p:nvPr/>
        </p:nvPicPr>
        <p:blipFill rotWithShape="1">
          <a:blip r:embed="rId3">
            <a:alphaModFix/>
          </a:blip>
          <a:srcRect t="21405" b="37893"/>
          <a:stretch/>
        </p:blipFill>
        <p:spPr>
          <a:xfrm>
            <a:off x="2713650" y="1867340"/>
            <a:ext cx="3730750" cy="2275775"/>
          </a:xfrm>
          <a:prstGeom prst="rect">
            <a:avLst/>
          </a:prstGeom>
          <a:noFill/>
          <a:ln>
            <a:noFill/>
          </a:ln>
        </p:spPr>
      </p:pic>
    </p:spTree>
    <p:extLst>
      <p:ext uri="{BB962C8B-B14F-4D97-AF65-F5344CB8AC3E}">
        <p14:creationId xmlns:p14="http://schemas.microsoft.com/office/powerpoint/2010/main" val="2273562334"/>
      </p:ext>
    </p:extLst>
  </p:cSld>
  <p:clrMapOvr>
    <a:masterClrMapping/>
  </p:clrMapOvr>
  <p:transition spd="slow">
    <p:push dir="u"/>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A0A577D6-091C-7CF2-5C90-A2B1C470E8F8}"/>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E402B0B4-BE9A-8685-9BB3-01D45D1681FD}"/>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84D602BB-3B30-99EB-5020-51A03728B914}"/>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D71E2D56-BDFF-8BE2-16AB-6F5388317C5D}"/>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4.1.Data Representation</a:t>
            </a:r>
            <a:endParaRPr dirty="0"/>
          </a:p>
        </p:txBody>
      </p:sp>
      <p:sp>
        <p:nvSpPr>
          <p:cNvPr id="589" name="Google Shape;589;p40">
            <a:extLst>
              <a:ext uri="{FF2B5EF4-FFF2-40B4-BE49-F238E27FC236}">
                <a16:creationId xmlns:a16="http://schemas.microsoft.com/office/drawing/2014/main" id="{6F383D8D-7B1C-D49A-5327-01AD84C6BB36}"/>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A690636A-7AD9-2D16-1A4A-BE8858C8FCDB}"/>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3E997468-EF26-427E-A41D-1186584C3B12}"/>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9D7467F3-B66D-C272-445D-7F3E8173F335}"/>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F0A0B9ED-AAC7-2649-23E0-A1F791D0EB9D}"/>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6FA8576A-A572-A2F0-AFA0-9A703F935C19}"/>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C170992B-E581-7408-FDE6-2F48030D5077}"/>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B393C1BB-DA66-0F27-7E67-C18C2BF1A331}"/>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A76599E9-6779-FC2C-482F-6B84C8C02252}"/>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F88149B1-1B3C-5890-4327-03208C3AE680}"/>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4DE84B8F-D973-061A-D2E5-A00DA1136604}"/>
              </a:ext>
            </a:extLst>
          </p:cNvPr>
          <p:cNvSpPr txBox="1"/>
          <p:nvPr/>
        </p:nvSpPr>
        <p:spPr>
          <a:xfrm>
            <a:off x="938377" y="1797026"/>
            <a:ext cx="7717800" cy="1703030"/>
          </a:xfrm>
          <a:prstGeom prst="rect">
            <a:avLst/>
          </a:prstGeom>
          <a:noFill/>
        </p:spPr>
        <p:txBody>
          <a:bodyPr wrap="square">
            <a:spAutoFit/>
          </a:bodyPr>
          <a:lstStyle/>
          <a:p>
            <a:pPr algn="just">
              <a:lnSpc>
                <a:spcPct val="150000"/>
              </a:lnSpc>
            </a:pPr>
            <a:r>
              <a:rPr lang="en-US" sz="1800" dirty="0">
                <a:solidFill>
                  <a:schemeClr val="bg2"/>
                </a:solidFill>
              </a:rPr>
              <a:t>The data representation for training generative models utilizes a language-modeling approach with a vocabulary that includes 88 NOTE ON events, 88 NOTE OFF events, 100 TIME SHIFTs, and 32 VELOCITY bins, enabling precise timing and dynamic expression in music generation.</a:t>
            </a:r>
          </a:p>
        </p:txBody>
      </p:sp>
    </p:spTree>
    <p:extLst>
      <p:ext uri="{BB962C8B-B14F-4D97-AF65-F5344CB8AC3E}">
        <p14:creationId xmlns:p14="http://schemas.microsoft.com/office/powerpoint/2010/main" val="376621490"/>
      </p:ext>
    </p:extLst>
  </p:cSld>
  <p:clrMapOvr>
    <a:masterClrMapping/>
  </p:clrMapOvr>
  <p:transition spd="slow">
    <p:push dir="u"/>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100DDF48-2DF0-434A-4A0D-81908EB10148}"/>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CFE709C1-D12F-44B1-3720-036F52D521DA}"/>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B8707439-1E3B-53B5-ADAF-1F06804B90C6}"/>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4.2.Maximum Likelihood</a:t>
            </a:r>
            <a:endParaRPr dirty="0"/>
          </a:p>
        </p:txBody>
      </p:sp>
      <p:sp>
        <p:nvSpPr>
          <p:cNvPr id="589" name="Google Shape;589;p40">
            <a:extLst>
              <a:ext uri="{FF2B5EF4-FFF2-40B4-BE49-F238E27FC236}">
                <a16:creationId xmlns:a16="http://schemas.microsoft.com/office/drawing/2014/main" id="{89275203-69F8-0575-2AF9-7E27A9FC7893}"/>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9861FA88-C494-30CA-3CBE-5BE6C9D431DD}"/>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C5FD3642-655E-DA2D-71EE-140E767BE1E7}"/>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C48E1D64-AE1A-F2FB-E12F-5981762B3BA5}"/>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FFB5D904-7AB8-FBE2-DFBF-7E9EA3B83A9C}"/>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5EF15C4F-7C4E-6918-4683-B5285BF5B945}"/>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10884708-3411-81AC-AD6F-847E781BFD9E}"/>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CD79BEAA-324D-B3F7-CFC1-23F8BBAB5D36}"/>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F0ED22A2-4841-C7E9-8F03-558EFDEDFB27}"/>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2739A644-95D4-48D5-172D-9071E9CC0BF6}"/>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9C32B8DB-7703-0C41-DC23-8BE0AD4C159C}"/>
              </a:ext>
            </a:extLst>
          </p:cNvPr>
          <p:cNvSpPr txBox="1"/>
          <p:nvPr/>
        </p:nvSpPr>
        <p:spPr>
          <a:xfrm>
            <a:off x="688273" y="1686421"/>
            <a:ext cx="8107537" cy="1524007"/>
          </a:xfrm>
          <a:prstGeom prst="rect">
            <a:avLst/>
          </a:prstGeom>
          <a:noFill/>
        </p:spPr>
        <p:txBody>
          <a:bodyPr wrap="square">
            <a:spAutoFit/>
          </a:bodyPr>
          <a:lstStyle/>
          <a:p>
            <a:pPr algn="just">
              <a:lnSpc>
                <a:spcPct val="150000"/>
              </a:lnSpc>
            </a:pPr>
            <a:r>
              <a:rPr lang="en-US" sz="1600" dirty="0">
                <a:solidFill>
                  <a:schemeClr val="bg2"/>
                </a:solidFill>
              </a:rPr>
              <a:t>Maximum likelihood training </a:t>
            </a:r>
            <a:r>
              <a:rPr lang="en-US" sz="1600" b="1" u="sng" dirty="0">
                <a:solidFill>
                  <a:schemeClr val="bg2"/>
                </a:solidFill>
              </a:rPr>
              <a:t>aims to model the data distribution of music sequences in a sequential manner by minimizing the negative log-likelihood of the observed sequences</a:t>
            </a:r>
            <a:r>
              <a:rPr lang="en-US" sz="1600" dirty="0">
                <a:solidFill>
                  <a:schemeClr val="bg2"/>
                </a:solidFill>
              </a:rPr>
              <a:t>, but it is limited by issues such as model misspecification and exposure bias, which can lead to amplified errors and poor-quality outputs.</a:t>
            </a:r>
          </a:p>
        </p:txBody>
      </p:sp>
      <p:pic>
        <p:nvPicPr>
          <p:cNvPr id="3" name="Picture 2">
            <a:extLst>
              <a:ext uri="{FF2B5EF4-FFF2-40B4-BE49-F238E27FC236}">
                <a16:creationId xmlns:a16="http://schemas.microsoft.com/office/drawing/2014/main" id="{E58FFAE1-B1C4-255A-84E5-1A76B5C0D39B}"/>
              </a:ext>
            </a:extLst>
          </p:cNvPr>
          <p:cNvPicPr>
            <a:picLocks noChangeAspect="1"/>
          </p:cNvPicPr>
          <p:nvPr/>
        </p:nvPicPr>
        <p:blipFill>
          <a:blip r:embed="rId3"/>
          <a:stretch>
            <a:fillRect/>
          </a:stretch>
        </p:blipFill>
        <p:spPr>
          <a:xfrm>
            <a:off x="2722566" y="3241928"/>
            <a:ext cx="4038950" cy="1600339"/>
          </a:xfrm>
          <a:prstGeom prst="rect">
            <a:avLst/>
          </a:prstGeom>
        </p:spPr>
      </p:pic>
    </p:spTree>
    <p:extLst>
      <p:ext uri="{BB962C8B-B14F-4D97-AF65-F5344CB8AC3E}">
        <p14:creationId xmlns:p14="http://schemas.microsoft.com/office/powerpoint/2010/main" val="4270673557"/>
      </p:ext>
    </p:extLst>
  </p:cSld>
  <p:clrMapOvr>
    <a:masterClrMapping/>
  </p:clrMapOvr>
  <p:transition spd="slow">
    <p:push dir="u"/>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EA87D133-1527-121A-FFBF-ED2D191B5D43}"/>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022D3CFC-2DD7-C5A7-1215-085D9EB90C9C}"/>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34F5CFA5-B3AF-0336-3E44-0FD0675634B1}"/>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4.3.Adversial Loses</a:t>
            </a:r>
            <a:endParaRPr dirty="0"/>
          </a:p>
        </p:txBody>
      </p:sp>
      <p:sp>
        <p:nvSpPr>
          <p:cNvPr id="589" name="Google Shape;589;p40">
            <a:extLst>
              <a:ext uri="{FF2B5EF4-FFF2-40B4-BE49-F238E27FC236}">
                <a16:creationId xmlns:a16="http://schemas.microsoft.com/office/drawing/2014/main" id="{E30EAD75-984C-CAE7-E9A0-FB1421CEF030}"/>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FC2423E6-73CA-CC07-48D9-67BE8AE5F4BD}"/>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5591C8AC-50BC-5CE2-F09B-5FD47B104D35}"/>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7D71C07B-48F1-D6A0-72E2-C7500BB20D6B}"/>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E66511A2-6165-AEFA-257F-EF4E9AC8EAFB}"/>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7A646351-02BE-5583-2C2D-2EB0436AA93A}"/>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B8775B08-2B70-2C19-3584-8D9A00E00A1D}"/>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DEA25A08-1B41-F435-629E-897D8B30F3F0}"/>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26EA013C-5B89-2F96-8100-DCDC3C888B19}"/>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0E16087-FBD4-121D-1E3D-445DCF1776C1}"/>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041ED633-0605-0D85-1328-330298CDD5F4}"/>
              </a:ext>
            </a:extLst>
          </p:cNvPr>
          <p:cNvSpPr txBox="1"/>
          <p:nvPr/>
        </p:nvSpPr>
        <p:spPr>
          <a:xfrm>
            <a:off x="688273" y="1686421"/>
            <a:ext cx="8107537" cy="1720151"/>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200" dirty="0">
                <a:solidFill>
                  <a:schemeClr val="bg2"/>
                </a:solidFill>
              </a:rPr>
              <a:t>Are a type of loss function used in </a:t>
            </a:r>
            <a:r>
              <a:rPr lang="en-US" sz="1200" b="1" u="sng" dirty="0">
                <a:solidFill>
                  <a:schemeClr val="bg2"/>
                </a:solidFill>
              </a:rPr>
              <a:t>Generative Adversarial Networks (GANs) </a:t>
            </a:r>
            <a:r>
              <a:rPr lang="en-US" sz="1200" dirty="0">
                <a:solidFill>
                  <a:schemeClr val="bg2"/>
                </a:solidFill>
              </a:rPr>
              <a:t>where the </a:t>
            </a:r>
            <a:r>
              <a:rPr lang="en-US" sz="1200" b="1" u="sng" dirty="0">
                <a:solidFill>
                  <a:schemeClr val="bg2"/>
                </a:solidFill>
              </a:rPr>
              <a:t>generator and discriminator are trained in opposition to each other</a:t>
            </a:r>
            <a:r>
              <a:rPr lang="en-US" sz="1200" dirty="0">
                <a:solidFill>
                  <a:schemeClr val="bg2"/>
                </a:solidFill>
              </a:rPr>
              <a:t>, with the generator aiming to produce realistic outputs that can fool the discriminator, while the discriminator attempts to distinguish between real and generated data.</a:t>
            </a:r>
          </a:p>
          <a:p>
            <a:pPr marL="285750" indent="-285750" algn="just">
              <a:lnSpc>
                <a:spcPct val="150000"/>
              </a:lnSpc>
              <a:buFont typeface="Arial" panose="020B0604020202020204" pitchFamily="34" charset="0"/>
              <a:buChar char="•"/>
            </a:pPr>
            <a:r>
              <a:rPr lang="en-US" sz="1200" dirty="0">
                <a:solidFill>
                  <a:schemeClr val="bg2"/>
                </a:solidFill>
              </a:rPr>
              <a:t>The discriminator is implemented using </a:t>
            </a:r>
            <a:r>
              <a:rPr lang="en-US" sz="1200" b="1" dirty="0">
                <a:solidFill>
                  <a:schemeClr val="bg2"/>
                </a:solidFill>
              </a:rPr>
              <a:t>a pretrained BERT model on music data</a:t>
            </a:r>
            <a:r>
              <a:rPr lang="en-US" sz="1200" dirty="0">
                <a:solidFill>
                  <a:schemeClr val="bg2"/>
                </a:solidFill>
              </a:rPr>
              <a:t>, and </a:t>
            </a:r>
            <a:r>
              <a:rPr lang="en-US" sz="1200" b="1" u="sng" dirty="0">
                <a:solidFill>
                  <a:schemeClr val="bg2"/>
                </a:solidFill>
              </a:rPr>
              <a:t>regularization is applied to prevent overfitting, </a:t>
            </a:r>
            <a:r>
              <a:rPr lang="en-US" sz="1200" dirty="0">
                <a:solidFill>
                  <a:schemeClr val="bg2"/>
                </a:solidFill>
              </a:rPr>
              <a:t>with training involving </a:t>
            </a:r>
            <a:r>
              <a:rPr lang="en-US" sz="1200" b="1" u="sng" dirty="0">
                <a:solidFill>
                  <a:schemeClr val="bg2"/>
                </a:solidFill>
              </a:rPr>
              <a:t>alternating updates between </a:t>
            </a:r>
            <a:r>
              <a:rPr lang="en-US" sz="1200" dirty="0">
                <a:solidFill>
                  <a:schemeClr val="bg2"/>
                </a:solidFill>
              </a:rPr>
              <a:t>the generator and discriminator objectives.</a:t>
            </a:r>
          </a:p>
        </p:txBody>
      </p:sp>
      <p:pic>
        <p:nvPicPr>
          <p:cNvPr id="4" name="Picture 3">
            <a:extLst>
              <a:ext uri="{FF2B5EF4-FFF2-40B4-BE49-F238E27FC236}">
                <a16:creationId xmlns:a16="http://schemas.microsoft.com/office/drawing/2014/main" id="{09FEA6CC-0973-D41B-DD76-D14C89619CEA}"/>
              </a:ext>
            </a:extLst>
          </p:cNvPr>
          <p:cNvPicPr>
            <a:picLocks noChangeAspect="1"/>
          </p:cNvPicPr>
          <p:nvPr/>
        </p:nvPicPr>
        <p:blipFill>
          <a:blip r:embed="rId3"/>
          <a:stretch>
            <a:fillRect/>
          </a:stretch>
        </p:blipFill>
        <p:spPr>
          <a:xfrm>
            <a:off x="2676842" y="3517281"/>
            <a:ext cx="4130398" cy="1318374"/>
          </a:xfrm>
          <a:prstGeom prst="rect">
            <a:avLst/>
          </a:prstGeom>
        </p:spPr>
      </p:pic>
    </p:spTree>
    <p:extLst>
      <p:ext uri="{BB962C8B-B14F-4D97-AF65-F5344CB8AC3E}">
        <p14:creationId xmlns:p14="http://schemas.microsoft.com/office/powerpoint/2010/main" val="3380300008"/>
      </p:ext>
    </p:extLst>
  </p:cSld>
  <p:clrMapOvr>
    <a:masterClrMapping/>
  </p:clrMapOvr>
  <p:transition spd="slow">
    <p:push dir="u"/>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4CF627B4-09E0-47C8-B54D-BE85AC565BC4}"/>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EDED7527-D48F-D919-61B3-531BB7E7EEE4}"/>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05D61BBB-B092-5837-FAAC-A07F136C821D}"/>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4.3.1.WGAN with Gradient Penalty Loss</a:t>
            </a:r>
            <a:endParaRPr dirty="0"/>
          </a:p>
        </p:txBody>
      </p:sp>
      <p:sp>
        <p:nvSpPr>
          <p:cNvPr id="589" name="Google Shape;589;p40">
            <a:extLst>
              <a:ext uri="{FF2B5EF4-FFF2-40B4-BE49-F238E27FC236}">
                <a16:creationId xmlns:a16="http://schemas.microsoft.com/office/drawing/2014/main" id="{4200A9B0-C6D3-B221-2C66-EAC298098FC5}"/>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89C7A2E2-DF78-20DC-8B53-F82A22427F54}"/>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BDE169A0-D19C-7377-C3B0-76DCAF52D990}"/>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18062CB9-10B3-CF5F-1DE6-D5034A68F108}"/>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00632336-50BD-6BD5-3F4C-F8A8F3F15078}"/>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051AD155-184F-FBBD-A865-8B39B176BA00}"/>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B8F58F1B-35C4-6417-5933-B4361F649F94}"/>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23CFB64D-B389-40B9-12CF-3F4190138522}"/>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69647624-6A5F-AB90-5327-28586AB4C022}"/>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EDAEF40F-8C4D-72F1-17EC-9006B70F03AA}"/>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4B6B0817-5426-1B11-BC98-BD4FCF875E4E}"/>
              </a:ext>
            </a:extLst>
          </p:cNvPr>
          <p:cNvSpPr txBox="1"/>
          <p:nvPr/>
        </p:nvSpPr>
        <p:spPr>
          <a:xfrm>
            <a:off x="688273" y="1686421"/>
            <a:ext cx="8107537" cy="2551148"/>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200" dirty="0">
                <a:solidFill>
                  <a:schemeClr val="bg2"/>
                </a:solidFill>
              </a:rPr>
              <a:t>Wasserstein Generative Adversarial Network (WGAN) is a type of GAN </a:t>
            </a:r>
            <a:r>
              <a:rPr lang="en-US" sz="1200" b="1" u="sng" dirty="0">
                <a:solidFill>
                  <a:schemeClr val="bg2"/>
                </a:solidFill>
              </a:rPr>
              <a:t>that improves training stability and reduces mode collapse by using the Wasserstein distance as a loss metric</a:t>
            </a:r>
            <a:r>
              <a:rPr lang="en-US" sz="1200" dirty="0">
                <a:solidFill>
                  <a:schemeClr val="bg2"/>
                </a:solidFill>
              </a:rPr>
              <a:t>, enabling better assessment of the difference between the real and generated data distributions.</a:t>
            </a:r>
          </a:p>
          <a:p>
            <a:pPr marL="285750" indent="-285750" algn="just">
              <a:lnSpc>
                <a:spcPct val="150000"/>
              </a:lnSpc>
              <a:buFont typeface="Arial" panose="020B0604020202020204" pitchFamily="34" charset="0"/>
              <a:buChar char="•"/>
            </a:pPr>
            <a:r>
              <a:rPr lang="en-US" sz="1200" b="1" u="sng" dirty="0">
                <a:solidFill>
                  <a:schemeClr val="bg2"/>
                </a:solidFill>
              </a:rPr>
              <a:t>The RSGAN loss defines the effective discriminator to estimate the likelihood </a:t>
            </a:r>
            <a:r>
              <a:rPr lang="en-US" sz="1200" dirty="0">
                <a:solidFill>
                  <a:schemeClr val="bg2"/>
                </a:solidFill>
              </a:rPr>
              <a:t>that real data is more realistic than fake data, guiding the generator and discriminator through respective optimization objectives.</a:t>
            </a:r>
          </a:p>
          <a:p>
            <a:pPr marL="171450" indent="-171450" algn="just">
              <a:lnSpc>
                <a:spcPct val="150000"/>
              </a:lnSpc>
              <a:buFont typeface="Arial" panose="020B0604020202020204" pitchFamily="34" charset="0"/>
              <a:buChar char="•"/>
            </a:pPr>
            <a:r>
              <a:rPr lang="en-US" sz="1200" b="1" u="sng" dirty="0">
                <a:solidFill>
                  <a:schemeClr val="bg2"/>
                </a:solidFill>
              </a:rPr>
              <a:t>The PPO-GAN loss incorporates a KL divergence penalty while treating the generator as a policy and the discriminator as a reward function,</a:t>
            </a:r>
            <a:r>
              <a:rPr lang="en-US" sz="1200" dirty="0">
                <a:solidFill>
                  <a:schemeClr val="bg2"/>
                </a:solidFill>
              </a:rPr>
              <a:t> ensuring consistency with previous generator distributions and enforcing Lipschitz continuity with gradient penalties.</a:t>
            </a:r>
          </a:p>
          <a:p>
            <a:pPr marL="285750" indent="-285750" algn="just">
              <a:lnSpc>
                <a:spcPct val="150000"/>
              </a:lnSpc>
              <a:buFont typeface="Arial" panose="020B0604020202020204" pitchFamily="34" charset="0"/>
              <a:buChar char="•"/>
            </a:pPr>
            <a:endParaRPr lang="en-US" sz="1200" dirty="0">
              <a:solidFill>
                <a:schemeClr val="bg2"/>
              </a:solidFill>
            </a:endParaRPr>
          </a:p>
        </p:txBody>
      </p:sp>
    </p:spTree>
    <p:extLst>
      <p:ext uri="{BB962C8B-B14F-4D97-AF65-F5344CB8AC3E}">
        <p14:creationId xmlns:p14="http://schemas.microsoft.com/office/powerpoint/2010/main" val="4092610584"/>
      </p:ext>
    </p:extLst>
  </p:cSld>
  <p:clrMapOvr>
    <a:masterClrMapping/>
  </p:clrMapOvr>
  <p:transition spd="slow">
    <p:push dir="u"/>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8F45BDC4-5F3B-1A89-75CA-D2CB719F68E9}"/>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03BD95F2-4D9C-F194-B1AB-34F096913A3E}"/>
              </a:ext>
            </a:extLst>
          </p:cNvPr>
          <p:cNvCxnSpPr>
            <a:cxnSpLocks/>
          </p:cNvCxnSpPr>
          <p:nvPr/>
        </p:nvCxnSpPr>
        <p:spPr>
          <a:xfrm flipH="1">
            <a:off x="3200400" y="933689"/>
            <a:ext cx="1047148" cy="1535191"/>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9DEFAFAA-7C2D-340F-9231-A930FD3FF4CB}"/>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4.4.Transformer GAN Architechture</a:t>
            </a:r>
            <a:endParaRPr dirty="0"/>
          </a:p>
        </p:txBody>
      </p:sp>
      <p:sp>
        <p:nvSpPr>
          <p:cNvPr id="589" name="Google Shape;589;p40">
            <a:extLst>
              <a:ext uri="{FF2B5EF4-FFF2-40B4-BE49-F238E27FC236}">
                <a16:creationId xmlns:a16="http://schemas.microsoft.com/office/drawing/2014/main" id="{4DC0B570-B240-0737-6013-E2B4BA369D7C}"/>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8895FC36-EB10-CC62-C443-C68CF83B7F7D}"/>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5A830AB1-E5D6-663F-9BF8-15B38582035D}"/>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44503051-C3D6-49B3-44B8-C73C289C68AC}"/>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4E7F6A3E-E6D7-32A3-A836-1593CCF04148}"/>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CE77619B-B0A3-C550-ADB1-F24D13E92B5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2552BA44-0B11-1A58-E92A-4D04C4AEA3CC}"/>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D93C9556-982C-1474-530F-3D6DDAAB592B}"/>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FF325D86-165E-939D-11E8-A169CD51BF55}"/>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18BDE0AE-CFB9-7616-99F1-C94BFBCD75A5}"/>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 name="Google Shape;581;p40">
            <a:extLst>
              <a:ext uri="{FF2B5EF4-FFF2-40B4-BE49-F238E27FC236}">
                <a16:creationId xmlns:a16="http://schemas.microsoft.com/office/drawing/2014/main" id="{18D4DD43-EE6C-C333-FD3E-4B7102CBC7A8}"/>
              </a:ext>
            </a:extLst>
          </p:cNvPr>
          <p:cNvCxnSpPr>
            <a:cxnSpLocks/>
          </p:cNvCxnSpPr>
          <p:nvPr/>
        </p:nvCxnSpPr>
        <p:spPr>
          <a:xfrm>
            <a:off x="4238977" y="916525"/>
            <a:ext cx="979353" cy="1679111"/>
          </a:xfrm>
          <a:prstGeom prst="straightConnector1">
            <a:avLst/>
          </a:prstGeom>
          <a:noFill/>
          <a:ln w="9525" cap="flat" cmpd="sng">
            <a:solidFill>
              <a:schemeClr val="dk2"/>
            </a:solidFill>
            <a:prstDash val="solid"/>
            <a:round/>
            <a:headEnd type="none" w="med" len="med"/>
            <a:tailEnd type="none" w="med" len="med"/>
          </a:ln>
        </p:spPr>
      </p:cxnSp>
      <p:sp>
        <p:nvSpPr>
          <p:cNvPr id="10" name="Oval 9">
            <a:extLst>
              <a:ext uri="{FF2B5EF4-FFF2-40B4-BE49-F238E27FC236}">
                <a16:creationId xmlns:a16="http://schemas.microsoft.com/office/drawing/2014/main" id="{ED5E39F4-A9B1-ADD5-264B-B546C9860C0B}"/>
              </a:ext>
            </a:extLst>
          </p:cNvPr>
          <p:cNvSpPr/>
          <p:nvPr/>
        </p:nvSpPr>
        <p:spPr>
          <a:xfrm>
            <a:off x="2214379" y="2477804"/>
            <a:ext cx="1447799" cy="69053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2"/>
                </a:solidFill>
              </a:rPr>
              <a:t>Generator</a:t>
            </a:r>
          </a:p>
        </p:txBody>
      </p:sp>
      <p:sp>
        <p:nvSpPr>
          <p:cNvPr id="11" name="Oval 10">
            <a:extLst>
              <a:ext uri="{FF2B5EF4-FFF2-40B4-BE49-F238E27FC236}">
                <a16:creationId xmlns:a16="http://schemas.microsoft.com/office/drawing/2014/main" id="{3653C96B-174B-4208-2B58-7F82B22FF1BB}"/>
              </a:ext>
            </a:extLst>
          </p:cNvPr>
          <p:cNvSpPr/>
          <p:nvPr/>
        </p:nvSpPr>
        <p:spPr>
          <a:xfrm>
            <a:off x="4632960" y="2595636"/>
            <a:ext cx="1447799" cy="5727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2"/>
                </a:solidFill>
              </a:rPr>
              <a:t>Discriminator</a:t>
            </a:r>
          </a:p>
        </p:txBody>
      </p:sp>
      <p:sp>
        <p:nvSpPr>
          <p:cNvPr id="12" name="TextBox 11">
            <a:extLst>
              <a:ext uri="{FF2B5EF4-FFF2-40B4-BE49-F238E27FC236}">
                <a16:creationId xmlns:a16="http://schemas.microsoft.com/office/drawing/2014/main" id="{23582C7F-8638-C3CA-CAD1-E0B23D5F50F5}"/>
              </a:ext>
            </a:extLst>
          </p:cNvPr>
          <p:cNvSpPr txBox="1"/>
          <p:nvPr/>
        </p:nvSpPr>
        <p:spPr>
          <a:xfrm>
            <a:off x="1548143" y="3229161"/>
            <a:ext cx="2699405" cy="1384995"/>
          </a:xfrm>
          <a:prstGeom prst="rect">
            <a:avLst/>
          </a:prstGeom>
          <a:noFill/>
          <a:ln>
            <a:solidFill>
              <a:schemeClr val="bg2"/>
            </a:solidFill>
          </a:ln>
        </p:spPr>
        <p:txBody>
          <a:bodyPr wrap="square" rtlCol="0">
            <a:spAutoFit/>
          </a:bodyPr>
          <a:lstStyle/>
          <a:p>
            <a:r>
              <a:rPr lang="en-US" b="1" u="sng" dirty="0">
                <a:solidFill>
                  <a:schemeClr val="bg2"/>
                </a:solidFill>
              </a:rPr>
              <a:t>Transformer-XL </a:t>
            </a:r>
            <a:r>
              <a:rPr lang="en-US" dirty="0">
                <a:solidFill>
                  <a:schemeClr val="bg2"/>
                </a:solidFill>
              </a:rPr>
              <a:t>is used to model long-range dependencies </a:t>
            </a:r>
            <a:r>
              <a:rPr lang="en-US" b="1" u="sng" dirty="0">
                <a:solidFill>
                  <a:schemeClr val="bg2"/>
                </a:solidFill>
              </a:rPr>
              <a:t>by reusing hidden states from previous segments,</a:t>
            </a:r>
            <a:r>
              <a:rPr lang="en-US" dirty="0">
                <a:solidFill>
                  <a:schemeClr val="bg2"/>
                </a:solidFill>
              </a:rPr>
              <a:t> thereby enabling effective memory utilization</a:t>
            </a:r>
            <a:r>
              <a:rPr lang="en-US" dirty="0"/>
              <a:t>.</a:t>
            </a:r>
          </a:p>
        </p:txBody>
      </p:sp>
      <p:sp>
        <p:nvSpPr>
          <p:cNvPr id="19" name="TextBox 18">
            <a:extLst>
              <a:ext uri="{FF2B5EF4-FFF2-40B4-BE49-F238E27FC236}">
                <a16:creationId xmlns:a16="http://schemas.microsoft.com/office/drawing/2014/main" id="{A6C69D4E-E465-9AAD-D73F-91595D2B9E21}"/>
              </a:ext>
            </a:extLst>
          </p:cNvPr>
          <p:cNvSpPr txBox="1"/>
          <p:nvPr/>
        </p:nvSpPr>
        <p:spPr>
          <a:xfrm>
            <a:off x="4428503" y="3260279"/>
            <a:ext cx="2699405" cy="1569660"/>
          </a:xfrm>
          <a:prstGeom prst="rect">
            <a:avLst/>
          </a:prstGeom>
          <a:noFill/>
          <a:ln>
            <a:solidFill>
              <a:schemeClr val="bg2"/>
            </a:solidFill>
          </a:ln>
        </p:spPr>
        <p:txBody>
          <a:bodyPr wrap="square" rtlCol="0">
            <a:spAutoFit/>
          </a:bodyPr>
          <a:lstStyle/>
          <a:p>
            <a:r>
              <a:rPr lang="en-US" sz="1200" b="1" u="sng" dirty="0">
                <a:solidFill>
                  <a:schemeClr val="bg2"/>
                </a:solidFill>
              </a:rPr>
              <a:t>BERT model is used </a:t>
            </a:r>
            <a:r>
              <a:rPr lang="en-US" sz="1200" dirty="0">
                <a:solidFill>
                  <a:schemeClr val="bg2"/>
                </a:solidFill>
              </a:rPr>
              <a:t>to extract sequence embeddings and stabilize training by providing informative gradients, while employing transfer learning techniques such as freezing lower layers to focus on fine-tuning the upper layers for classifying real and generated music sequences.</a:t>
            </a:r>
          </a:p>
        </p:txBody>
      </p:sp>
    </p:spTree>
    <p:extLst>
      <p:ext uri="{BB962C8B-B14F-4D97-AF65-F5344CB8AC3E}">
        <p14:creationId xmlns:p14="http://schemas.microsoft.com/office/powerpoint/2010/main" val="18448460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81"/>
                                        </p:tgtEl>
                                        <p:attrNameLst>
                                          <p:attrName>style.visibility</p:attrName>
                                        </p:attrNameLst>
                                      </p:cBhvr>
                                      <p:to>
                                        <p:strVal val="visible"/>
                                      </p:to>
                                    </p:set>
                                    <p:anim calcmode="lin" valueType="num">
                                      <p:cBhvr additive="base">
                                        <p:cTn id="7" dur="500" fill="hold"/>
                                        <p:tgtEl>
                                          <p:spTgt spid="581"/>
                                        </p:tgtEl>
                                        <p:attrNameLst>
                                          <p:attrName>ppt_x</p:attrName>
                                        </p:attrNameLst>
                                      </p:cBhvr>
                                      <p:tavLst>
                                        <p:tav tm="0">
                                          <p:val>
                                            <p:strVal val="#ppt_x"/>
                                          </p:val>
                                        </p:tav>
                                        <p:tav tm="100000">
                                          <p:val>
                                            <p:strVal val="#ppt_x"/>
                                          </p:val>
                                        </p:tav>
                                      </p:tavLst>
                                    </p:anim>
                                    <p:anim calcmode="lin" valueType="num">
                                      <p:cBhvr additive="base">
                                        <p:cTn id="8" dur="500" fill="hold"/>
                                        <p:tgtEl>
                                          <p:spTgt spid="58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ppt_x"/>
                                          </p:val>
                                        </p:tav>
                                        <p:tav tm="100000">
                                          <p:val>
                                            <p:strVal val="#ppt_x"/>
                                          </p:val>
                                        </p:tav>
                                      </p:tavLst>
                                    </p:anim>
                                    <p:anim calcmode="lin" valueType="num">
                                      <p:cBhvr additive="base">
                                        <p:cTn id="2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ppt_x"/>
                                          </p:val>
                                        </p:tav>
                                        <p:tav tm="100000">
                                          <p:val>
                                            <p:strVal val="#ppt_x"/>
                                          </p:val>
                                        </p:tav>
                                      </p:tavLst>
                                    </p:anim>
                                    <p:anim calcmode="lin" valueType="num">
                                      <p:cBhvr additive="base">
                                        <p:cTn id="3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9"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68FEA91F-1DE0-7C74-DAAB-9AF9442100B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B9A77DF7-72CD-CA37-0C59-70C1CA36B02E}"/>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3792CE94-94A7-7BD3-EBD5-41C6187ECAC1}"/>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4.5.Tricks of Adversarial Trainig</a:t>
            </a:r>
            <a:endParaRPr dirty="0"/>
          </a:p>
        </p:txBody>
      </p:sp>
      <p:sp>
        <p:nvSpPr>
          <p:cNvPr id="589" name="Google Shape;589;p40">
            <a:extLst>
              <a:ext uri="{FF2B5EF4-FFF2-40B4-BE49-F238E27FC236}">
                <a16:creationId xmlns:a16="http://schemas.microsoft.com/office/drawing/2014/main" id="{1084E416-763C-8DC4-178A-D4486AF11D19}"/>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E9C8B9AE-D89E-6FBC-0FA1-B8C2C33AE479}"/>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E2D2D7C3-2A86-0689-D508-EAAD83A54ED4}"/>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697698E1-2A69-B804-F8F8-0D1E4C2E46B7}"/>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DC95D332-D932-3893-BF5D-3110FA084D67}"/>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8289B768-038D-5417-4C35-0251EE208D1C}"/>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05B95B17-BF5B-AD1A-9F1B-8CB57E9F9340}"/>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83FDB322-C87F-E454-DFC2-8F3455EC9F6C}"/>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D5076212-E81A-529A-454D-625571E80CBF}"/>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268893FA-A6A6-B894-BEE5-0045AEDD70CC}"/>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8EDC737D-F7A5-EAB5-A446-2D5E86EB689C}"/>
              </a:ext>
            </a:extLst>
          </p:cNvPr>
          <p:cNvPicPr>
            <a:picLocks noChangeAspect="1"/>
          </p:cNvPicPr>
          <p:nvPr/>
        </p:nvPicPr>
        <p:blipFill>
          <a:blip r:embed="rId3"/>
          <a:stretch>
            <a:fillRect/>
          </a:stretch>
        </p:blipFill>
        <p:spPr>
          <a:xfrm>
            <a:off x="880812" y="1789723"/>
            <a:ext cx="7509543" cy="2818030"/>
          </a:xfrm>
          <a:prstGeom prst="rect">
            <a:avLst/>
          </a:prstGeom>
        </p:spPr>
      </p:pic>
    </p:spTree>
    <p:extLst>
      <p:ext uri="{BB962C8B-B14F-4D97-AF65-F5344CB8AC3E}">
        <p14:creationId xmlns:p14="http://schemas.microsoft.com/office/powerpoint/2010/main" val="1266895692"/>
      </p:ext>
    </p:extLst>
  </p:cSld>
  <p:clrMapOvr>
    <a:masterClrMapping/>
  </p:clrMapOvr>
  <p:transition spd="slow">
    <p:push dir="u"/>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54A15D-A3DF-C9A1-ABB5-AE081450D37A}"/>
              </a:ext>
            </a:extLst>
          </p:cNvPr>
          <p:cNvPicPr>
            <a:picLocks noChangeAspect="1"/>
          </p:cNvPicPr>
          <p:nvPr/>
        </p:nvPicPr>
        <p:blipFill>
          <a:blip r:embed="rId2"/>
          <a:stretch>
            <a:fillRect/>
          </a:stretch>
        </p:blipFill>
        <p:spPr>
          <a:xfrm>
            <a:off x="-91439" y="114301"/>
            <a:ext cx="9144000" cy="4175760"/>
          </a:xfrm>
          <a:prstGeom prst="rect">
            <a:avLst/>
          </a:prstGeom>
        </p:spPr>
      </p:pic>
    </p:spTree>
    <p:extLst>
      <p:ext uri="{BB962C8B-B14F-4D97-AF65-F5344CB8AC3E}">
        <p14:creationId xmlns:p14="http://schemas.microsoft.com/office/powerpoint/2010/main" val="3584155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8DBA62-244A-234A-04BE-C617E808F12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79F453F-9AB5-6BE5-F0E5-CB3BE3849B7F}"/>
              </a:ext>
            </a:extLst>
          </p:cNvPr>
          <p:cNvSpPr>
            <a:spLocks noGrp="1"/>
          </p:cNvSpPr>
          <p:nvPr>
            <p:ph type="title"/>
          </p:nvPr>
        </p:nvSpPr>
        <p:spPr>
          <a:xfrm>
            <a:off x="412750" y="472544"/>
            <a:ext cx="8109349" cy="572700"/>
          </a:xfrm>
        </p:spPr>
        <p:txBody>
          <a:bodyPr/>
          <a:lstStyle/>
          <a:p>
            <a:r>
              <a:rPr lang="en-US" sz="2400" dirty="0"/>
              <a:t>Difficulty of Music Generation without AI</a:t>
            </a:r>
          </a:p>
        </p:txBody>
      </p:sp>
      <p:sp>
        <p:nvSpPr>
          <p:cNvPr id="4" name="Google Shape;617;p41">
            <a:extLst>
              <a:ext uri="{FF2B5EF4-FFF2-40B4-BE49-F238E27FC236}">
                <a16:creationId xmlns:a16="http://schemas.microsoft.com/office/drawing/2014/main" id="{900E0926-477D-BE15-4124-599236AC6439}"/>
              </a:ext>
            </a:extLst>
          </p:cNvPr>
          <p:cNvSpPr/>
          <p:nvPr/>
        </p:nvSpPr>
        <p:spPr>
          <a:xfrm>
            <a:off x="412751" y="587844"/>
            <a:ext cx="363695" cy="310543"/>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19;p41">
            <a:extLst>
              <a:ext uri="{FF2B5EF4-FFF2-40B4-BE49-F238E27FC236}">
                <a16:creationId xmlns:a16="http://schemas.microsoft.com/office/drawing/2014/main" id="{76FA1D5F-3299-0D29-C136-B510BF51BE0B}"/>
              </a:ext>
            </a:extLst>
          </p:cNvPr>
          <p:cNvSpPr/>
          <p:nvPr/>
        </p:nvSpPr>
        <p:spPr>
          <a:xfrm>
            <a:off x="867250" y="490004"/>
            <a:ext cx="123336" cy="330483"/>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20;p41">
            <a:extLst>
              <a:ext uri="{FF2B5EF4-FFF2-40B4-BE49-F238E27FC236}">
                <a16:creationId xmlns:a16="http://schemas.microsoft.com/office/drawing/2014/main" id="{76AC147D-D508-2803-4FF5-95A2C248F01F}"/>
              </a:ext>
            </a:extLst>
          </p:cNvPr>
          <p:cNvSpPr/>
          <p:nvPr/>
        </p:nvSpPr>
        <p:spPr>
          <a:xfrm>
            <a:off x="8052750"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21;p41">
            <a:extLst>
              <a:ext uri="{FF2B5EF4-FFF2-40B4-BE49-F238E27FC236}">
                <a16:creationId xmlns:a16="http://schemas.microsoft.com/office/drawing/2014/main" id="{F1EDA7F3-0810-D60C-D5D6-9F4B50A4B969}"/>
              </a:ext>
            </a:extLst>
          </p:cNvPr>
          <p:cNvSpPr/>
          <p:nvPr/>
        </p:nvSpPr>
        <p:spPr>
          <a:xfrm>
            <a:off x="8325833"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2;p41">
            <a:extLst>
              <a:ext uri="{FF2B5EF4-FFF2-40B4-BE49-F238E27FC236}">
                <a16:creationId xmlns:a16="http://schemas.microsoft.com/office/drawing/2014/main" id="{97A58A00-B748-A9D1-45FF-FAF0379EDFBB}"/>
              </a:ext>
            </a:extLst>
          </p:cNvPr>
          <p:cNvSpPr/>
          <p:nvPr/>
        </p:nvSpPr>
        <p:spPr>
          <a:xfrm>
            <a:off x="8628581" y="76222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87;p40">
            <a:extLst>
              <a:ext uri="{FF2B5EF4-FFF2-40B4-BE49-F238E27FC236}">
                <a16:creationId xmlns:a16="http://schemas.microsoft.com/office/drawing/2014/main" id="{AC7BDB92-C248-3640-59E3-5473F6B970C9}"/>
              </a:ext>
            </a:extLst>
          </p:cNvPr>
          <p:cNvSpPr/>
          <p:nvPr/>
        </p:nvSpPr>
        <p:spPr>
          <a:xfrm rot="-1788488">
            <a:off x="-28843" y="3863048"/>
            <a:ext cx="323049" cy="690374"/>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Box 8">
            <a:extLst>
              <a:ext uri="{FF2B5EF4-FFF2-40B4-BE49-F238E27FC236}">
                <a16:creationId xmlns:a16="http://schemas.microsoft.com/office/drawing/2014/main" id="{824BA358-B474-FEDD-A63A-73AADADEE55C}"/>
              </a:ext>
            </a:extLst>
          </p:cNvPr>
          <p:cNvSpPr txBox="1"/>
          <p:nvPr/>
        </p:nvSpPr>
        <p:spPr>
          <a:xfrm>
            <a:off x="631654" y="1471962"/>
            <a:ext cx="7750363" cy="1420325"/>
          </a:xfrm>
          <a:prstGeom prst="rect">
            <a:avLst/>
          </a:prstGeom>
          <a:noFill/>
        </p:spPr>
        <p:txBody>
          <a:bodyPr wrap="square">
            <a:spAutoFit/>
          </a:bodyPr>
          <a:lstStyle/>
          <a:p>
            <a:pPr algn="just">
              <a:lnSpc>
                <a:spcPct val="150000"/>
              </a:lnSpc>
            </a:pPr>
            <a:r>
              <a:rPr lang="en-US" sz="2000" dirty="0">
                <a:solidFill>
                  <a:schemeClr val="accent6"/>
                </a:solidFill>
              </a:rPr>
              <a:t>Without AI, generating music </a:t>
            </a:r>
            <a:r>
              <a:rPr lang="en-US" sz="2000" b="1" u="sng" dirty="0">
                <a:solidFill>
                  <a:schemeClr val="accent6"/>
                </a:solidFill>
              </a:rPr>
              <a:t>is challenging because it requires extensive musical knowledge,</a:t>
            </a:r>
            <a:r>
              <a:rPr lang="en-US" sz="2000" dirty="0">
                <a:solidFill>
                  <a:schemeClr val="accent6"/>
                </a:solidFill>
              </a:rPr>
              <a:t> creativity, and time to manually compose, arrange, and refine melodies, harmonies, and rhythms.</a:t>
            </a:r>
          </a:p>
        </p:txBody>
      </p:sp>
      <p:pic>
        <p:nvPicPr>
          <p:cNvPr id="2050" name="Picture 2" descr="152 Exhausted Musician Stock Photos - Free &amp; Royalty-Free Stock Photos from  Dreamstime">
            <a:extLst>
              <a:ext uri="{FF2B5EF4-FFF2-40B4-BE49-F238E27FC236}">
                <a16:creationId xmlns:a16="http://schemas.microsoft.com/office/drawing/2014/main" id="{AC193C97-85E4-6B98-ABD3-A97599DB94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4379" y="3226418"/>
            <a:ext cx="3148361" cy="17709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42104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A750D39-35F2-E608-D57C-6362AC050183}"/>
              </a:ext>
            </a:extLst>
          </p:cNvPr>
          <p:cNvSpPr>
            <a:spLocks noGrp="1"/>
          </p:cNvSpPr>
          <p:nvPr>
            <p:ph type="body" idx="1"/>
          </p:nvPr>
        </p:nvSpPr>
        <p:spPr>
          <a:xfrm>
            <a:off x="495300" y="1874750"/>
            <a:ext cx="7936025" cy="2319000"/>
          </a:xfrm>
        </p:spPr>
        <p:txBody>
          <a:bodyPr/>
          <a:lstStyle/>
          <a:p>
            <a:pPr marL="127000" indent="0" algn="just">
              <a:lnSpc>
                <a:spcPct val="150000"/>
              </a:lnSpc>
              <a:buNone/>
            </a:pPr>
            <a:r>
              <a:rPr lang="en-US" sz="1800" dirty="0">
                <a:solidFill>
                  <a:schemeClr val="bg2"/>
                </a:solidFill>
              </a:rPr>
              <a:t>To stabilize GAN training and address </a:t>
            </a:r>
            <a:r>
              <a:rPr lang="en-US" sz="1800" b="1" i="1" dirty="0">
                <a:solidFill>
                  <a:schemeClr val="bg2"/>
                </a:solidFill>
              </a:rPr>
              <a:t>issues with the discriminator overpowering the generator and gradient problems</a:t>
            </a:r>
            <a:r>
              <a:rPr lang="en-US" sz="1800" dirty="0">
                <a:solidFill>
                  <a:schemeClr val="bg2"/>
                </a:solidFill>
              </a:rPr>
              <a:t>, a gradient penalty </a:t>
            </a:r>
            <a:r>
              <a:rPr lang="en-US" sz="1800" dirty="0" err="1">
                <a:solidFill>
                  <a:schemeClr val="bg2"/>
                </a:solidFill>
              </a:rPr>
              <a:t>regularizer</a:t>
            </a:r>
            <a:r>
              <a:rPr lang="en-US" sz="1800" dirty="0">
                <a:solidFill>
                  <a:schemeClr val="bg2"/>
                </a:solidFill>
              </a:rPr>
              <a:t> is implemented </a:t>
            </a:r>
            <a:r>
              <a:rPr lang="en-US" sz="1800" b="1" u="sng" dirty="0">
                <a:solidFill>
                  <a:schemeClr val="bg2"/>
                </a:solidFill>
              </a:rPr>
              <a:t>by interpolating real and fake token sequences in embedding space, </a:t>
            </a:r>
            <a:r>
              <a:rPr lang="en-US" sz="1800" dirty="0">
                <a:solidFill>
                  <a:schemeClr val="bg2"/>
                </a:solidFill>
              </a:rPr>
              <a:t>which proves more effective than traditional methods </a:t>
            </a:r>
            <a:r>
              <a:rPr lang="en-US" sz="1800" b="1" u="sng" dirty="0">
                <a:solidFill>
                  <a:schemeClr val="bg2"/>
                </a:solidFill>
              </a:rPr>
              <a:t>like layer normalization and dropout</a:t>
            </a:r>
            <a:r>
              <a:rPr lang="en-US" sz="1800" dirty="0">
                <a:solidFill>
                  <a:schemeClr val="bg2"/>
                </a:solidFill>
              </a:rPr>
              <a:t>.</a:t>
            </a:r>
          </a:p>
        </p:txBody>
      </p:sp>
      <p:sp>
        <p:nvSpPr>
          <p:cNvPr id="3" name="Title 2">
            <a:extLst>
              <a:ext uri="{FF2B5EF4-FFF2-40B4-BE49-F238E27FC236}">
                <a16:creationId xmlns:a16="http://schemas.microsoft.com/office/drawing/2014/main" id="{10B6DE85-C646-D760-1352-B67DD343A78E}"/>
              </a:ext>
            </a:extLst>
          </p:cNvPr>
          <p:cNvSpPr>
            <a:spLocks noGrp="1"/>
          </p:cNvSpPr>
          <p:nvPr>
            <p:ph type="title"/>
          </p:nvPr>
        </p:nvSpPr>
        <p:spPr/>
        <p:txBody>
          <a:bodyPr/>
          <a:lstStyle/>
          <a:p>
            <a:r>
              <a:rPr lang="en-US" dirty="0"/>
              <a:t>Gradient Penalty</a:t>
            </a:r>
          </a:p>
        </p:txBody>
      </p:sp>
    </p:spTree>
    <p:extLst>
      <p:ext uri="{BB962C8B-B14F-4D97-AF65-F5344CB8AC3E}">
        <p14:creationId xmlns:p14="http://schemas.microsoft.com/office/powerpoint/2010/main" val="8047863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7EAFB6B2-E75C-76C6-E612-E3EB0FAF7E6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67072DF3-F393-F611-CDE6-216E35DE0050}"/>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7B74BC36-E4B1-F757-35C8-88ACA3B56665}"/>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A28E8946-82C8-2B3B-CC2B-39673479D6A2}"/>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5.Metrics</a:t>
            </a:r>
            <a:endParaRPr dirty="0"/>
          </a:p>
        </p:txBody>
      </p:sp>
      <p:sp>
        <p:nvSpPr>
          <p:cNvPr id="589" name="Google Shape;589;p40">
            <a:extLst>
              <a:ext uri="{FF2B5EF4-FFF2-40B4-BE49-F238E27FC236}">
                <a16:creationId xmlns:a16="http://schemas.microsoft.com/office/drawing/2014/main" id="{0974C707-16BC-F98F-48D3-374D8B12B991}"/>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13F8A52D-6ACA-3D33-B1AB-26F83BE50785}"/>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17DD5291-5791-68A0-A3C3-ED95F55EACB5}"/>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29C15ECE-5116-37C6-95B9-80C2C3E24063}"/>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FD2E4DAF-9439-5E4B-7AB9-F559AA6C68CC}"/>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B87582ED-0233-8EB9-8546-5DA831F5BF17}"/>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EC933960-3CC3-FBB5-187C-1B4B2D30A544}"/>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945893B0-D455-075D-7FC4-015A8471F05D}"/>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E99EEEDB-D559-6CDA-A041-434553DA4D64}"/>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3952A2D5-4C59-5AE7-61BA-8C1249C4916F}"/>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66FFA544-D248-5EC5-AFA1-FA8462923440}"/>
              </a:ext>
            </a:extLst>
          </p:cNvPr>
          <p:cNvPicPr>
            <a:picLocks noChangeAspect="1"/>
          </p:cNvPicPr>
          <p:nvPr/>
        </p:nvPicPr>
        <p:blipFill>
          <a:blip r:embed="rId3"/>
          <a:stretch>
            <a:fillRect/>
          </a:stretch>
        </p:blipFill>
        <p:spPr>
          <a:xfrm>
            <a:off x="1381206" y="1658721"/>
            <a:ext cx="6919560" cy="2751058"/>
          </a:xfrm>
          <a:prstGeom prst="rect">
            <a:avLst/>
          </a:prstGeom>
        </p:spPr>
      </p:pic>
    </p:spTree>
    <p:extLst>
      <p:ext uri="{BB962C8B-B14F-4D97-AF65-F5344CB8AC3E}">
        <p14:creationId xmlns:p14="http://schemas.microsoft.com/office/powerpoint/2010/main" val="1889748727"/>
      </p:ext>
    </p:extLst>
  </p:cSld>
  <p:clrMapOvr>
    <a:masterClrMapping/>
  </p:clrMapOvr>
  <p:transition spd="slow">
    <p:push dir="u"/>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9B780085-B8E3-EEAC-9E5E-D3F3B78BA4EB}"/>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4DCBEAA1-069B-3D6F-4CBD-008304173209}"/>
              </a:ext>
            </a:extLst>
          </p:cNvPr>
          <p:cNvCxnSpPr/>
          <p:nvPr/>
        </p:nvCxnSpPr>
        <p:spPr>
          <a:xfrm>
            <a:off x="726725" y="1464400"/>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E44D4A06-785F-8D41-6B35-C4584C37E628}"/>
              </a:ext>
            </a:extLst>
          </p:cNvPr>
          <p:cNvCxnSpPr/>
          <p:nvPr/>
        </p:nvCxnSpPr>
        <p:spPr>
          <a:xfrm>
            <a:off x="726725" y="4604100"/>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F27E8722-97ED-A9A2-C335-560696B4B9B9}"/>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6.Implementation Details</a:t>
            </a:r>
            <a:endParaRPr dirty="0"/>
          </a:p>
        </p:txBody>
      </p:sp>
      <p:sp>
        <p:nvSpPr>
          <p:cNvPr id="589" name="Google Shape;589;p40">
            <a:extLst>
              <a:ext uri="{FF2B5EF4-FFF2-40B4-BE49-F238E27FC236}">
                <a16:creationId xmlns:a16="http://schemas.microsoft.com/office/drawing/2014/main" id="{FA952F9C-EA60-835A-0E50-3AE4EF85E034}"/>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AFFEAECF-EDAA-1E27-FBDA-672A3B821F4F}"/>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512926FA-1E94-D7B6-2AB7-A1F75CFEED6E}"/>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287E0587-7717-32FC-CE52-9F0FBFFD361C}"/>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4199E4F1-AE14-1386-1AAF-C962D729DCBA}"/>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1C1AD9B4-CB6B-A1B1-6648-77E996E837CD}"/>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78166C42-5025-28C2-F1A4-1C2A090A0B02}"/>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DD053D9F-87A2-B3C4-C567-313EB4FC1DFF}"/>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75A67F6C-CC78-15E5-BBAD-5C16FE0D1F22}"/>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C452F50D-636F-856F-DF54-F3D2F30CE674}"/>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15877BE6-EEF5-68FC-73B5-987D1DEF4B71}"/>
              </a:ext>
            </a:extLst>
          </p:cNvPr>
          <p:cNvSpPr txBox="1"/>
          <p:nvPr/>
        </p:nvSpPr>
        <p:spPr>
          <a:xfrm>
            <a:off x="628075" y="1664390"/>
            <a:ext cx="8217687" cy="2828147"/>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200" dirty="0">
                <a:solidFill>
                  <a:schemeClr val="bg2"/>
                </a:solidFill>
              </a:rPr>
              <a:t>The models are </a:t>
            </a:r>
            <a:r>
              <a:rPr lang="en-US" sz="1200" b="1" u="sng" dirty="0">
                <a:solidFill>
                  <a:schemeClr val="bg2"/>
                </a:solidFill>
              </a:rPr>
              <a:t>evaluated using the MAESTRO MIDI V1 dataset</a:t>
            </a:r>
            <a:r>
              <a:rPr lang="en-US" sz="1200" dirty="0">
                <a:solidFill>
                  <a:schemeClr val="bg2"/>
                </a:solidFill>
              </a:rPr>
              <a:t>, which includes </a:t>
            </a:r>
            <a:r>
              <a:rPr lang="en-US" sz="1200" b="1" u="sng" dirty="0">
                <a:solidFill>
                  <a:schemeClr val="bg2"/>
                </a:solidFill>
              </a:rPr>
              <a:t>over 200 hours of audio and MIDI recordings</a:t>
            </a:r>
            <a:r>
              <a:rPr lang="en-US" sz="1200" dirty="0">
                <a:solidFill>
                  <a:schemeClr val="bg2"/>
                </a:solidFill>
              </a:rPr>
              <a:t>, split into training, validation, and evaluation sets, </a:t>
            </a:r>
            <a:r>
              <a:rPr lang="en-US" sz="1200" b="1" u="sng" dirty="0">
                <a:solidFill>
                  <a:schemeClr val="bg2"/>
                </a:solidFill>
              </a:rPr>
              <a:t>with data augmentation techniques </a:t>
            </a:r>
            <a:r>
              <a:rPr lang="en-US" sz="1200" dirty="0">
                <a:solidFill>
                  <a:schemeClr val="bg2"/>
                </a:solidFill>
              </a:rPr>
              <a:t>involving pitch transposition and time stretching applied as in the Music Transformer.</a:t>
            </a:r>
          </a:p>
          <a:p>
            <a:pPr marL="285750" indent="-285750" algn="just">
              <a:lnSpc>
                <a:spcPct val="150000"/>
              </a:lnSpc>
              <a:buFont typeface="Arial" panose="020B0604020202020204" pitchFamily="34" charset="0"/>
              <a:buChar char="•"/>
            </a:pPr>
            <a:r>
              <a:rPr lang="en-US" sz="1200" b="1" u="sng" dirty="0">
                <a:solidFill>
                  <a:schemeClr val="bg2"/>
                </a:solidFill>
              </a:rPr>
              <a:t>The Transformer-XL is set with a 0.004 initial learning rate</a:t>
            </a:r>
            <a:r>
              <a:rPr lang="en-US" sz="1200" dirty="0">
                <a:solidFill>
                  <a:schemeClr val="bg2"/>
                </a:solidFill>
              </a:rPr>
              <a:t>, inverse square root scheduler, and Adam optimizer, targeting a sequence length of 128 to balance training time and performance.  </a:t>
            </a:r>
          </a:p>
          <a:p>
            <a:pPr marL="285750" indent="-285750" algn="just">
              <a:lnSpc>
                <a:spcPct val="150000"/>
              </a:lnSpc>
              <a:buFont typeface="Arial" panose="020B0604020202020204" pitchFamily="34" charset="0"/>
              <a:buChar char="•"/>
            </a:pPr>
            <a:r>
              <a:rPr lang="en-US" sz="1200" b="1" u="sng" dirty="0">
                <a:solidFill>
                  <a:schemeClr val="bg2"/>
                </a:solidFill>
              </a:rPr>
              <a:t>Memory length is 1024 for training and 2048 for evaluation</a:t>
            </a:r>
            <a:r>
              <a:rPr lang="en-US" sz="1200" dirty="0">
                <a:solidFill>
                  <a:schemeClr val="bg2"/>
                </a:solidFill>
              </a:rPr>
              <a:t>, with a reset feature at the start of each MIDI file, impacting NLL and music quality.  </a:t>
            </a:r>
          </a:p>
          <a:p>
            <a:pPr marL="285750" indent="-285750" algn="just">
              <a:lnSpc>
                <a:spcPct val="150000"/>
              </a:lnSpc>
              <a:buFont typeface="Arial" panose="020B0604020202020204" pitchFamily="34" charset="0"/>
              <a:buChar char="•"/>
            </a:pPr>
            <a:r>
              <a:rPr lang="en-US" sz="1200" dirty="0">
                <a:solidFill>
                  <a:schemeClr val="bg2"/>
                </a:solidFill>
              </a:rPr>
              <a:t>GANs and baseline models </a:t>
            </a:r>
            <a:r>
              <a:rPr lang="en-US" sz="1200" b="1" u="sng" dirty="0">
                <a:solidFill>
                  <a:schemeClr val="bg2"/>
                </a:solidFill>
              </a:rPr>
              <a:t>share the same configuration</a:t>
            </a:r>
            <a:r>
              <a:rPr lang="en-US" sz="1200" dirty="0">
                <a:solidFill>
                  <a:schemeClr val="bg2"/>
                </a:solidFill>
              </a:rPr>
              <a:t>, generating 128-length samples, with NLL loss updated five times more frequently than GAN loss.  </a:t>
            </a:r>
          </a:p>
          <a:p>
            <a:pPr marL="285750" indent="-285750" algn="just">
              <a:lnSpc>
                <a:spcPct val="150000"/>
              </a:lnSpc>
              <a:buFont typeface="Arial" panose="020B0604020202020204" pitchFamily="34" charset="0"/>
              <a:buChar char="•"/>
            </a:pPr>
            <a:r>
              <a:rPr lang="en-US" sz="1200" dirty="0">
                <a:solidFill>
                  <a:schemeClr val="bg2"/>
                </a:solidFill>
              </a:rPr>
              <a:t>Sampling methods include random and </a:t>
            </a:r>
            <a:r>
              <a:rPr lang="en-US" sz="1200" dirty="0" err="1">
                <a:solidFill>
                  <a:schemeClr val="bg2"/>
                </a:solidFill>
              </a:rPr>
              <a:t>TopK</a:t>
            </a:r>
            <a:r>
              <a:rPr lang="en-US" sz="1200" dirty="0">
                <a:solidFill>
                  <a:schemeClr val="bg2"/>
                </a:solidFill>
              </a:rPr>
              <a:t> sampling, both at a fixed temperature of 0.95.</a:t>
            </a:r>
          </a:p>
        </p:txBody>
      </p:sp>
      <p:sp>
        <p:nvSpPr>
          <p:cNvPr id="5" name="TextBox 4">
            <a:extLst>
              <a:ext uri="{FF2B5EF4-FFF2-40B4-BE49-F238E27FC236}">
                <a16:creationId xmlns:a16="http://schemas.microsoft.com/office/drawing/2014/main" id="{64B4BC88-5613-4655-7B5D-9F9EED5F0FAC}"/>
              </a:ext>
            </a:extLst>
          </p:cNvPr>
          <p:cNvSpPr txBox="1"/>
          <p:nvPr/>
        </p:nvSpPr>
        <p:spPr>
          <a:xfrm>
            <a:off x="58067" y="4714891"/>
            <a:ext cx="2906113" cy="307777"/>
          </a:xfrm>
          <a:prstGeom prst="rect">
            <a:avLst/>
          </a:prstGeom>
          <a:noFill/>
        </p:spPr>
        <p:txBody>
          <a:bodyPr wrap="square" rtlCol="0">
            <a:spAutoFit/>
          </a:bodyPr>
          <a:lstStyle/>
          <a:p>
            <a:r>
              <a:rPr lang="en-US" dirty="0">
                <a:solidFill>
                  <a:schemeClr val="accent6">
                    <a:lumMod val="60000"/>
                    <a:lumOff val="40000"/>
                  </a:schemeClr>
                </a:solidFill>
                <a:hlinkClick r:id="rId3">
                  <a:extLst>
                    <a:ext uri="{A12FA001-AC4F-418D-AE19-62706E023703}">
                      <ahyp:hlinkClr xmlns:ahyp="http://schemas.microsoft.com/office/drawing/2018/hyperlinkcolor" val="tx"/>
                    </a:ext>
                  </a:extLst>
                </a:hlinkClick>
              </a:rPr>
              <a:t>The MAESTRO Dataset</a:t>
            </a:r>
            <a:endParaRPr lang="en-US" dirty="0">
              <a:solidFill>
                <a:schemeClr val="accent6">
                  <a:lumMod val="60000"/>
                  <a:lumOff val="40000"/>
                </a:schemeClr>
              </a:solidFill>
            </a:endParaRPr>
          </a:p>
        </p:txBody>
      </p:sp>
    </p:spTree>
    <p:extLst>
      <p:ext uri="{BB962C8B-B14F-4D97-AF65-F5344CB8AC3E}">
        <p14:creationId xmlns:p14="http://schemas.microsoft.com/office/powerpoint/2010/main" val="2516503871"/>
      </p:ext>
    </p:extLst>
  </p:cSld>
  <p:clrMapOvr>
    <a:masterClrMapping/>
  </p:clrMapOvr>
  <p:transition spd="slow">
    <p:push dir="u"/>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264BF1B5-E55E-5076-5803-EA7BDD6C454E}"/>
            </a:ext>
          </a:extLst>
        </p:cNvPr>
        <p:cNvGrpSpPr/>
        <p:nvPr/>
      </p:nvGrpSpPr>
      <p:grpSpPr>
        <a:xfrm>
          <a:off x="0" y="0"/>
          <a:ext cx="0" cy="0"/>
          <a:chOff x="0" y="0"/>
          <a:chExt cx="0" cy="0"/>
        </a:xfrm>
      </p:grpSpPr>
      <p:sp>
        <p:nvSpPr>
          <p:cNvPr id="584" name="Google Shape;584;p40">
            <a:extLst>
              <a:ext uri="{FF2B5EF4-FFF2-40B4-BE49-F238E27FC236}">
                <a16:creationId xmlns:a16="http://schemas.microsoft.com/office/drawing/2014/main" id="{22C07052-6A87-233F-1F44-1DEF4CE6AC97}"/>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7.Experiments and Results</a:t>
            </a:r>
            <a:endParaRPr dirty="0"/>
          </a:p>
        </p:txBody>
      </p:sp>
      <p:sp>
        <p:nvSpPr>
          <p:cNvPr id="589" name="Google Shape;589;p40">
            <a:extLst>
              <a:ext uri="{FF2B5EF4-FFF2-40B4-BE49-F238E27FC236}">
                <a16:creationId xmlns:a16="http://schemas.microsoft.com/office/drawing/2014/main" id="{947C30CE-FBE1-9738-0BD4-B723063F6A91}"/>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a:extLst>
              <a:ext uri="{FF2B5EF4-FFF2-40B4-BE49-F238E27FC236}">
                <a16:creationId xmlns:a16="http://schemas.microsoft.com/office/drawing/2014/main" id="{7D8832A7-9AA5-9329-45E0-9A18004F692D}"/>
              </a:ext>
            </a:extLst>
          </p:cNvPr>
          <p:cNvSpPr/>
          <p:nvPr/>
        </p:nvSpPr>
        <p:spPr>
          <a:xfrm>
            <a:off x="298238" y="1789723"/>
            <a:ext cx="458700" cy="458700"/>
          </a:xfrm>
          <a:prstGeom prst="star12">
            <a:avLst>
              <a:gd name="adj" fmla="val 232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2" name="Google Shape;592;p40">
            <a:extLst>
              <a:ext uri="{FF2B5EF4-FFF2-40B4-BE49-F238E27FC236}">
                <a16:creationId xmlns:a16="http://schemas.microsoft.com/office/drawing/2014/main" id="{C023FAD2-4B0F-B41F-7811-74F5A1A27218}"/>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D0802B29-B800-8289-2BE0-B1395177AC68}"/>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0A2E64D9-20B3-7AC7-D6AE-1987AE3C5D78}"/>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30AB7FEB-18F5-8F76-95A9-CF4B89CA0838}"/>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490CCCDE-96B6-7041-812F-88B707E62CD1}"/>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024397A7-0A1E-CEA3-7254-CD349690FA0F}"/>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BBC51676-43E9-CDC6-FEFB-8942DEFEAB2A}"/>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9407929C-C142-DE95-ACDF-532ABECAC4FE}"/>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CD8D1AC2-392B-17CC-20F3-877AFDC0089C}"/>
              </a:ext>
            </a:extLst>
          </p:cNvPr>
          <p:cNvPicPr>
            <a:picLocks noChangeAspect="1"/>
          </p:cNvPicPr>
          <p:nvPr/>
        </p:nvPicPr>
        <p:blipFill>
          <a:blip r:embed="rId3"/>
          <a:stretch>
            <a:fillRect/>
          </a:stretch>
        </p:blipFill>
        <p:spPr>
          <a:xfrm>
            <a:off x="99059" y="1025026"/>
            <a:ext cx="4526281" cy="4059850"/>
          </a:xfrm>
          <a:prstGeom prst="rect">
            <a:avLst/>
          </a:prstGeom>
        </p:spPr>
      </p:pic>
      <p:pic>
        <p:nvPicPr>
          <p:cNvPr id="7" name="Picture 6">
            <a:extLst>
              <a:ext uri="{FF2B5EF4-FFF2-40B4-BE49-F238E27FC236}">
                <a16:creationId xmlns:a16="http://schemas.microsoft.com/office/drawing/2014/main" id="{94D5B02D-A22E-89A7-4B14-3FC2CD4FD99D}"/>
              </a:ext>
            </a:extLst>
          </p:cNvPr>
          <p:cNvPicPr>
            <a:picLocks noChangeAspect="1"/>
          </p:cNvPicPr>
          <p:nvPr/>
        </p:nvPicPr>
        <p:blipFill>
          <a:blip r:embed="rId4"/>
          <a:stretch>
            <a:fillRect/>
          </a:stretch>
        </p:blipFill>
        <p:spPr>
          <a:xfrm>
            <a:off x="4738530" y="1024576"/>
            <a:ext cx="4021243" cy="1825246"/>
          </a:xfrm>
          <a:prstGeom prst="rect">
            <a:avLst/>
          </a:prstGeom>
        </p:spPr>
      </p:pic>
      <p:sp>
        <p:nvSpPr>
          <p:cNvPr id="9" name="TextBox 8">
            <a:extLst>
              <a:ext uri="{FF2B5EF4-FFF2-40B4-BE49-F238E27FC236}">
                <a16:creationId xmlns:a16="http://schemas.microsoft.com/office/drawing/2014/main" id="{B51D7047-7451-B71D-779A-6B7C4EC9D46C}"/>
              </a:ext>
            </a:extLst>
          </p:cNvPr>
          <p:cNvSpPr txBox="1"/>
          <p:nvPr/>
        </p:nvSpPr>
        <p:spPr>
          <a:xfrm>
            <a:off x="4625340" y="3121313"/>
            <a:ext cx="4575810" cy="1384995"/>
          </a:xfrm>
          <a:prstGeom prst="rect">
            <a:avLst/>
          </a:prstGeom>
          <a:noFill/>
        </p:spPr>
        <p:txBody>
          <a:bodyPr wrap="square">
            <a:spAutoFit/>
          </a:bodyPr>
          <a:lstStyle/>
          <a:p>
            <a:r>
              <a:rPr lang="en-US" b="1" u="sng" dirty="0">
                <a:solidFill>
                  <a:schemeClr val="bg2"/>
                </a:solidFill>
              </a:rPr>
              <a:t>Transformer-XL demonstrates better performance </a:t>
            </a:r>
            <a:r>
              <a:rPr lang="en-US" dirty="0">
                <a:solidFill>
                  <a:schemeClr val="bg2"/>
                </a:solidFill>
              </a:rPr>
              <a:t>than the regular Music Transformer, achieving lower NLL and competitive scores across various metrics, while the Transformer-GAN with BERT discriminator surpasses both baseline models in classifier accuracy, suggesting it is the most effective model overall.</a:t>
            </a:r>
          </a:p>
        </p:txBody>
      </p:sp>
    </p:spTree>
    <p:extLst>
      <p:ext uri="{BB962C8B-B14F-4D97-AF65-F5344CB8AC3E}">
        <p14:creationId xmlns:p14="http://schemas.microsoft.com/office/powerpoint/2010/main" val="726661741"/>
      </p:ext>
    </p:extLst>
  </p:cSld>
  <p:clrMapOvr>
    <a:masterClrMapping/>
  </p:clrMapOvr>
  <p:transition spd="slow">
    <p:push dir="u"/>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580">
          <a:extLst>
            <a:ext uri="{FF2B5EF4-FFF2-40B4-BE49-F238E27FC236}">
              <a16:creationId xmlns:a16="http://schemas.microsoft.com/office/drawing/2014/main" id="{21B21E21-1A19-A777-DC2E-3BC0B702FFFC}"/>
            </a:ext>
          </a:extLst>
        </p:cNvPr>
        <p:cNvGrpSpPr/>
        <p:nvPr/>
      </p:nvGrpSpPr>
      <p:grpSpPr>
        <a:xfrm>
          <a:off x="0" y="0"/>
          <a:ext cx="0" cy="0"/>
          <a:chOff x="0" y="0"/>
          <a:chExt cx="0" cy="0"/>
        </a:xfrm>
      </p:grpSpPr>
      <p:cxnSp>
        <p:nvCxnSpPr>
          <p:cNvPr id="581" name="Google Shape;581;p40">
            <a:extLst>
              <a:ext uri="{FF2B5EF4-FFF2-40B4-BE49-F238E27FC236}">
                <a16:creationId xmlns:a16="http://schemas.microsoft.com/office/drawing/2014/main" id="{87F25707-14E7-A482-BF6E-21454280CE61}"/>
              </a:ext>
            </a:extLst>
          </p:cNvPr>
          <p:cNvCxnSpPr/>
          <p:nvPr/>
        </p:nvCxnSpPr>
        <p:spPr>
          <a:xfrm>
            <a:off x="628075" y="1293415"/>
            <a:ext cx="7704600" cy="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0">
            <a:extLst>
              <a:ext uri="{FF2B5EF4-FFF2-40B4-BE49-F238E27FC236}">
                <a16:creationId xmlns:a16="http://schemas.microsoft.com/office/drawing/2014/main" id="{E284C5A2-97AB-B43A-C230-0542443F8982}"/>
              </a:ext>
            </a:extLst>
          </p:cNvPr>
          <p:cNvCxnSpPr/>
          <p:nvPr/>
        </p:nvCxnSpPr>
        <p:spPr>
          <a:xfrm>
            <a:off x="726725" y="5027847"/>
            <a:ext cx="7704600" cy="0"/>
          </a:xfrm>
          <a:prstGeom prst="straightConnector1">
            <a:avLst/>
          </a:prstGeom>
          <a:noFill/>
          <a:ln w="9525" cap="flat" cmpd="sng">
            <a:solidFill>
              <a:schemeClr val="dk2"/>
            </a:solidFill>
            <a:prstDash val="solid"/>
            <a:round/>
            <a:headEnd type="none" w="med" len="med"/>
            <a:tailEnd type="none" w="med" len="med"/>
          </a:ln>
        </p:spPr>
      </p:cxnSp>
      <p:sp>
        <p:nvSpPr>
          <p:cNvPr id="584" name="Google Shape;584;p40">
            <a:extLst>
              <a:ext uri="{FF2B5EF4-FFF2-40B4-BE49-F238E27FC236}">
                <a16:creationId xmlns:a16="http://schemas.microsoft.com/office/drawing/2014/main" id="{13369304-5B3C-CCE2-469F-A83FE026B9E3}"/>
              </a:ext>
            </a:extLst>
          </p:cNvPr>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8.Conclusion</a:t>
            </a:r>
            <a:endParaRPr dirty="0"/>
          </a:p>
        </p:txBody>
      </p:sp>
      <p:sp>
        <p:nvSpPr>
          <p:cNvPr id="589" name="Google Shape;589;p40">
            <a:extLst>
              <a:ext uri="{FF2B5EF4-FFF2-40B4-BE49-F238E27FC236}">
                <a16:creationId xmlns:a16="http://schemas.microsoft.com/office/drawing/2014/main" id="{7095D0A4-4583-8BE4-6FD9-9646DB081217}"/>
              </a:ext>
            </a:extLst>
          </p:cNvPr>
          <p:cNvSpPr/>
          <p:nvPr/>
        </p:nvSpPr>
        <p:spPr>
          <a:xfrm rot="1222858">
            <a:off x="914875" y="3468074"/>
            <a:ext cx="188518" cy="551129"/>
          </a:xfrm>
          <a:custGeom>
            <a:avLst/>
            <a:gdLst/>
            <a:ahLst/>
            <a:cxnLst/>
            <a:rect l="l" t="t" r="r" b="b"/>
            <a:pathLst>
              <a:path w="10585" h="30945" extrusionOk="0">
                <a:moveTo>
                  <a:pt x="6787" y="489"/>
                </a:moveTo>
                <a:lnTo>
                  <a:pt x="6787" y="489"/>
                </a:lnTo>
                <a:cubicBezTo>
                  <a:pt x="7537" y="1251"/>
                  <a:pt x="7263" y="3703"/>
                  <a:pt x="6465" y="4572"/>
                </a:cubicBezTo>
                <a:cubicBezTo>
                  <a:pt x="6025" y="3144"/>
                  <a:pt x="5929" y="1786"/>
                  <a:pt x="6787" y="489"/>
                </a:cubicBezTo>
                <a:close/>
                <a:moveTo>
                  <a:pt x="10240" y="2346"/>
                </a:moveTo>
                <a:cubicBezTo>
                  <a:pt x="10251" y="3441"/>
                  <a:pt x="9335" y="4834"/>
                  <a:pt x="8287" y="5299"/>
                </a:cubicBezTo>
                <a:cubicBezTo>
                  <a:pt x="8549" y="4037"/>
                  <a:pt x="9085" y="3001"/>
                  <a:pt x="10240" y="2346"/>
                </a:cubicBezTo>
                <a:close/>
                <a:moveTo>
                  <a:pt x="3798" y="4227"/>
                </a:moveTo>
                <a:lnTo>
                  <a:pt x="3798" y="4227"/>
                </a:lnTo>
                <a:cubicBezTo>
                  <a:pt x="4322" y="5299"/>
                  <a:pt x="4167" y="6251"/>
                  <a:pt x="3882" y="7311"/>
                </a:cubicBezTo>
                <a:cubicBezTo>
                  <a:pt x="3393" y="6263"/>
                  <a:pt x="3429" y="5311"/>
                  <a:pt x="3798" y="4227"/>
                </a:cubicBezTo>
                <a:close/>
                <a:moveTo>
                  <a:pt x="286" y="7430"/>
                </a:moveTo>
                <a:lnTo>
                  <a:pt x="286" y="7430"/>
                </a:lnTo>
                <a:cubicBezTo>
                  <a:pt x="1238" y="7680"/>
                  <a:pt x="1977" y="8132"/>
                  <a:pt x="2453" y="8978"/>
                </a:cubicBezTo>
                <a:cubicBezTo>
                  <a:pt x="2408" y="8982"/>
                  <a:pt x="2363" y="8984"/>
                  <a:pt x="2318" y="8984"/>
                </a:cubicBezTo>
                <a:cubicBezTo>
                  <a:pt x="1511" y="8984"/>
                  <a:pt x="568" y="8298"/>
                  <a:pt x="286" y="7430"/>
                </a:cubicBezTo>
                <a:close/>
                <a:moveTo>
                  <a:pt x="6882" y="0"/>
                </a:moveTo>
                <a:cubicBezTo>
                  <a:pt x="6739" y="119"/>
                  <a:pt x="6584" y="227"/>
                  <a:pt x="6489" y="358"/>
                </a:cubicBezTo>
                <a:cubicBezTo>
                  <a:pt x="5834" y="1322"/>
                  <a:pt x="5751" y="2417"/>
                  <a:pt x="5929" y="3525"/>
                </a:cubicBezTo>
                <a:cubicBezTo>
                  <a:pt x="6025" y="4168"/>
                  <a:pt x="6263" y="4799"/>
                  <a:pt x="6263" y="5430"/>
                </a:cubicBezTo>
                <a:cubicBezTo>
                  <a:pt x="6263" y="7513"/>
                  <a:pt x="6203" y="9597"/>
                  <a:pt x="6168" y="11680"/>
                </a:cubicBezTo>
                <a:lnTo>
                  <a:pt x="6168" y="12145"/>
                </a:lnTo>
                <a:cubicBezTo>
                  <a:pt x="5370" y="10906"/>
                  <a:pt x="4679" y="9656"/>
                  <a:pt x="4358" y="8251"/>
                </a:cubicBezTo>
                <a:cubicBezTo>
                  <a:pt x="4275" y="7847"/>
                  <a:pt x="4263" y="7418"/>
                  <a:pt x="4275" y="7001"/>
                </a:cubicBezTo>
                <a:cubicBezTo>
                  <a:pt x="4298" y="6382"/>
                  <a:pt x="4453" y="5775"/>
                  <a:pt x="4441" y="5168"/>
                </a:cubicBezTo>
                <a:cubicBezTo>
                  <a:pt x="4441" y="4644"/>
                  <a:pt x="4263" y="4120"/>
                  <a:pt x="3810" y="3727"/>
                </a:cubicBezTo>
                <a:cubicBezTo>
                  <a:pt x="3727" y="3810"/>
                  <a:pt x="3632" y="3870"/>
                  <a:pt x="3608" y="3965"/>
                </a:cubicBezTo>
                <a:cubicBezTo>
                  <a:pt x="3084" y="5168"/>
                  <a:pt x="3084" y="6323"/>
                  <a:pt x="3739" y="7513"/>
                </a:cubicBezTo>
                <a:cubicBezTo>
                  <a:pt x="4108" y="8156"/>
                  <a:pt x="4263" y="8930"/>
                  <a:pt x="4513" y="9680"/>
                </a:cubicBezTo>
                <a:cubicBezTo>
                  <a:pt x="3465" y="9406"/>
                  <a:pt x="2739" y="8966"/>
                  <a:pt x="2155" y="8109"/>
                </a:cubicBezTo>
                <a:cubicBezTo>
                  <a:pt x="1846" y="7656"/>
                  <a:pt x="1762" y="7597"/>
                  <a:pt x="1203" y="7323"/>
                </a:cubicBezTo>
                <a:cubicBezTo>
                  <a:pt x="1124" y="7287"/>
                  <a:pt x="774" y="7252"/>
                  <a:pt x="479" y="7252"/>
                </a:cubicBezTo>
                <a:cubicBezTo>
                  <a:pt x="281" y="7252"/>
                  <a:pt x="108" y="7268"/>
                  <a:pt x="60" y="7311"/>
                </a:cubicBezTo>
                <a:cubicBezTo>
                  <a:pt x="0" y="7370"/>
                  <a:pt x="60" y="7680"/>
                  <a:pt x="155" y="7799"/>
                </a:cubicBezTo>
                <a:cubicBezTo>
                  <a:pt x="405" y="8132"/>
                  <a:pt x="655" y="8513"/>
                  <a:pt x="1000" y="8704"/>
                </a:cubicBezTo>
                <a:cubicBezTo>
                  <a:pt x="1548" y="9025"/>
                  <a:pt x="2143" y="9240"/>
                  <a:pt x="2751" y="9383"/>
                </a:cubicBezTo>
                <a:cubicBezTo>
                  <a:pt x="3965" y="9644"/>
                  <a:pt x="4882" y="10192"/>
                  <a:pt x="5358" y="11383"/>
                </a:cubicBezTo>
                <a:cubicBezTo>
                  <a:pt x="5477" y="11704"/>
                  <a:pt x="5703" y="11966"/>
                  <a:pt x="5810" y="12276"/>
                </a:cubicBezTo>
                <a:cubicBezTo>
                  <a:pt x="5941" y="12633"/>
                  <a:pt x="6060" y="13014"/>
                  <a:pt x="6060" y="13383"/>
                </a:cubicBezTo>
                <a:cubicBezTo>
                  <a:pt x="6060" y="14740"/>
                  <a:pt x="6001" y="16074"/>
                  <a:pt x="5965" y="17419"/>
                </a:cubicBezTo>
                <a:cubicBezTo>
                  <a:pt x="5929" y="19503"/>
                  <a:pt x="5894" y="21586"/>
                  <a:pt x="5846" y="23670"/>
                </a:cubicBezTo>
                <a:cubicBezTo>
                  <a:pt x="5834" y="23968"/>
                  <a:pt x="5834" y="24241"/>
                  <a:pt x="5822" y="24527"/>
                </a:cubicBezTo>
                <a:cubicBezTo>
                  <a:pt x="5763" y="26551"/>
                  <a:pt x="5703" y="28587"/>
                  <a:pt x="5656" y="30611"/>
                </a:cubicBezTo>
                <a:cubicBezTo>
                  <a:pt x="5656" y="30730"/>
                  <a:pt x="5703" y="30838"/>
                  <a:pt x="5727" y="30945"/>
                </a:cubicBezTo>
                <a:cubicBezTo>
                  <a:pt x="5775" y="30945"/>
                  <a:pt x="5822" y="30933"/>
                  <a:pt x="5870" y="30933"/>
                </a:cubicBezTo>
                <a:cubicBezTo>
                  <a:pt x="5929" y="29302"/>
                  <a:pt x="6001" y="27682"/>
                  <a:pt x="6049" y="26063"/>
                </a:cubicBezTo>
                <a:cubicBezTo>
                  <a:pt x="6120" y="23789"/>
                  <a:pt x="6180" y="21527"/>
                  <a:pt x="6239" y="19265"/>
                </a:cubicBezTo>
                <a:cubicBezTo>
                  <a:pt x="6322" y="16062"/>
                  <a:pt x="6406" y="12847"/>
                  <a:pt x="6441" y="9644"/>
                </a:cubicBezTo>
                <a:cubicBezTo>
                  <a:pt x="6441" y="8835"/>
                  <a:pt x="6596" y="8085"/>
                  <a:pt x="6965" y="7382"/>
                </a:cubicBezTo>
                <a:cubicBezTo>
                  <a:pt x="7418" y="6561"/>
                  <a:pt x="7799" y="5715"/>
                  <a:pt x="8799" y="5322"/>
                </a:cubicBezTo>
                <a:cubicBezTo>
                  <a:pt x="10454" y="4703"/>
                  <a:pt x="10585" y="2644"/>
                  <a:pt x="10585" y="2572"/>
                </a:cubicBezTo>
                <a:cubicBezTo>
                  <a:pt x="10585" y="2441"/>
                  <a:pt x="10513" y="2203"/>
                  <a:pt x="10537" y="2001"/>
                </a:cubicBezTo>
                <a:lnTo>
                  <a:pt x="10537" y="2001"/>
                </a:lnTo>
                <a:cubicBezTo>
                  <a:pt x="10335" y="2013"/>
                  <a:pt x="10156" y="2072"/>
                  <a:pt x="9978" y="2155"/>
                </a:cubicBezTo>
                <a:cubicBezTo>
                  <a:pt x="9108" y="2608"/>
                  <a:pt x="8525" y="3382"/>
                  <a:pt x="8323" y="4275"/>
                </a:cubicBezTo>
                <a:cubicBezTo>
                  <a:pt x="8037" y="5513"/>
                  <a:pt x="7061" y="6299"/>
                  <a:pt x="6608" y="7418"/>
                </a:cubicBezTo>
                <a:cubicBezTo>
                  <a:pt x="6561" y="6835"/>
                  <a:pt x="6584" y="6287"/>
                  <a:pt x="6561" y="5727"/>
                </a:cubicBezTo>
                <a:cubicBezTo>
                  <a:pt x="6549" y="5227"/>
                  <a:pt x="6680" y="4775"/>
                  <a:pt x="6942" y="4322"/>
                </a:cubicBezTo>
                <a:cubicBezTo>
                  <a:pt x="7608" y="3084"/>
                  <a:pt x="7751" y="1763"/>
                  <a:pt x="7203" y="417"/>
                </a:cubicBezTo>
                <a:cubicBezTo>
                  <a:pt x="7132" y="274"/>
                  <a:pt x="6977" y="131"/>
                  <a:pt x="6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40">
            <a:extLst>
              <a:ext uri="{FF2B5EF4-FFF2-40B4-BE49-F238E27FC236}">
                <a16:creationId xmlns:a16="http://schemas.microsoft.com/office/drawing/2014/main" id="{FB5F3C52-AB3E-21E2-430B-CDEE244AC879}"/>
              </a:ext>
            </a:extLst>
          </p:cNvPr>
          <p:cNvGrpSpPr/>
          <p:nvPr/>
        </p:nvGrpSpPr>
        <p:grpSpPr>
          <a:xfrm>
            <a:off x="7450850" y="693050"/>
            <a:ext cx="1481436" cy="161700"/>
            <a:chOff x="0" y="1910717"/>
            <a:chExt cx="660000" cy="153897"/>
          </a:xfrm>
        </p:grpSpPr>
        <p:cxnSp>
          <p:nvCxnSpPr>
            <p:cNvPr id="593" name="Google Shape;593;p40">
              <a:extLst>
                <a:ext uri="{FF2B5EF4-FFF2-40B4-BE49-F238E27FC236}">
                  <a16:creationId xmlns:a16="http://schemas.microsoft.com/office/drawing/2014/main" id="{FE1AE8A4-3440-9200-A73A-493821831C2F}"/>
                </a:ext>
              </a:extLst>
            </p:cNvPr>
            <p:cNvCxnSpPr/>
            <p:nvPr/>
          </p:nvCxnSpPr>
          <p:spPr>
            <a:xfrm>
              <a:off x="0" y="1910717"/>
              <a:ext cx="660000" cy="0"/>
            </a:xfrm>
            <a:prstGeom prst="straightConnector1">
              <a:avLst/>
            </a:prstGeom>
            <a:noFill/>
            <a:ln w="9525" cap="flat" cmpd="sng">
              <a:solidFill>
                <a:schemeClr val="accent2"/>
              </a:solidFill>
              <a:prstDash val="solid"/>
              <a:round/>
              <a:headEnd type="none" w="med" len="med"/>
              <a:tailEnd type="none" w="med" len="med"/>
            </a:ln>
          </p:spPr>
        </p:cxnSp>
        <p:cxnSp>
          <p:nvCxnSpPr>
            <p:cNvPr id="594" name="Google Shape;594;p40">
              <a:extLst>
                <a:ext uri="{FF2B5EF4-FFF2-40B4-BE49-F238E27FC236}">
                  <a16:creationId xmlns:a16="http://schemas.microsoft.com/office/drawing/2014/main" id="{20B9E6D0-2F8E-5131-FD0B-6E178A3F2FFF}"/>
                </a:ext>
              </a:extLst>
            </p:cNvPr>
            <p:cNvCxnSpPr/>
            <p:nvPr/>
          </p:nvCxnSpPr>
          <p:spPr>
            <a:xfrm>
              <a:off x="0" y="2064614"/>
              <a:ext cx="660000" cy="0"/>
            </a:xfrm>
            <a:prstGeom prst="straightConnector1">
              <a:avLst/>
            </a:prstGeom>
            <a:noFill/>
            <a:ln w="9525" cap="flat" cmpd="sng">
              <a:solidFill>
                <a:schemeClr val="accent2"/>
              </a:solidFill>
              <a:prstDash val="solid"/>
              <a:round/>
              <a:headEnd type="none" w="med" len="med"/>
              <a:tailEnd type="none" w="med" len="med"/>
            </a:ln>
          </p:spPr>
        </p:cxnSp>
      </p:grpSp>
      <p:sp>
        <p:nvSpPr>
          <p:cNvPr id="595" name="Google Shape;595;p40">
            <a:extLst>
              <a:ext uri="{FF2B5EF4-FFF2-40B4-BE49-F238E27FC236}">
                <a16:creationId xmlns:a16="http://schemas.microsoft.com/office/drawing/2014/main" id="{BF70BE0A-1F9D-3F99-CE39-7C01A0BD6236}"/>
              </a:ext>
            </a:extLst>
          </p:cNvPr>
          <p:cNvSpPr/>
          <p:nvPr/>
        </p:nvSpPr>
        <p:spPr>
          <a:xfrm>
            <a:off x="427102" y="520001"/>
            <a:ext cx="200973" cy="507905"/>
          </a:xfrm>
          <a:custGeom>
            <a:avLst/>
            <a:gdLst/>
            <a:ahLst/>
            <a:cxnLst/>
            <a:rect l="l" t="t" r="r" b="b"/>
            <a:pathLst>
              <a:path w="11527" h="29123" extrusionOk="0">
                <a:moveTo>
                  <a:pt x="7986" y="1704"/>
                </a:moveTo>
                <a:cubicBezTo>
                  <a:pt x="8034" y="1704"/>
                  <a:pt x="8083" y="1707"/>
                  <a:pt x="8133" y="1711"/>
                </a:cubicBezTo>
                <a:cubicBezTo>
                  <a:pt x="10443" y="1938"/>
                  <a:pt x="8693" y="7164"/>
                  <a:pt x="6192" y="8784"/>
                </a:cubicBezTo>
                <a:lnTo>
                  <a:pt x="6192" y="8784"/>
                </a:lnTo>
                <a:cubicBezTo>
                  <a:pt x="6199" y="8760"/>
                  <a:pt x="5303" y="1704"/>
                  <a:pt x="7986" y="1704"/>
                </a:cubicBezTo>
                <a:close/>
                <a:moveTo>
                  <a:pt x="7395" y="16082"/>
                </a:moveTo>
                <a:cubicBezTo>
                  <a:pt x="8002" y="16082"/>
                  <a:pt x="9383" y="16106"/>
                  <a:pt x="9705" y="18237"/>
                </a:cubicBezTo>
                <a:cubicBezTo>
                  <a:pt x="10026" y="20487"/>
                  <a:pt x="8121" y="21476"/>
                  <a:pt x="8121" y="21476"/>
                </a:cubicBezTo>
                <a:lnTo>
                  <a:pt x="7395" y="16082"/>
                </a:lnTo>
                <a:close/>
                <a:moveTo>
                  <a:pt x="6073" y="11713"/>
                </a:moveTo>
                <a:lnTo>
                  <a:pt x="6526" y="14201"/>
                </a:lnTo>
                <a:cubicBezTo>
                  <a:pt x="5002" y="14594"/>
                  <a:pt x="3811" y="15642"/>
                  <a:pt x="3585" y="17237"/>
                </a:cubicBezTo>
                <a:cubicBezTo>
                  <a:pt x="3478" y="18023"/>
                  <a:pt x="3704" y="18773"/>
                  <a:pt x="4109" y="19428"/>
                </a:cubicBezTo>
                <a:cubicBezTo>
                  <a:pt x="4251" y="19678"/>
                  <a:pt x="4466" y="19904"/>
                  <a:pt x="4716" y="20071"/>
                </a:cubicBezTo>
                <a:cubicBezTo>
                  <a:pt x="4763" y="20095"/>
                  <a:pt x="5013" y="20190"/>
                  <a:pt x="5025" y="20214"/>
                </a:cubicBezTo>
                <a:cubicBezTo>
                  <a:pt x="3585" y="16463"/>
                  <a:pt x="6668" y="16165"/>
                  <a:pt x="6668" y="16165"/>
                </a:cubicBezTo>
                <a:lnTo>
                  <a:pt x="7478" y="21749"/>
                </a:lnTo>
                <a:cubicBezTo>
                  <a:pt x="7139" y="21798"/>
                  <a:pt x="6820" y="21819"/>
                  <a:pt x="6522" y="21819"/>
                </a:cubicBezTo>
                <a:cubicBezTo>
                  <a:pt x="4256" y="21819"/>
                  <a:pt x="3168" y="20583"/>
                  <a:pt x="3168" y="20583"/>
                </a:cubicBezTo>
                <a:cubicBezTo>
                  <a:pt x="1525" y="19202"/>
                  <a:pt x="1453" y="16987"/>
                  <a:pt x="2418" y="15344"/>
                </a:cubicBezTo>
                <a:cubicBezTo>
                  <a:pt x="3228" y="13999"/>
                  <a:pt x="6073" y="11713"/>
                  <a:pt x="6073" y="11713"/>
                </a:cubicBezTo>
                <a:close/>
                <a:moveTo>
                  <a:pt x="8457" y="1"/>
                </a:moveTo>
                <a:cubicBezTo>
                  <a:pt x="7561" y="1"/>
                  <a:pt x="6831" y="540"/>
                  <a:pt x="6228" y="1795"/>
                </a:cubicBezTo>
                <a:cubicBezTo>
                  <a:pt x="4787" y="4843"/>
                  <a:pt x="5680" y="9069"/>
                  <a:pt x="5680" y="9069"/>
                </a:cubicBezTo>
                <a:cubicBezTo>
                  <a:pt x="5716" y="9200"/>
                  <a:pt x="4132" y="10331"/>
                  <a:pt x="3942" y="10510"/>
                </a:cubicBezTo>
                <a:cubicBezTo>
                  <a:pt x="3418" y="10974"/>
                  <a:pt x="2930" y="11463"/>
                  <a:pt x="2477" y="11986"/>
                </a:cubicBezTo>
                <a:cubicBezTo>
                  <a:pt x="1799" y="12784"/>
                  <a:pt x="1192" y="13677"/>
                  <a:pt x="858" y="14689"/>
                </a:cubicBezTo>
                <a:cubicBezTo>
                  <a:pt x="120" y="16951"/>
                  <a:pt x="1" y="19273"/>
                  <a:pt x="1846" y="20964"/>
                </a:cubicBezTo>
                <a:cubicBezTo>
                  <a:pt x="3273" y="22273"/>
                  <a:pt x="5238" y="22893"/>
                  <a:pt x="7184" y="22893"/>
                </a:cubicBezTo>
                <a:cubicBezTo>
                  <a:pt x="7203" y="22893"/>
                  <a:pt x="7221" y="22893"/>
                  <a:pt x="7240" y="22892"/>
                </a:cubicBezTo>
                <a:lnTo>
                  <a:pt x="7240" y="22892"/>
                </a:lnTo>
                <a:cubicBezTo>
                  <a:pt x="7419" y="23678"/>
                  <a:pt x="8038" y="27965"/>
                  <a:pt x="5740" y="28298"/>
                </a:cubicBezTo>
                <a:cubicBezTo>
                  <a:pt x="5404" y="28345"/>
                  <a:pt x="5121" y="28366"/>
                  <a:pt x="4882" y="28366"/>
                </a:cubicBezTo>
                <a:cubicBezTo>
                  <a:pt x="3501" y="28366"/>
                  <a:pt x="3597" y="27691"/>
                  <a:pt x="3597" y="27691"/>
                </a:cubicBezTo>
                <a:cubicBezTo>
                  <a:pt x="4704" y="27584"/>
                  <a:pt x="5180" y="26464"/>
                  <a:pt x="4882" y="25643"/>
                </a:cubicBezTo>
                <a:cubicBezTo>
                  <a:pt x="4654" y="25076"/>
                  <a:pt x="4041" y="24516"/>
                  <a:pt x="3300" y="24516"/>
                </a:cubicBezTo>
                <a:cubicBezTo>
                  <a:pt x="2998" y="24516"/>
                  <a:pt x="2674" y="24609"/>
                  <a:pt x="2346" y="24833"/>
                </a:cubicBezTo>
                <a:cubicBezTo>
                  <a:pt x="1094" y="25688"/>
                  <a:pt x="958" y="29122"/>
                  <a:pt x="4929" y="29122"/>
                </a:cubicBezTo>
                <a:cubicBezTo>
                  <a:pt x="4996" y="29122"/>
                  <a:pt x="5063" y="29121"/>
                  <a:pt x="5133" y="29119"/>
                </a:cubicBezTo>
                <a:cubicBezTo>
                  <a:pt x="9300" y="28977"/>
                  <a:pt x="7954" y="22690"/>
                  <a:pt x="7954" y="22690"/>
                </a:cubicBezTo>
                <a:cubicBezTo>
                  <a:pt x="8692" y="22642"/>
                  <a:pt x="11526" y="20380"/>
                  <a:pt x="11086" y="17570"/>
                </a:cubicBezTo>
                <a:cubicBezTo>
                  <a:pt x="10546" y="14070"/>
                  <a:pt x="7616" y="13938"/>
                  <a:pt x="7176" y="13938"/>
                </a:cubicBezTo>
                <a:cubicBezTo>
                  <a:pt x="7140" y="13938"/>
                  <a:pt x="7121" y="13939"/>
                  <a:pt x="7121" y="13939"/>
                </a:cubicBezTo>
                <a:lnTo>
                  <a:pt x="6609" y="10879"/>
                </a:lnTo>
                <a:cubicBezTo>
                  <a:pt x="7740" y="9915"/>
                  <a:pt x="9419" y="7724"/>
                  <a:pt x="10121" y="4188"/>
                </a:cubicBezTo>
                <a:cubicBezTo>
                  <a:pt x="10812" y="640"/>
                  <a:pt x="9085" y="80"/>
                  <a:pt x="9085" y="80"/>
                </a:cubicBezTo>
                <a:cubicBezTo>
                  <a:pt x="8867" y="28"/>
                  <a:pt x="8658"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a:extLst>
              <a:ext uri="{FF2B5EF4-FFF2-40B4-BE49-F238E27FC236}">
                <a16:creationId xmlns:a16="http://schemas.microsoft.com/office/drawing/2014/main" id="{70D26C32-8E95-1F5C-A1C1-8B5AEEF85025}"/>
              </a:ext>
            </a:extLst>
          </p:cNvPr>
          <p:cNvSpPr/>
          <p:nvPr/>
        </p:nvSpPr>
        <p:spPr>
          <a:xfrm>
            <a:off x="823248" y="585225"/>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a:extLst>
              <a:ext uri="{FF2B5EF4-FFF2-40B4-BE49-F238E27FC236}">
                <a16:creationId xmlns:a16="http://schemas.microsoft.com/office/drawing/2014/main" id="{7A75C365-A8DF-4609-DCA6-EF38D8DAFA94}"/>
              </a:ext>
            </a:extLst>
          </p:cNvPr>
          <p:cNvSpPr/>
          <p:nvPr/>
        </p:nvSpPr>
        <p:spPr>
          <a:xfrm>
            <a:off x="1041973" y="754550"/>
            <a:ext cx="115129" cy="30691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a:extLst>
              <a:ext uri="{FF2B5EF4-FFF2-40B4-BE49-F238E27FC236}">
                <a16:creationId xmlns:a16="http://schemas.microsoft.com/office/drawing/2014/main" id="{533A609A-7B81-614B-7C0C-3C64189C7E9F}"/>
              </a:ext>
            </a:extLst>
          </p:cNvPr>
          <p:cNvSpPr/>
          <p:nvPr/>
        </p:nvSpPr>
        <p:spPr>
          <a:xfrm>
            <a:off x="7941248" y="437400"/>
            <a:ext cx="359518" cy="306896"/>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a:extLst>
              <a:ext uri="{FF2B5EF4-FFF2-40B4-BE49-F238E27FC236}">
                <a16:creationId xmlns:a16="http://schemas.microsoft.com/office/drawing/2014/main" id="{8480B3B1-FEFF-ECEE-4C4E-340E08B41E03}"/>
              </a:ext>
            </a:extLst>
          </p:cNvPr>
          <p:cNvSpPr/>
          <p:nvPr/>
        </p:nvSpPr>
        <p:spPr>
          <a:xfrm>
            <a:off x="8430725" y="560800"/>
            <a:ext cx="272975" cy="355725"/>
          </a:xfrm>
          <a:custGeom>
            <a:avLst/>
            <a:gdLst/>
            <a:ahLst/>
            <a:cxnLst/>
            <a:rect l="l" t="t" r="r" b="b"/>
            <a:pathLst>
              <a:path w="10919" h="14229" extrusionOk="0">
                <a:moveTo>
                  <a:pt x="4680" y="0"/>
                </a:moveTo>
                <a:lnTo>
                  <a:pt x="4680" y="10525"/>
                </a:lnTo>
                <a:cubicBezTo>
                  <a:pt x="4376" y="10317"/>
                  <a:pt x="3971" y="10207"/>
                  <a:pt x="3521" y="10207"/>
                </a:cubicBezTo>
                <a:cubicBezTo>
                  <a:pt x="3020" y="10207"/>
                  <a:pt x="2463" y="10344"/>
                  <a:pt x="1930" y="10633"/>
                </a:cubicBezTo>
                <a:cubicBezTo>
                  <a:pt x="656" y="11311"/>
                  <a:pt x="1" y="12585"/>
                  <a:pt x="477" y="13454"/>
                </a:cubicBezTo>
                <a:cubicBezTo>
                  <a:pt x="752" y="13962"/>
                  <a:pt x="1339" y="14229"/>
                  <a:pt x="2029" y="14229"/>
                </a:cubicBezTo>
                <a:cubicBezTo>
                  <a:pt x="2536" y="14229"/>
                  <a:pt x="3098" y="14085"/>
                  <a:pt x="3632" y="13788"/>
                </a:cubicBezTo>
                <a:cubicBezTo>
                  <a:pt x="4216" y="13478"/>
                  <a:pt x="4609" y="13038"/>
                  <a:pt x="4966" y="12502"/>
                </a:cubicBezTo>
                <a:cubicBezTo>
                  <a:pt x="5323" y="11954"/>
                  <a:pt x="5311" y="11478"/>
                  <a:pt x="5311" y="10835"/>
                </a:cubicBezTo>
                <a:lnTo>
                  <a:pt x="5311" y="9632"/>
                </a:lnTo>
                <a:lnTo>
                  <a:pt x="5299" y="4084"/>
                </a:lnTo>
                <a:lnTo>
                  <a:pt x="5299" y="4084"/>
                </a:lnTo>
                <a:cubicBezTo>
                  <a:pt x="6585" y="4251"/>
                  <a:pt x="7288" y="5060"/>
                  <a:pt x="8454" y="6370"/>
                </a:cubicBezTo>
                <a:cubicBezTo>
                  <a:pt x="9752" y="7823"/>
                  <a:pt x="9502" y="12609"/>
                  <a:pt x="9502" y="12609"/>
                </a:cubicBezTo>
                <a:cubicBezTo>
                  <a:pt x="10895" y="8811"/>
                  <a:pt x="10919" y="4620"/>
                  <a:pt x="8038" y="3024"/>
                </a:cubicBezTo>
                <a:cubicBezTo>
                  <a:pt x="5895" y="1846"/>
                  <a:pt x="5418" y="762"/>
                  <a:pt x="5323" y="286"/>
                </a:cubicBezTo>
                <a:lnTo>
                  <a:pt x="5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2DB9DCA-EC9C-A39D-2BB6-01204F4048A7}"/>
              </a:ext>
            </a:extLst>
          </p:cNvPr>
          <p:cNvSpPr txBox="1"/>
          <p:nvPr/>
        </p:nvSpPr>
        <p:spPr>
          <a:xfrm>
            <a:off x="726725" y="1595275"/>
            <a:ext cx="7717800" cy="954107"/>
          </a:xfrm>
          <a:prstGeom prst="rect">
            <a:avLst/>
          </a:prstGeom>
          <a:noFill/>
        </p:spPr>
        <p:txBody>
          <a:bodyPr wrap="square">
            <a:spAutoFit/>
          </a:bodyPr>
          <a:lstStyle/>
          <a:p>
            <a:r>
              <a:rPr lang="en-US" dirty="0">
                <a:solidFill>
                  <a:schemeClr val="bg2"/>
                </a:solidFill>
              </a:rPr>
              <a:t>The </a:t>
            </a:r>
            <a:r>
              <a:rPr lang="en-US" b="1" u="sng" dirty="0">
                <a:solidFill>
                  <a:schemeClr val="bg2"/>
                </a:solidFill>
              </a:rPr>
              <a:t>Transformer-GAN framework shows superior performance over traditional Transformer </a:t>
            </a:r>
            <a:r>
              <a:rPr lang="en-US" dirty="0">
                <a:solidFill>
                  <a:schemeClr val="bg2"/>
                </a:solidFill>
              </a:rPr>
              <a:t>models trained by maximizing likelihood alone, effectively enhancing long-term musical coherence through adversarial loss during training, and there are plans for further improvements by pretraining on larger datasets.</a:t>
            </a:r>
          </a:p>
        </p:txBody>
      </p:sp>
      <p:pic>
        <p:nvPicPr>
          <p:cNvPr id="12290" name="Picture 2" descr="How to Write Conclusion of Essay or Text - WordNest">
            <a:extLst>
              <a:ext uri="{FF2B5EF4-FFF2-40B4-BE49-F238E27FC236}">
                <a16:creationId xmlns:a16="http://schemas.microsoft.com/office/drawing/2014/main" id="{9FCE7853-7CFA-BC38-DE74-1182C59FCA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0588" y="2909314"/>
            <a:ext cx="3290074" cy="1974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6956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6"/>
        <p:cNvGrpSpPr/>
        <p:nvPr/>
      </p:nvGrpSpPr>
      <p:grpSpPr>
        <a:xfrm>
          <a:off x="0" y="0"/>
          <a:ext cx="0" cy="0"/>
          <a:chOff x="0" y="0"/>
          <a:chExt cx="0" cy="0"/>
        </a:xfrm>
      </p:grpSpPr>
      <p:sp>
        <p:nvSpPr>
          <p:cNvPr id="877" name="Google Shape;877;p48"/>
          <p:cNvSpPr/>
          <p:nvPr/>
        </p:nvSpPr>
        <p:spPr>
          <a:xfrm>
            <a:off x="2871600" y="3468000"/>
            <a:ext cx="3400800" cy="1136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8"/>
          <p:cNvSpPr txBox="1">
            <a:spLocks noGrp="1"/>
          </p:cNvSpPr>
          <p:nvPr>
            <p:ph type="title"/>
          </p:nvPr>
        </p:nvSpPr>
        <p:spPr>
          <a:xfrm>
            <a:off x="3182100" y="3635850"/>
            <a:ext cx="27798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You!!</a:t>
            </a:r>
            <a:br>
              <a:rPr lang="en" dirty="0"/>
            </a:br>
            <a:r>
              <a:rPr lang="en" sz="1600" dirty="0"/>
              <a:t>Any Questions?</a:t>
            </a:r>
            <a:endParaRPr dirty="0"/>
          </a:p>
        </p:txBody>
      </p:sp>
      <p:grpSp>
        <p:nvGrpSpPr>
          <p:cNvPr id="879" name="Google Shape;879;p48"/>
          <p:cNvGrpSpPr/>
          <p:nvPr/>
        </p:nvGrpSpPr>
        <p:grpSpPr>
          <a:xfrm>
            <a:off x="5841850" y="3060575"/>
            <a:ext cx="800400" cy="800400"/>
            <a:chOff x="811200" y="3328700"/>
            <a:chExt cx="800400" cy="800400"/>
          </a:xfrm>
        </p:grpSpPr>
        <p:sp>
          <p:nvSpPr>
            <p:cNvPr id="880" name="Google Shape;880;p48"/>
            <p:cNvSpPr/>
            <p:nvPr/>
          </p:nvSpPr>
          <p:spPr>
            <a:xfrm>
              <a:off x="811200" y="3328700"/>
              <a:ext cx="800400" cy="800400"/>
            </a:xfrm>
            <a:prstGeom prst="star12">
              <a:avLst>
                <a:gd name="adj" fmla="val 31853"/>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8"/>
            <p:cNvSpPr/>
            <p:nvPr/>
          </p:nvSpPr>
          <p:spPr>
            <a:xfrm>
              <a:off x="1112907" y="3576343"/>
              <a:ext cx="197023" cy="305108"/>
            </a:xfrm>
            <a:custGeom>
              <a:avLst/>
              <a:gdLst/>
              <a:ahLst/>
              <a:cxnLst/>
              <a:rect l="l" t="t" r="r" b="b"/>
              <a:pathLst>
                <a:path w="10990" h="17019" extrusionOk="0">
                  <a:moveTo>
                    <a:pt x="5221" y="3773"/>
                  </a:moveTo>
                  <a:cubicBezTo>
                    <a:pt x="6399" y="3773"/>
                    <a:pt x="7167" y="4420"/>
                    <a:pt x="8442" y="5453"/>
                  </a:cubicBezTo>
                  <a:cubicBezTo>
                    <a:pt x="9180" y="6049"/>
                    <a:pt x="9656" y="7549"/>
                    <a:pt x="9954" y="8859"/>
                  </a:cubicBezTo>
                  <a:cubicBezTo>
                    <a:pt x="9442" y="7799"/>
                    <a:pt x="8656" y="6954"/>
                    <a:pt x="7525" y="6537"/>
                  </a:cubicBezTo>
                  <a:cubicBezTo>
                    <a:pt x="6227" y="6073"/>
                    <a:pt x="5501" y="5561"/>
                    <a:pt x="5072" y="5108"/>
                  </a:cubicBezTo>
                  <a:cubicBezTo>
                    <a:pt x="5037" y="4799"/>
                    <a:pt x="5001" y="4489"/>
                    <a:pt x="4965" y="4156"/>
                  </a:cubicBezTo>
                  <a:cubicBezTo>
                    <a:pt x="4953" y="4037"/>
                    <a:pt x="4941" y="3917"/>
                    <a:pt x="4918" y="3787"/>
                  </a:cubicBezTo>
                  <a:cubicBezTo>
                    <a:pt x="5022" y="3777"/>
                    <a:pt x="5123" y="3773"/>
                    <a:pt x="5221" y="3773"/>
                  </a:cubicBezTo>
                  <a:close/>
                  <a:moveTo>
                    <a:pt x="4489" y="0"/>
                  </a:moveTo>
                  <a:lnTo>
                    <a:pt x="3751" y="96"/>
                  </a:lnTo>
                  <a:lnTo>
                    <a:pt x="5144" y="12347"/>
                  </a:lnTo>
                  <a:cubicBezTo>
                    <a:pt x="4842" y="12181"/>
                    <a:pt x="4482" y="12099"/>
                    <a:pt x="4092" y="12099"/>
                  </a:cubicBezTo>
                  <a:cubicBezTo>
                    <a:pt x="3419" y="12099"/>
                    <a:pt x="2658" y="12345"/>
                    <a:pt x="1965" y="12835"/>
                  </a:cubicBezTo>
                  <a:cubicBezTo>
                    <a:pt x="572" y="13800"/>
                    <a:pt x="0" y="15359"/>
                    <a:pt x="667" y="16312"/>
                  </a:cubicBezTo>
                  <a:cubicBezTo>
                    <a:pt x="997" y="16784"/>
                    <a:pt x="1573" y="17019"/>
                    <a:pt x="2239" y="17019"/>
                  </a:cubicBezTo>
                  <a:cubicBezTo>
                    <a:pt x="2918" y="17019"/>
                    <a:pt x="3691" y="16775"/>
                    <a:pt x="4394" y="16288"/>
                  </a:cubicBezTo>
                  <a:cubicBezTo>
                    <a:pt x="5013" y="15836"/>
                    <a:pt x="5418" y="15300"/>
                    <a:pt x="5763" y="14621"/>
                  </a:cubicBezTo>
                  <a:cubicBezTo>
                    <a:pt x="6096" y="13931"/>
                    <a:pt x="6013" y="13383"/>
                    <a:pt x="5930" y="12621"/>
                  </a:cubicBezTo>
                  <a:cubicBezTo>
                    <a:pt x="5882" y="12169"/>
                    <a:pt x="5834" y="11680"/>
                    <a:pt x="5775" y="11228"/>
                  </a:cubicBezTo>
                  <a:cubicBezTo>
                    <a:pt x="5656" y="10121"/>
                    <a:pt x="5513" y="9025"/>
                    <a:pt x="5394" y="7930"/>
                  </a:cubicBezTo>
                  <a:lnTo>
                    <a:pt x="5394" y="7930"/>
                  </a:lnTo>
                  <a:cubicBezTo>
                    <a:pt x="6489" y="8001"/>
                    <a:pt x="7227" y="8632"/>
                    <a:pt x="8430" y="9621"/>
                  </a:cubicBezTo>
                  <a:cubicBezTo>
                    <a:pt x="9859" y="10775"/>
                    <a:pt x="10359" y="15336"/>
                    <a:pt x="10359" y="15336"/>
                  </a:cubicBezTo>
                  <a:cubicBezTo>
                    <a:pt x="10680" y="13681"/>
                    <a:pt x="10740" y="12002"/>
                    <a:pt x="10478" y="10537"/>
                  </a:cubicBezTo>
                  <a:cubicBezTo>
                    <a:pt x="10990" y="6965"/>
                    <a:pt x="10299" y="3417"/>
                    <a:pt x="7525" y="2417"/>
                  </a:cubicBezTo>
                  <a:cubicBezTo>
                    <a:pt x="4584" y="1358"/>
                    <a:pt x="4489" y="0"/>
                    <a:pt x="4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C4F77F-7783-E37F-441C-33EA38BB74BB}"/>
              </a:ext>
            </a:extLst>
          </p:cNvPr>
          <p:cNvSpPr>
            <a:spLocks noGrp="1"/>
          </p:cNvSpPr>
          <p:nvPr>
            <p:ph type="body" idx="1"/>
          </p:nvPr>
        </p:nvSpPr>
        <p:spPr>
          <a:xfrm>
            <a:off x="713100" y="1270000"/>
            <a:ext cx="7809000" cy="2313259"/>
          </a:xfrm>
        </p:spPr>
        <p:txBody>
          <a:bodyPr/>
          <a:lstStyle/>
          <a:p>
            <a:pPr algn="just">
              <a:lnSpc>
                <a:spcPct val="250000"/>
              </a:lnSpc>
            </a:pPr>
            <a:r>
              <a:rPr lang="en-US" sz="1600" dirty="0">
                <a:solidFill>
                  <a:schemeClr val="bg2"/>
                </a:solidFill>
              </a:rPr>
              <a:t>Analyzing </a:t>
            </a:r>
            <a:r>
              <a:rPr lang="en-US" sz="1600" b="1" u="sng" dirty="0">
                <a:solidFill>
                  <a:schemeClr val="bg2"/>
                </a:solidFill>
              </a:rPr>
              <a:t>vast amounts </a:t>
            </a:r>
            <a:r>
              <a:rPr lang="en-US" sz="1600" dirty="0">
                <a:solidFill>
                  <a:schemeClr val="bg2"/>
                </a:solidFill>
              </a:rPr>
              <a:t>of musical data to learn patterns ,styles &amp; structures</a:t>
            </a:r>
          </a:p>
          <a:p>
            <a:pPr algn="just">
              <a:lnSpc>
                <a:spcPct val="250000"/>
              </a:lnSpc>
            </a:pPr>
            <a:r>
              <a:rPr lang="en-US" sz="1600" dirty="0">
                <a:solidFill>
                  <a:schemeClr val="bg2"/>
                </a:solidFill>
              </a:rPr>
              <a:t>Using Knowledge to </a:t>
            </a:r>
            <a:r>
              <a:rPr lang="en-US" sz="1600" b="1" u="sng" dirty="0">
                <a:solidFill>
                  <a:schemeClr val="bg2"/>
                </a:solidFill>
              </a:rPr>
              <a:t>autonomously generate </a:t>
            </a:r>
            <a:r>
              <a:rPr lang="en-US" sz="1600" dirty="0">
                <a:solidFill>
                  <a:schemeClr val="bg2"/>
                </a:solidFill>
              </a:rPr>
              <a:t>new music compositions</a:t>
            </a:r>
          </a:p>
          <a:p>
            <a:pPr algn="just">
              <a:lnSpc>
                <a:spcPct val="250000"/>
              </a:lnSpc>
            </a:pPr>
            <a:r>
              <a:rPr lang="en-US" sz="1600" dirty="0">
                <a:solidFill>
                  <a:schemeClr val="bg2"/>
                </a:solidFill>
              </a:rPr>
              <a:t>Often use </a:t>
            </a:r>
            <a:r>
              <a:rPr lang="en-US" sz="1600" b="1" u="sng" dirty="0">
                <a:solidFill>
                  <a:schemeClr val="bg2"/>
                </a:solidFill>
              </a:rPr>
              <a:t>deep learning algorithms </a:t>
            </a:r>
            <a:r>
              <a:rPr lang="en-US" sz="1600" dirty="0">
                <a:solidFill>
                  <a:schemeClr val="bg2"/>
                </a:solidFill>
              </a:rPr>
              <a:t>enabling creation of human creativity.</a:t>
            </a:r>
          </a:p>
          <a:p>
            <a:pPr algn="just">
              <a:lnSpc>
                <a:spcPct val="250000"/>
              </a:lnSpc>
            </a:pPr>
            <a:endParaRPr lang="en-US" sz="1600" dirty="0">
              <a:solidFill>
                <a:schemeClr val="bg2"/>
              </a:solidFill>
            </a:endParaRPr>
          </a:p>
        </p:txBody>
      </p:sp>
      <p:sp>
        <p:nvSpPr>
          <p:cNvPr id="3" name="Title 2">
            <a:extLst>
              <a:ext uri="{FF2B5EF4-FFF2-40B4-BE49-F238E27FC236}">
                <a16:creationId xmlns:a16="http://schemas.microsoft.com/office/drawing/2014/main" id="{A6A8BB18-60C0-5050-7E71-93A449E84591}"/>
              </a:ext>
            </a:extLst>
          </p:cNvPr>
          <p:cNvSpPr>
            <a:spLocks noGrp="1"/>
          </p:cNvSpPr>
          <p:nvPr>
            <p:ph type="title"/>
          </p:nvPr>
        </p:nvSpPr>
        <p:spPr>
          <a:xfrm>
            <a:off x="412750" y="472544"/>
            <a:ext cx="8109349" cy="572700"/>
          </a:xfrm>
        </p:spPr>
        <p:txBody>
          <a:bodyPr/>
          <a:lstStyle/>
          <a:p>
            <a:r>
              <a:rPr lang="en-US" dirty="0"/>
              <a:t>AI Role in Music Generation</a:t>
            </a:r>
          </a:p>
        </p:txBody>
      </p:sp>
      <p:sp>
        <p:nvSpPr>
          <p:cNvPr id="4" name="Google Shape;617;p41">
            <a:extLst>
              <a:ext uri="{FF2B5EF4-FFF2-40B4-BE49-F238E27FC236}">
                <a16:creationId xmlns:a16="http://schemas.microsoft.com/office/drawing/2014/main" id="{C35CEAB5-7748-2233-0C4D-5C777B5726A7}"/>
              </a:ext>
            </a:extLst>
          </p:cNvPr>
          <p:cNvSpPr/>
          <p:nvPr/>
        </p:nvSpPr>
        <p:spPr>
          <a:xfrm>
            <a:off x="412751" y="587844"/>
            <a:ext cx="363695" cy="310543"/>
          </a:xfrm>
          <a:custGeom>
            <a:avLst/>
            <a:gdLst/>
            <a:ahLst/>
            <a:cxnLst/>
            <a:rect l="l" t="t" r="r" b="b"/>
            <a:pathLst>
              <a:path w="19205" h="16394" extrusionOk="0">
                <a:moveTo>
                  <a:pt x="5370" y="0"/>
                </a:moveTo>
                <a:lnTo>
                  <a:pt x="5370" y="2548"/>
                </a:lnTo>
                <a:lnTo>
                  <a:pt x="5370" y="12132"/>
                </a:lnTo>
                <a:cubicBezTo>
                  <a:pt x="5018" y="11887"/>
                  <a:pt x="4554" y="11762"/>
                  <a:pt x="4042" y="11762"/>
                </a:cubicBezTo>
                <a:cubicBezTo>
                  <a:pt x="3460" y="11762"/>
                  <a:pt x="2816" y="11923"/>
                  <a:pt x="2203" y="12252"/>
                </a:cubicBezTo>
                <a:cubicBezTo>
                  <a:pt x="738" y="13037"/>
                  <a:pt x="0" y="14514"/>
                  <a:pt x="548" y="15514"/>
                </a:cubicBezTo>
                <a:cubicBezTo>
                  <a:pt x="862" y="16095"/>
                  <a:pt x="1530" y="16393"/>
                  <a:pt x="2322" y="16393"/>
                </a:cubicBezTo>
                <a:cubicBezTo>
                  <a:pt x="2908" y="16393"/>
                  <a:pt x="3563" y="16229"/>
                  <a:pt x="4191" y="15895"/>
                </a:cubicBezTo>
                <a:cubicBezTo>
                  <a:pt x="4858" y="15538"/>
                  <a:pt x="5310" y="15050"/>
                  <a:pt x="5727" y="14430"/>
                </a:cubicBezTo>
                <a:cubicBezTo>
                  <a:pt x="6144" y="13799"/>
                  <a:pt x="6108" y="13240"/>
                  <a:pt x="6108" y="12502"/>
                </a:cubicBezTo>
                <a:lnTo>
                  <a:pt x="6108" y="11120"/>
                </a:lnTo>
                <a:lnTo>
                  <a:pt x="6108" y="4143"/>
                </a:lnTo>
                <a:lnTo>
                  <a:pt x="6108" y="2548"/>
                </a:lnTo>
                <a:lnTo>
                  <a:pt x="18431" y="2548"/>
                </a:lnTo>
                <a:lnTo>
                  <a:pt x="18431" y="12132"/>
                </a:lnTo>
                <a:cubicBezTo>
                  <a:pt x="18085" y="11887"/>
                  <a:pt x="17621" y="11762"/>
                  <a:pt x="17107" y="11762"/>
                </a:cubicBezTo>
                <a:cubicBezTo>
                  <a:pt x="16525" y="11762"/>
                  <a:pt x="15878" y="11923"/>
                  <a:pt x="15264" y="12252"/>
                </a:cubicBezTo>
                <a:cubicBezTo>
                  <a:pt x="13811" y="13037"/>
                  <a:pt x="13061" y="14514"/>
                  <a:pt x="13609" y="15514"/>
                </a:cubicBezTo>
                <a:cubicBezTo>
                  <a:pt x="13930" y="16095"/>
                  <a:pt x="14601" y="16393"/>
                  <a:pt x="15391" y="16393"/>
                </a:cubicBezTo>
                <a:cubicBezTo>
                  <a:pt x="15977" y="16393"/>
                  <a:pt x="16629" y="16229"/>
                  <a:pt x="17252" y="15895"/>
                </a:cubicBezTo>
                <a:cubicBezTo>
                  <a:pt x="17931" y="15538"/>
                  <a:pt x="18372" y="15050"/>
                  <a:pt x="18788" y="14430"/>
                </a:cubicBezTo>
                <a:cubicBezTo>
                  <a:pt x="19205" y="13799"/>
                  <a:pt x="19181" y="13240"/>
                  <a:pt x="19181" y="12502"/>
                </a:cubicBezTo>
                <a:cubicBezTo>
                  <a:pt x="19145" y="12049"/>
                  <a:pt x="19145" y="11585"/>
                  <a:pt x="19145" y="11120"/>
                </a:cubicBezTo>
                <a:lnTo>
                  <a:pt x="19145" y="4143"/>
                </a:lnTo>
                <a:lnTo>
                  <a:pt x="19145" y="2548"/>
                </a:lnTo>
                <a:lnTo>
                  <a:pt x="191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19;p41">
            <a:extLst>
              <a:ext uri="{FF2B5EF4-FFF2-40B4-BE49-F238E27FC236}">
                <a16:creationId xmlns:a16="http://schemas.microsoft.com/office/drawing/2014/main" id="{C47A5EC1-DA1D-5C5B-ACD6-B1690D2F9208}"/>
              </a:ext>
            </a:extLst>
          </p:cNvPr>
          <p:cNvSpPr/>
          <p:nvPr/>
        </p:nvSpPr>
        <p:spPr>
          <a:xfrm>
            <a:off x="867250" y="490004"/>
            <a:ext cx="123336" cy="330483"/>
          </a:xfrm>
          <a:custGeom>
            <a:avLst/>
            <a:gdLst/>
            <a:ahLst/>
            <a:cxnLst/>
            <a:rect l="l" t="t" r="r" b="b"/>
            <a:pathLst>
              <a:path w="5180" h="13880" extrusionOk="0">
                <a:moveTo>
                  <a:pt x="3989" y="10644"/>
                </a:moveTo>
                <a:cubicBezTo>
                  <a:pt x="4365" y="10644"/>
                  <a:pt x="4641" y="10748"/>
                  <a:pt x="4739" y="10955"/>
                </a:cubicBezTo>
                <a:cubicBezTo>
                  <a:pt x="4965" y="11419"/>
                  <a:pt x="4263" y="12229"/>
                  <a:pt x="3167" y="12764"/>
                </a:cubicBezTo>
                <a:cubicBezTo>
                  <a:pt x="2574" y="13058"/>
                  <a:pt x="1984" y="13208"/>
                  <a:pt x="1533" y="13208"/>
                </a:cubicBezTo>
                <a:cubicBezTo>
                  <a:pt x="1160" y="13208"/>
                  <a:pt x="882" y="13105"/>
                  <a:pt x="774" y="12895"/>
                </a:cubicBezTo>
                <a:cubicBezTo>
                  <a:pt x="548" y="12431"/>
                  <a:pt x="1250" y="11633"/>
                  <a:pt x="2346" y="11098"/>
                </a:cubicBezTo>
                <a:cubicBezTo>
                  <a:pt x="2948" y="10793"/>
                  <a:pt x="3540" y="10644"/>
                  <a:pt x="3989" y="10644"/>
                </a:cubicBezTo>
                <a:close/>
                <a:moveTo>
                  <a:pt x="4548" y="1"/>
                </a:moveTo>
                <a:lnTo>
                  <a:pt x="4548" y="10264"/>
                </a:lnTo>
                <a:cubicBezTo>
                  <a:pt x="4256" y="10050"/>
                  <a:pt x="3862" y="9940"/>
                  <a:pt x="3423" y="9940"/>
                </a:cubicBezTo>
                <a:cubicBezTo>
                  <a:pt x="2934" y="9940"/>
                  <a:pt x="2390" y="10077"/>
                  <a:pt x="1869" y="10359"/>
                </a:cubicBezTo>
                <a:cubicBezTo>
                  <a:pt x="631" y="11038"/>
                  <a:pt x="0" y="12264"/>
                  <a:pt x="476" y="13133"/>
                </a:cubicBezTo>
                <a:cubicBezTo>
                  <a:pt x="745" y="13622"/>
                  <a:pt x="1319" y="13880"/>
                  <a:pt x="1992" y="13880"/>
                </a:cubicBezTo>
                <a:cubicBezTo>
                  <a:pt x="2484" y="13880"/>
                  <a:pt x="3030" y="13742"/>
                  <a:pt x="3548" y="13455"/>
                </a:cubicBezTo>
                <a:cubicBezTo>
                  <a:pt x="4525" y="12943"/>
                  <a:pt x="5096" y="12074"/>
                  <a:pt x="5096" y="11312"/>
                </a:cubicBezTo>
                <a:lnTo>
                  <a:pt x="5179" y="11312"/>
                </a:lnTo>
                <a:lnTo>
                  <a:pt x="5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20;p41">
            <a:extLst>
              <a:ext uri="{FF2B5EF4-FFF2-40B4-BE49-F238E27FC236}">
                <a16:creationId xmlns:a16="http://schemas.microsoft.com/office/drawing/2014/main" id="{687061F4-C196-A759-2019-5E0276E4B2B7}"/>
              </a:ext>
            </a:extLst>
          </p:cNvPr>
          <p:cNvSpPr/>
          <p:nvPr/>
        </p:nvSpPr>
        <p:spPr>
          <a:xfrm>
            <a:off x="8052750"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21;p41">
            <a:extLst>
              <a:ext uri="{FF2B5EF4-FFF2-40B4-BE49-F238E27FC236}">
                <a16:creationId xmlns:a16="http://schemas.microsoft.com/office/drawing/2014/main" id="{AF7613BA-327F-84A1-EA5C-15DEE6AB77FF}"/>
              </a:ext>
            </a:extLst>
          </p:cNvPr>
          <p:cNvSpPr/>
          <p:nvPr/>
        </p:nvSpPr>
        <p:spPr>
          <a:xfrm>
            <a:off x="8325833" y="42524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2;p41">
            <a:extLst>
              <a:ext uri="{FF2B5EF4-FFF2-40B4-BE49-F238E27FC236}">
                <a16:creationId xmlns:a16="http://schemas.microsoft.com/office/drawing/2014/main" id="{B986A71E-5607-7287-978B-D9978F86530B}"/>
              </a:ext>
            </a:extLst>
          </p:cNvPr>
          <p:cNvSpPr/>
          <p:nvPr/>
        </p:nvSpPr>
        <p:spPr>
          <a:xfrm>
            <a:off x="8628581" y="762225"/>
            <a:ext cx="112368" cy="299551"/>
          </a:xfrm>
          <a:custGeom>
            <a:avLst/>
            <a:gdLst/>
            <a:ahLst/>
            <a:cxnLst/>
            <a:rect l="l" t="t" r="r" b="b"/>
            <a:pathLst>
              <a:path w="5335" h="14222" extrusionOk="0">
                <a:moveTo>
                  <a:pt x="4679" y="0"/>
                </a:moveTo>
                <a:lnTo>
                  <a:pt x="4679" y="10525"/>
                </a:lnTo>
                <a:cubicBezTo>
                  <a:pt x="4373" y="10310"/>
                  <a:pt x="3965" y="10197"/>
                  <a:pt x="3511" y="10197"/>
                </a:cubicBezTo>
                <a:cubicBezTo>
                  <a:pt x="3012" y="10197"/>
                  <a:pt x="2459" y="10334"/>
                  <a:pt x="1929" y="10621"/>
                </a:cubicBezTo>
                <a:cubicBezTo>
                  <a:pt x="655" y="11311"/>
                  <a:pt x="0" y="12573"/>
                  <a:pt x="477" y="13454"/>
                </a:cubicBezTo>
                <a:cubicBezTo>
                  <a:pt x="749" y="13959"/>
                  <a:pt x="1331" y="14221"/>
                  <a:pt x="2015" y="14221"/>
                </a:cubicBezTo>
                <a:cubicBezTo>
                  <a:pt x="2526" y="14221"/>
                  <a:pt x="3093" y="14076"/>
                  <a:pt x="3632" y="13776"/>
                </a:cubicBezTo>
                <a:cubicBezTo>
                  <a:pt x="4215" y="13478"/>
                  <a:pt x="4620" y="13049"/>
                  <a:pt x="4977" y="12514"/>
                </a:cubicBezTo>
                <a:cubicBezTo>
                  <a:pt x="5334" y="11966"/>
                  <a:pt x="5322" y="11490"/>
                  <a:pt x="5322" y="10847"/>
                </a:cubicBezTo>
                <a:lnTo>
                  <a:pt x="5322" y="9644"/>
                </a:lnTo>
                <a:lnTo>
                  <a:pt x="5322" y="3584"/>
                </a:lnTo>
                <a:lnTo>
                  <a:pt x="5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AI Music">
            <a:extLst>
              <a:ext uri="{FF2B5EF4-FFF2-40B4-BE49-F238E27FC236}">
                <a16:creationId xmlns:a16="http://schemas.microsoft.com/office/drawing/2014/main" id="{029BBB49-72C9-AE01-77EF-29A98B167A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1908" y="3225818"/>
            <a:ext cx="2012227" cy="1747537"/>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585;p40">
            <a:extLst>
              <a:ext uri="{FF2B5EF4-FFF2-40B4-BE49-F238E27FC236}">
                <a16:creationId xmlns:a16="http://schemas.microsoft.com/office/drawing/2014/main" id="{76D3440C-00BB-BECB-BEB4-87784A541D6F}"/>
              </a:ext>
            </a:extLst>
          </p:cNvPr>
          <p:cNvSpPr/>
          <p:nvPr/>
        </p:nvSpPr>
        <p:spPr>
          <a:xfrm>
            <a:off x="412746" y="3225817"/>
            <a:ext cx="1297689" cy="1747538"/>
          </a:xfrm>
          <a:prstGeom prst="round2SameRect">
            <a:avLst>
              <a:gd name="adj1" fmla="val 5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87;p40">
            <a:extLst>
              <a:ext uri="{FF2B5EF4-FFF2-40B4-BE49-F238E27FC236}">
                <a16:creationId xmlns:a16="http://schemas.microsoft.com/office/drawing/2014/main" id="{B5616656-8C70-DCA7-455D-5DA6DBE0030E}"/>
              </a:ext>
            </a:extLst>
          </p:cNvPr>
          <p:cNvSpPr/>
          <p:nvPr/>
        </p:nvSpPr>
        <p:spPr>
          <a:xfrm rot="-1788488">
            <a:off x="-28843" y="3863048"/>
            <a:ext cx="323049" cy="690374"/>
          </a:xfrm>
          <a:custGeom>
            <a:avLst/>
            <a:gdLst/>
            <a:ahLst/>
            <a:cxnLst/>
            <a:rect l="l" t="t" r="r" b="b"/>
            <a:pathLst>
              <a:path w="14336" h="31767" extrusionOk="0">
                <a:moveTo>
                  <a:pt x="11657" y="501"/>
                </a:moveTo>
                <a:lnTo>
                  <a:pt x="11657" y="501"/>
                </a:lnTo>
                <a:cubicBezTo>
                  <a:pt x="12038" y="1584"/>
                  <a:pt x="11180" y="3442"/>
                  <a:pt x="9918" y="4323"/>
                </a:cubicBezTo>
                <a:cubicBezTo>
                  <a:pt x="9454" y="3430"/>
                  <a:pt x="10347" y="1465"/>
                  <a:pt x="11657" y="501"/>
                </a:cubicBezTo>
                <a:close/>
                <a:moveTo>
                  <a:pt x="6656" y="4835"/>
                </a:moveTo>
                <a:lnTo>
                  <a:pt x="6656" y="4835"/>
                </a:lnTo>
                <a:cubicBezTo>
                  <a:pt x="7477" y="5204"/>
                  <a:pt x="8370" y="7061"/>
                  <a:pt x="8228" y="8014"/>
                </a:cubicBezTo>
                <a:cubicBezTo>
                  <a:pt x="7049" y="7287"/>
                  <a:pt x="6811" y="6109"/>
                  <a:pt x="6656" y="4835"/>
                </a:cubicBezTo>
                <a:close/>
                <a:moveTo>
                  <a:pt x="2417" y="6406"/>
                </a:moveTo>
                <a:cubicBezTo>
                  <a:pt x="3239" y="7299"/>
                  <a:pt x="3406" y="9061"/>
                  <a:pt x="2727" y="9835"/>
                </a:cubicBezTo>
                <a:cubicBezTo>
                  <a:pt x="2096" y="8728"/>
                  <a:pt x="2048" y="7609"/>
                  <a:pt x="2417" y="6406"/>
                </a:cubicBezTo>
                <a:close/>
                <a:moveTo>
                  <a:pt x="11859" y="7728"/>
                </a:moveTo>
                <a:lnTo>
                  <a:pt x="11859" y="7728"/>
                </a:lnTo>
                <a:cubicBezTo>
                  <a:pt x="11539" y="8753"/>
                  <a:pt x="10025" y="10197"/>
                  <a:pt x="8725" y="10197"/>
                </a:cubicBezTo>
                <a:cubicBezTo>
                  <a:pt x="8621" y="10197"/>
                  <a:pt x="8518" y="10188"/>
                  <a:pt x="8418" y="10169"/>
                </a:cubicBezTo>
                <a:cubicBezTo>
                  <a:pt x="8978" y="8966"/>
                  <a:pt x="10645" y="7788"/>
                  <a:pt x="11859" y="7728"/>
                </a:cubicBezTo>
                <a:close/>
                <a:moveTo>
                  <a:pt x="369" y="9871"/>
                </a:moveTo>
                <a:lnTo>
                  <a:pt x="369" y="9871"/>
                </a:lnTo>
                <a:cubicBezTo>
                  <a:pt x="989" y="10502"/>
                  <a:pt x="1167" y="11288"/>
                  <a:pt x="1239" y="12240"/>
                </a:cubicBezTo>
                <a:cubicBezTo>
                  <a:pt x="512" y="11538"/>
                  <a:pt x="369" y="10728"/>
                  <a:pt x="369" y="9871"/>
                </a:cubicBezTo>
                <a:close/>
                <a:moveTo>
                  <a:pt x="5287" y="11109"/>
                </a:moveTo>
                <a:lnTo>
                  <a:pt x="5287" y="11109"/>
                </a:lnTo>
                <a:cubicBezTo>
                  <a:pt x="5525" y="12395"/>
                  <a:pt x="5215" y="13419"/>
                  <a:pt x="4370" y="14395"/>
                </a:cubicBezTo>
                <a:cubicBezTo>
                  <a:pt x="4263" y="13133"/>
                  <a:pt x="4453" y="12098"/>
                  <a:pt x="5287" y="11109"/>
                </a:cubicBezTo>
                <a:close/>
                <a:moveTo>
                  <a:pt x="13954" y="12371"/>
                </a:moveTo>
                <a:cubicBezTo>
                  <a:pt x="14074" y="13622"/>
                  <a:pt x="13490" y="14538"/>
                  <a:pt x="12526" y="15372"/>
                </a:cubicBezTo>
                <a:cubicBezTo>
                  <a:pt x="12633" y="14122"/>
                  <a:pt x="13073" y="13145"/>
                  <a:pt x="13954" y="12371"/>
                </a:cubicBezTo>
                <a:close/>
                <a:moveTo>
                  <a:pt x="9371" y="13300"/>
                </a:moveTo>
                <a:cubicBezTo>
                  <a:pt x="9013" y="14431"/>
                  <a:pt x="8406" y="15277"/>
                  <a:pt x="7347" y="15765"/>
                </a:cubicBezTo>
                <a:cubicBezTo>
                  <a:pt x="7430" y="14919"/>
                  <a:pt x="8537" y="13550"/>
                  <a:pt x="9371" y="13300"/>
                </a:cubicBezTo>
                <a:close/>
                <a:moveTo>
                  <a:pt x="1762" y="15931"/>
                </a:moveTo>
                <a:lnTo>
                  <a:pt x="1762" y="15931"/>
                </a:lnTo>
                <a:cubicBezTo>
                  <a:pt x="2965" y="16158"/>
                  <a:pt x="3977" y="16539"/>
                  <a:pt x="4715" y="17491"/>
                </a:cubicBezTo>
                <a:cubicBezTo>
                  <a:pt x="4542" y="17549"/>
                  <a:pt x="4361" y="17578"/>
                  <a:pt x="4175" y="17578"/>
                </a:cubicBezTo>
                <a:cubicBezTo>
                  <a:pt x="3299" y="17578"/>
                  <a:pt x="2332" y="16953"/>
                  <a:pt x="1762" y="15931"/>
                </a:cubicBezTo>
                <a:close/>
                <a:moveTo>
                  <a:pt x="10692" y="14538"/>
                </a:moveTo>
                <a:lnTo>
                  <a:pt x="10692" y="14538"/>
                </a:lnTo>
                <a:cubicBezTo>
                  <a:pt x="11287" y="15693"/>
                  <a:pt x="10990" y="16693"/>
                  <a:pt x="10645" y="17813"/>
                </a:cubicBezTo>
                <a:cubicBezTo>
                  <a:pt x="10109" y="16693"/>
                  <a:pt x="10228" y="15669"/>
                  <a:pt x="10692" y="14538"/>
                </a:cubicBezTo>
                <a:close/>
                <a:moveTo>
                  <a:pt x="12353" y="17958"/>
                </a:moveTo>
                <a:cubicBezTo>
                  <a:pt x="12425" y="17958"/>
                  <a:pt x="12498" y="17961"/>
                  <a:pt x="12573" y="17967"/>
                </a:cubicBezTo>
                <a:cubicBezTo>
                  <a:pt x="12260" y="18676"/>
                  <a:pt x="11470" y="19157"/>
                  <a:pt x="10715" y="19157"/>
                </a:cubicBezTo>
                <a:cubicBezTo>
                  <a:pt x="10494" y="19157"/>
                  <a:pt x="10275" y="19116"/>
                  <a:pt x="10073" y="19027"/>
                </a:cubicBezTo>
                <a:cubicBezTo>
                  <a:pt x="10756" y="18421"/>
                  <a:pt x="11459" y="17958"/>
                  <a:pt x="12353" y="17958"/>
                </a:cubicBezTo>
                <a:close/>
                <a:moveTo>
                  <a:pt x="11573" y="1"/>
                </a:moveTo>
                <a:cubicBezTo>
                  <a:pt x="11430" y="120"/>
                  <a:pt x="11311" y="263"/>
                  <a:pt x="11180" y="382"/>
                </a:cubicBezTo>
                <a:cubicBezTo>
                  <a:pt x="10085" y="1394"/>
                  <a:pt x="9442" y="2608"/>
                  <a:pt x="9454" y="4132"/>
                </a:cubicBezTo>
                <a:cubicBezTo>
                  <a:pt x="9454" y="5335"/>
                  <a:pt x="8811" y="6335"/>
                  <a:pt x="8573" y="7442"/>
                </a:cubicBezTo>
                <a:cubicBezTo>
                  <a:pt x="8275" y="6752"/>
                  <a:pt x="8037" y="6073"/>
                  <a:pt x="7716" y="5454"/>
                </a:cubicBezTo>
                <a:cubicBezTo>
                  <a:pt x="7525" y="5109"/>
                  <a:pt x="7192" y="4811"/>
                  <a:pt x="6882" y="4549"/>
                </a:cubicBezTo>
                <a:cubicBezTo>
                  <a:pt x="6786" y="4469"/>
                  <a:pt x="6699" y="4431"/>
                  <a:pt x="6628" y="4431"/>
                </a:cubicBezTo>
                <a:cubicBezTo>
                  <a:pt x="6496" y="4431"/>
                  <a:pt x="6414" y="4560"/>
                  <a:pt x="6406" y="4799"/>
                </a:cubicBezTo>
                <a:cubicBezTo>
                  <a:pt x="6394" y="6192"/>
                  <a:pt x="6751" y="7418"/>
                  <a:pt x="8013" y="8204"/>
                </a:cubicBezTo>
                <a:cubicBezTo>
                  <a:pt x="8132" y="8264"/>
                  <a:pt x="8239" y="8478"/>
                  <a:pt x="8216" y="8573"/>
                </a:cubicBezTo>
                <a:cubicBezTo>
                  <a:pt x="7894" y="10228"/>
                  <a:pt x="7489" y="11883"/>
                  <a:pt x="7192" y="13550"/>
                </a:cubicBezTo>
                <a:cubicBezTo>
                  <a:pt x="6942" y="14860"/>
                  <a:pt x="6787" y="16181"/>
                  <a:pt x="6632" y="17503"/>
                </a:cubicBezTo>
                <a:cubicBezTo>
                  <a:pt x="6513" y="18444"/>
                  <a:pt x="6454" y="19396"/>
                  <a:pt x="6370" y="20158"/>
                </a:cubicBezTo>
                <a:cubicBezTo>
                  <a:pt x="5775" y="18575"/>
                  <a:pt x="5144" y="16836"/>
                  <a:pt x="4465" y="15098"/>
                </a:cubicBezTo>
                <a:cubicBezTo>
                  <a:pt x="4370" y="14812"/>
                  <a:pt x="4441" y="14646"/>
                  <a:pt x="4632" y="14443"/>
                </a:cubicBezTo>
                <a:cubicBezTo>
                  <a:pt x="5394" y="13622"/>
                  <a:pt x="5811" y="12669"/>
                  <a:pt x="5644" y="11526"/>
                </a:cubicBezTo>
                <a:cubicBezTo>
                  <a:pt x="5596" y="11276"/>
                  <a:pt x="5453" y="11038"/>
                  <a:pt x="5346" y="10776"/>
                </a:cubicBezTo>
                <a:cubicBezTo>
                  <a:pt x="5120" y="10978"/>
                  <a:pt x="4787" y="11121"/>
                  <a:pt x="4680" y="11371"/>
                </a:cubicBezTo>
                <a:cubicBezTo>
                  <a:pt x="4370" y="12109"/>
                  <a:pt x="4132" y="12883"/>
                  <a:pt x="3870" y="13610"/>
                </a:cubicBezTo>
                <a:cubicBezTo>
                  <a:pt x="3632" y="12681"/>
                  <a:pt x="3394" y="11669"/>
                  <a:pt x="3120" y="10681"/>
                </a:cubicBezTo>
                <a:cubicBezTo>
                  <a:pt x="3013" y="10300"/>
                  <a:pt x="3072" y="9990"/>
                  <a:pt x="3203" y="9621"/>
                </a:cubicBezTo>
                <a:cubicBezTo>
                  <a:pt x="3596" y="8478"/>
                  <a:pt x="3548" y="7359"/>
                  <a:pt x="2822" y="6335"/>
                </a:cubicBezTo>
                <a:cubicBezTo>
                  <a:pt x="2727" y="6204"/>
                  <a:pt x="2501" y="6061"/>
                  <a:pt x="2346" y="6061"/>
                </a:cubicBezTo>
                <a:cubicBezTo>
                  <a:pt x="2239" y="6061"/>
                  <a:pt x="2084" y="6299"/>
                  <a:pt x="2048" y="6466"/>
                </a:cubicBezTo>
                <a:cubicBezTo>
                  <a:pt x="1667" y="7764"/>
                  <a:pt x="1810" y="8966"/>
                  <a:pt x="2584" y="10097"/>
                </a:cubicBezTo>
                <a:cubicBezTo>
                  <a:pt x="2703" y="10276"/>
                  <a:pt x="2763" y="10478"/>
                  <a:pt x="2822" y="10693"/>
                </a:cubicBezTo>
                <a:cubicBezTo>
                  <a:pt x="3060" y="11550"/>
                  <a:pt x="3251" y="12407"/>
                  <a:pt x="3501" y="13252"/>
                </a:cubicBezTo>
                <a:cubicBezTo>
                  <a:pt x="3727" y="14026"/>
                  <a:pt x="4037" y="14776"/>
                  <a:pt x="4310" y="15527"/>
                </a:cubicBezTo>
                <a:cubicBezTo>
                  <a:pt x="3560" y="14991"/>
                  <a:pt x="2846" y="14431"/>
                  <a:pt x="2239" y="13776"/>
                </a:cubicBezTo>
                <a:cubicBezTo>
                  <a:pt x="1762" y="13252"/>
                  <a:pt x="1393" y="12669"/>
                  <a:pt x="1405" y="11871"/>
                </a:cubicBezTo>
                <a:cubicBezTo>
                  <a:pt x="1417" y="11312"/>
                  <a:pt x="1179" y="10740"/>
                  <a:pt x="977" y="10204"/>
                </a:cubicBezTo>
                <a:cubicBezTo>
                  <a:pt x="834" y="9871"/>
                  <a:pt x="512" y="9633"/>
                  <a:pt x="238" y="9288"/>
                </a:cubicBezTo>
                <a:cubicBezTo>
                  <a:pt x="119" y="9514"/>
                  <a:pt x="60" y="9609"/>
                  <a:pt x="0" y="9704"/>
                </a:cubicBezTo>
                <a:lnTo>
                  <a:pt x="0" y="10109"/>
                </a:lnTo>
                <a:cubicBezTo>
                  <a:pt x="60" y="10347"/>
                  <a:pt x="96" y="10585"/>
                  <a:pt x="167" y="10824"/>
                </a:cubicBezTo>
                <a:cubicBezTo>
                  <a:pt x="762" y="12598"/>
                  <a:pt x="1905" y="13967"/>
                  <a:pt x="3322" y="15122"/>
                </a:cubicBezTo>
                <a:cubicBezTo>
                  <a:pt x="4072" y="15717"/>
                  <a:pt x="4941" y="16217"/>
                  <a:pt x="5001" y="17313"/>
                </a:cubicBezTo>
                <a:cubicBezTo>
                  <a:pt x="3620" y="16122"/>
                  <a:pt x="3370" y="15955"/>
                  <a:pt x="2143" y="15693"/>
                </a:cubicBezTo>
                <a:cubicBezTo>
                  <a:pt x="2104" y="15684"/>
                  <a:pt x="2063" y="15680"/>
                  <a:pt x="2021" y="15680"/>
                </a:cubicBezTo>
                <a:cubicBezTo>
                  <a:pt x="1849" y="15680"/>
                  <a:pt x="1659" y="15746"/>
                  <a:pt x="1477" y="15765"/>
                </a:cubicBezTo>
                <a:cubicBezTo>
                  <a:pt x="1536" y="15955"/>
                  <a:pt x="1548" y="16181"/>
                  <a:pt x="1655" y="16336"/>
                </a:cubicBezTo>
                <a:cubicBezTo>
                  <a:pt x="2350" y="17317"/>
                  <a:pt x="3236" y="17871"/>
                  <a:pt x="4336" y="17871"/>
                </a:cubicBezTo>
                <a:cubicBezTo>
                  <a:pt x="4612" y="17871"/>
                  <a:pt x="4901" y="17836"/>
                  <a:pt x="5203" y="17765"/>
                </a:cubicBezTo>
                <a:cubicBezTo>
                  <a:pt x="5953" y="19444"/>
                  <a:pt x="6346" y="21170"/>
                  <a:pt x="6346" y="22968"/>
                </a:cubicBezTo>
                <a:cubicBezTo>
                  <a:pt x="6346" y="23897"/>
                  <a:pt x="6239" y="24813"/>
                  <a:pt x="6275" y="25742"/>
                </a:cubicBezTo>
                <a:cubicBezTo>
                  <a:pt x="6346" y="27373"/>
                  <a:pt x="6465" y="29016"/>
                  <a:pt x="6585" y="30647"/>
                </a:cubicBezTo>
                <a:cubicBezTo>
                  <a:pt x="6596" y="31017"/>
                  <a:pt x="6692" y="31398"/>
                  <a:pt x="6751" y="31767"/>
                </a:cubicBezTo>
                <a:cubicBezTo>
                  <a:pt x="6787" y="31767"/>
                  <a:pt x="6835" y="31755"/>
                  <a:pt x="6882" y="31755"/>
                </a:cubicBezTo>
                <a:cubicBezTo>
                  <a:pt x="6882" y="31671"/>
                  <a:pt x="6906" y="31600"/>
                  <a:pt x="6894" y="31529"/>
                </a:cubicBezTo>
                <a:cubicBezTo>
                  <a:pt x="6823" y="30814"/>
                  <a:pt x="6704" y="30100"/>
                  <a:pt x="6668" y="29385"/>
                </a:cubicBezTo>
                <a:cubicBezTo>
                  <a:pt x="6632" y="27707"/>
                  <a:pt x="6608" y="26040"/>
                  <a:pt x="6585" y="24361"/>
                </a:cubicBezTo>
                <a:cubicBezTo>
                  <a:pt x="6585" y="24194"/>
                  <a:pt x="6632" y="24016"/>
                  <a:pt x="6668" y="23861"/>
                </a:cubicBezTo>
                <a:cubicBezTo>
                  <a:pt x="7251" y="22111"/>
                  <a:pt x="8561" y="20825"/>
                  <a:pt x="9680" y="19408"/>
                </a:cubicBezTo>
                <a:cubicBezTo>
                  <a:pt x="9713" y="19358"/>
                  <a:pt x="9810" y="19337"/>
                  <a:pt x="9898" y="19337"/>
                </a:cubicBezTo>
                <a:cubicBezTo>
                  <a:pt x="9936" y="19337"/>
                  <a:pt x="9973" y="19341"/>
                  <a:pt x="10002" y="19348"/>
                </a:cubicBezTo>
                <a:cubicBezTo>
                  <a:pt x="10224" y="19413"/>
                  <a:pt x="10450" y="19444"/>
                  <a:pt x="10674" y="19444"/>
                </a:cubicBezTo>
                <a:cubicBezTo>
                  <a:pt x="11443" y="19444"/>
                  <a:pt x="12183" y="19075"/>
                  <a:pt x="12645" y="18420"/>
                </a:cubicBezTo>
                <a:cubicBezTo>
                  <a:pt x="12788" y="18205"/>
                  <a:pt x="12883" y="17967"/>
                  <a:pt x="12978" y="17741"/>
                </a:cubicBezTo>
                <a:cubicBezTo>
                  <a:pt x="12942" y="17682"/>
                  <a:pt x="12907" y="17646"/>
                  <a:pt x="12859" y="17586"/>
                </a:cubicBezTo>
                <a:cubicBezTo>
                  <a:pt x="12204" y="17717"/>
                  <a:pt x="11538" y="17836"/>
                  <a:pt x="10918" y="17955"/>
                </a:cubicBezTo>
                <a:cubicBezTo>
                  <a:pt x="11002" y="17824"/>
                  <a:pt x="11133" y="17658"/>
                  <a:pt x="11252" y="17479"/>
                </a:cubicBezTo>
                <a:cubicBezTo>
                  <a:pt x="11668" y="16896"/>
                  <a:pt x="12002" y="16217"/>
                  <a:pt x="12526" y="15753"/>
                </a:cubicBezTo>
                <a:cubicBezTo>
                  <a:pt x="13371" y="15027"/>
                  <a:pt x="13990" y="14193"/>
                  <a:pt x="14335" y="13133"/>
                </a:cubicBezTo>
                <a:lnTo>
                  <a:pt x="14335" y="12324"/>
                </a:lnTo>
                <a:cubicBezTo>
                  <a:pt x="14232" y="12111"/>
                  <a:pt x="14115" y="12006"/>
                  <a:pt x="13982" y="12006"/>
                </a:cubicBezTo>
                <a:cubicBezTo>
                  <a:pt x="13870" y="12006"/>
                  <a:pt x="13746" y="12081"/>
                  <a:pt x="13609" y="12229"/>
                </a:cubicBezTo>
                <a:cubicBezTo>
                  <a:pt x="12883" y="13002"/>
                  <a:pt x="12430" y="13895"/>
                  <a:pt x="12323" y="14931"/>
                </a:cubicBezTo>
                <a:cubicBezTo>
                  <a:pt x="12264" y="15527"/>
                  <a:pt x="11752" y="16539"/>
                  <a:pt x="11228" y="16920"/>
                </a:cubicBezTo>
                <a:cubicBezTo>
                  <a:pt x="11264" y="16598"/>
                  <a:pt x="11359" y="16277"/>
                  <a:pt x="11335" y="15979"/>
                </a:cubicBezTo>
                <a:cubicBezTo>
                  <a:pt x="11276" y="15467"/>
                  <a:pt x="11180" y="14943"/>
                  <a:pt x="10990" y="14491"/>
                </a:cubicBezTo>
                <a:cubicBezTo>
                  <a:pt x="10920" y="14305"/>
                  <a:pt x="10814" y="14218"/>
                  <a:pt x="10705" y="14218"/>
                </a:cubicBezTo>
                <a:cubicBezTo>
                  <a:pt x="10591" y="14218"/>
                  <a:pt x="10474" y="14314"/>
                  <a:pt x="10395" y="14491"/>
                </a:cubicBezTo>
                <a:cubicBezTo>
                  <a:pt x="9894" y="15658"/>
                  <a:pt x="9787" y="16836"/>
                  <a:pt x="10502" y="18003"/>
                </a:cubicBezTo>
                <a:cubicBezTo>
                  <a:pt x="9180" y="19682"/>
                  <a:pt x="7597" y="21206"/>
                  <a:pt x="6596" y="23313"/>
                </a:cubicBezTo>
                <a:cubicBezTo>
                  <a:pt x="6656" y="21992"/>
                  <a:pt x="6704" y="20801"/>
                  <a:pt x="6775" y="19622"/>
                </a:cubicBezTo>
                <a:cubicBezTo>
                  <a:pt x="6858" y="18444"/>
                  <a:pt x="6977" y="17265"/>
                  <a:pt x="7061" y="16122"/>
                </a:cubicBezTo>
                <a:cubicBezTo>
                  <a:pt x="8668" y="15646"/>
                  <a:pt x="9335" y="14467"/>
                  <a:pt x="9811" y="12967"/>
                </a:cubicBezTo>
                <a:lnTo>
                  <a:pt x="9811" y="12967"/>
                </a:lnTo>
                <a:cubicBezTo>
                  <a:pt x="9513" y="13002"/>
                  <a:pt x="9275" y="12979"/>
                  <a:pt x="9085" y="13062"/>
                </a:cubicBezTo>
                <a:cubicBezTo>
                  <a:pt x="8228" y="13419"/>
                  <a:pt x="7811" y="14193"/>
                  <a:pt x="7275" y="14884"/>
                </a:cubicBezTo>
                <a:cubicBezTo>
                  <a:pt x="7525" y="13419"/>
                  <a:pt x="7787" y="11955"/>
                  <a:pt x="8049" y="10526"/>
                </a:cubicBezTo>
                <a:cubicBezTo>
                  <a:pt x="10204" y="10407"/>
                  <a:pt x="12419" y="8669"/>
                  <a:pt x="12109" y="7359"/>
                </a:cubicBezTo>
                <a:lnTo>
                  <a:pt x="12109" y="7359"/>
                </a:lnTo>
                <a:cubicBezTo>
                  <a:pt x="10442" y="7466"/>
                  <a:pt x="9311" y="8442"/>
                  <a:pt x="8299" y="9657"/>
                </a:cubicBezTo>
                <a:cubicBezTo>
                  <a:pt x="8478" y="8919"/>
                  <a:pt x="8668" y="8204"/>
                  <a:pt x="8894" y="7490"/>
                </a:cubicBezTo>
                <a:cubicBezTo>
                  <a:pt x="9132" y="6764"/>
                  <a:pt x="9359" y="6037"/>
                  <a:pt x="9621" y="5323"/>
                </a:cubicBezTo>
                <a:cubicBezTo>
                  <a:pt x="9716" y="5073"/>
                  <a:pt x="9894" y="4811"/>
                  <a:pt x="10097" y="4620"/>
                </a:cubicBezTo>
                <a:cubicBezTo>
                  <a:pt x="10906" y="3894"/>
                  <a:pt x="11573" y="3061"/>
                  <a:pt x="11919" y="2013"/>
                </a:cubicBezTo>
                <a:cubicBezTo>
                  <a:pt x="12133" y="1358"/>
                  <a:pt x="12216" y="680"/>
                  <a:pt x="11811" y="37"/>
                </a:cubicBezTo>
                <a:cubicBezTo>
                  <a:pt x="11740" y="37"/>
                  <a:pt x="11680" y="37"/>
                  <a:pt x="1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88;p40">
            <a:extLst>
              <a:ext uri="{FF2B5EF4-FFF2-40B4-BE49-F238E27FC236}">
                <a16:creationId xmlns:a16="http://schemas.microsoft.com/office/drawing/2014/main" id="{4DDF6D6A-A466-2897-A08A-E713852EC95B}"/>
              </a:ext>
            </a:extLst>
          </p:cNvPr>
          <p:cNvSpPr/>
          <p:nvPr/>
        </p:nvSpPr>
        <p:spPr>
          <a:xfrm rot="1121969">
            <a:off x="1712667" y="3097611"/>
            <a:ext cx="228514" cy="774964"/>
          </a:xfrm>
          <a:custGeom>
            <a:avLst/>
            <a:gdLst/>
            <a:ahLst/>
            <a:cxnLst/>
            <a:rect l="l" t="t" r="r" b="b"/>
            <a:pathLst>
              <a:path w="10141" h="35660" extrusionOk="0">
                <a:moveTo>
                  <a:pt x="8192" y="274"/>
                </a:moveTo>
                <a:cubicBezTo>
                  <a:pt x="8346" y="274"/>
                  <a:pt x="8834" y="465"/>
                  <a:pt x="8787" y="846"/>
                </a:cubicBezTo>
                <a:cubicBezTo>
                  <a:pt x="8758" y="1161"/>
                  <a:pt x="8416" y="1269"/>
                  <a:pt x="8226" y="1269"/>
                </a:cubicBezTo>
                <a:cubicBezTo>
                  <a:pt x="8179" y="1269"/>
                  <a:pt x="8141" y="1263"/>
                  <a:pt x="8120" y="1251"/>
                </a:cubicBezTo>
                <a:cubicBezTo>
                  <a:pt x="7930" y="1179"/>
                  <a:pt x="7691" y="894"/>
                  <a:pt x="7703" y="715"/>
                </a:cubicBezTo>
                <a:cubicBezTo>
                  <a:pt x="7715" y="548"/>
                  <a:pt x="8013" y="286"/>
                  <a:pt x="8192" y="274"/>
                </a:cubicBezTo>
                <a:close/>
                <a:moveTo>
                  <a:pt x="5701" y="1529"/>
                </a:moveTo>
                <a:cubicBezTo>
                  <a:pt x="5828" y="1529"/>
                  <a:pt x="6142" y="1626"/>
                  <a:pt x="6132" y="1882"/>
                </a:cubicBezTo>
                <a:cubicBezTo>
                  <a:pt x="6132" y="2156"/>
                  <a:pt x="5751" y="2191"/>
                  <a:pt x="5632" y="2191"/>
                </a:cubicBezTo>
                <a:cubicBezTo>
                  <a:pt x="5489" y="2191"/>
                  <a:pt x="5251" y="2096"/>
                  <a:pt x="5239" y="1941"/>
                </a:cubicBezTo>
                <a:cubicBezTo>
                  <a:pt x="5215" y="1739"/>
                  <a:pt x="5489" y="1608"/>
                  <a:pt x="5656" y="1536"/>
                </a:cubicBezTo>
                <a:cubicBezTo>
                  <a:pt x="5664" y="1531"/>
                  <a:pt x="5680" y="1529"/>
                  <a:pt x="5701" y="1529"/>
                </a:cubicBezTo>
                <a:close/>
                <a:moveTo>
                  <a:pt x="1559" y="4143"/>
                </a:moveTo>
                <a:cubicBezTo>
                  <a:pt x="1865" y="4143"/>
                  <a:pt x="1962" y="4448"/>
                  <a:pt x="1905" y="4620"/>
                </a:cubicBezTo>
                <a:cubicBezTo>
                  <a:pt x="1882" y="4643"/>
                  <a:pt x="1691" y="4823"/>
                  <a:pt x="1592" y="4823"/>
                </a:cubicBezTo>
                <a:cubicBezTo>
                  <a:pt x="1589" y="4823"/>
                  <a:pt x="1586" y="4823"/>
                  <a:pt x="1584" y="4823"/>
                </a:cubicBezTo>
                <a:cubicBezTo>
                  <a:pt x="1441" y="4799"/>
                  <a:pt x="1286" y="4656"/>
                  <a:pt x="1226" y="4525"/>
                </a:cubicBezTo>
                <a:cubicBezTo>
                  <a:pt x="1203" y="4454"/>
                  <a:pt x="1250" y="4156"/>
                  <a:pt x="1524" y="4144"/>
                </a:cubicBezTo>
                <a:cubicBezTo>
                  <a:pt x="1536" y="4143"/>
                  <a:pt x="1547" y="4143"/>
                  <a:pt x="1559" y="4143"/>
                </a:cubicBezTo>
                <a:close/>
                <a:moveTo>
                  <a:pt x="3608" y="5049"/>
                </a:moveTo>
                <a:cubicBezTo>
                  <a:pt x="3715" y="5061"/>
                  <a:pt x="3905" y="5168"/>
                  <a:pt x="3905" y="5216"/>
                </a:cubicBezTo>
                <a:cubicBezTo>
                  <a:pt x="3893" y="5358"/>
                  <a:pt x="3870" y="5573"/>
                  <a:pt x="3727" y="5656"/>
                </a:cubicBezTo>
                <a:cubicBezTo>
                  <a:pt x="3713" y="5670"/>
                  <a:pt x="3687" y="5681"/>
                  <a:pt x="3652" y="5681"/>
                </a:cubicBezTo>
                <a:cubicBezTo>
                  <a:pt x="3599" y="5681"/>
                  <a:pt x="3522" y="5656"/>
                  <a:pt x="3429" y="5585"/>
                </a:cubicBezTo>
                <a:cubicBezTo>
                  <a:pt x="3286" y="5406"/>
                  <a:pt x="3405" y="5346"/>
                  <a:pt x="3358" y="5192"/>
                </a:cubicBezTo>
                <a:cubicBezTo>
                  <a:pt x="3346" y="5168"/>
                  <a:pt x="3524" y="5049"/>
                  <a:pt x="3608" y="5049"/>
                </a:cubicBezTo>
                <a:close/>
                <a:moveTo>
                  <a:pt x="674" y="8130"/>
                </a:moveTo>
                <a:cubicBezTo>
                  <a:pt x="868" y="8130"/>
                  <a:pt x="860" y="8284"/>
                  <a:pt x="905" y="8406"/>
                </a:cubicBezTo>
                <a:cubicBezTo>
                  <a:pt x="916" y="8464"/>
                  <a:pt x="749" y="8633"/>
                  <a:pt x="685" y="8633"/>
                </a:cubicBezTo>
                <a:cubicBezTo>
                  <a:pt x="683" y="8633"/>
                  <a:pt x="681" y="8633"/>
                  <a:pt x="679" y="8633"/>
                </a:cubicBezTo>
                <a:cubicBezTo>
                  <a:pt x="560" y="8609"/>
                  <a:pt x="381" y="8502"/>
                  <a:pt x="369" y="8394"/>
                </a:cubicBezTo>
                <a:cubicBezTo>
                  <a:pt x="333" y="8311"/>
                  <a:pt x="417" y="8144"/>
                  <a:pt x="631" y="8133"/>
                </a:cubicBezTo>
                <a:cubicBezTo>
                  <a:pt x="647" y="8131"/>
                  <a:pt x="661" y="8130"/>
                  <a:pt x="674" y="8130"/>
                </a:cubicBezTo>
                <a:close/>
                <a:moveTo>
                  <a:pt x="8132" y="9120"/>
                </a:moveTo>
                <a:cubicBezTo>
                  <a:pt x="8361" y="9120"/>
                  <a:pt x="8405" y="9444"/>
                  <a:pt x="8370" y="9502"/>
                </a:cubicBezTo>
                <a:cubicBezTo>
                  <a:pt x="8346" y="9645"/>
                  <a:pt x="8287" y="9811"/>
                  <a:pt x="8132" y="9811"/>
                </a:cubicBezTo>
                <a:cubicBezTo>
                  <a:pt x="8013" y="9811"/>
                  <a:pt x="7942" y="9692"/>
                  <a:pt x="7930" y="9585"/>
                </a:cubicBezTo>
                <a:cubicBezTo>
                  <a:pt x="7918" y="9478"/>
                  <a:pt x="7858" y="9156"/>
                  <a:pt x="8108" y="9121"/>
                </a:cubicBezTo>
                <a:cubicBezTo>
                  <a:pt x="8117" y="9120"/>
                  <a:pt x="8125" y="9120"/>
                  <a:pt x="8132" y="9120"/>
                </a:cubicBezTo>
                <a:close/>
                <a:moveTo>
                  <a:pt x="9572" y="9797"/>
                </a:moveTo>
                <a:cubicBezTo>
                  <a:pt x="9790" y="9797"/>
                  <a:pt x="9822" y="10112"/>
                  <a:pt x="9799" y="10168"/>
                </a:cubicBezTo>
                <a:cubicBezTo>
                  <a:pt x="9775" y="10311"/>
                  <a:pt x="9716" y="10478"/>
                  <a:pt x="9561" y="10478"/>
                </a:cubicBezTo>
                <a:cubicBezTo>
                  <a:pt x="9442" y="10478"/>
                  <a:pt x="9370" y="10359"/>
                  <a:pt x="9358" y="10252"/>
                </a:cubicBezTo>
                <a:cubicBezTo>
                  <a:pt x="9335" y="10157"/>
                  <a:pt x="9287" y="9823"/>
                  <a:pt x="9537" y="9799"/>
                </a:cubicBezTo>
                <a:cubicBezTo>
                  <a:pt x="9549" y="9798"/>
                  <a:pt x="9561" y="9797"/>
                  <a:pt x="9572" y="9797"/>
                </a:cubicBezTo>
                <a:close/>
                <a:moveTo>
                  <a:pt x="1643" y="13264"/>
                </a:moveTo>
                <a:lnTo>
                  <a:pt x="1643" y="13264"/>
                </a:lnTo>
                <a:cubicBezTo>
                  <a:pt x="2441" y="14240"/>
                  <a:pt x="2536" y="15407"/>
                  <a:pt x="2536" y="16598"/>
                </a:cubicBezTo>
                <a:cubicBezTo>
                  <a:pt x="2238" y="15491"/>
                  <a:pt x="1941" y="14383"/>
                  <a:pt x="1643" y="13264"/>
                </a:cubicBezTo>
                <a:close/>
                <a:moveTo>
                  <a:pt x="1488" y="13526"/>
                </a:moveTo>
                <a:cubicBezTo>
                  <a:pt x="1750" y="14550"/>
                  <a:pt x="2036" y="15586"/>
                  <a:pt x="2322" y="16610"/>
                </a:cubicBezTo>
                <a:cubicBezTo>
                  <a:pt x="1679" y="15669"/>
                  <a:pt x="1465" y="14633"/>
                  <a:pt x="1488" y="13526"/>
                </a:cubicBezTo>
                <a:close/>
                <a:moveTo>
                  <a:pt x="595" y="17146"/>
                </a:moveTo>
                <a:lnTo>
                  <a:pt x="595" y="17146"/>
                </a:lnTo>
                <a:cubicBezTo>
                  <a:pt x="1405" y="17324"/>
                  <a:pt x="2119" y="18372"/>
                  <a:pt x="2215" y="19574"/>
                </a:cubicBezTo>
                <a:cubicBezTo>
                  <a:pt x="1631" y="18693"/>
                  <a:pt x="1131" y="17931"/>
                  <a:pt x="595" y="17146"/>
                </a:cubicBezTo>
                <a:close/>
                <a:moveTo>
                  <a:pt x="441" y="17205"/>
                </a:moveTo>
                <a:lnTo>
                  <a:pt x="441" y="17205"/>
                </a:lnTo>
                <a:cubicBezTo>
                  <a:pt x="1048" y="18086"/>
                  <a:pt x="1584" y="18860"/>
                  <a:pt x="2143" y="19682"/>
                </a:cubicBezTo>
                <a:cubicBezTo>
                  <a:pt x="1274" y="19503"/>
                  <a:pt x="536" y="18431"/>
                  <a:pt x="441" y="17205"/>
                </a:cubicBezTo>
                <a:close/>
                <a:moveTo>
                  <a:pt x="8299" y="16134"/>
                </a:moveTo>
                <a:cubicBezTo>
                  <a:pt x="8846" y="17538"/>
                  <a:pt x="8394" y="18729"/>
                  <a:pt x="7811" y="19896"/>
                </a:cubicBezTo>
                <a:cubicBezTo>
                  <a:pt x="7965" y="18670"/>
                  <a:pt x="8120" y="17431"/>
                  <a:pt x="8299" y="16134"/>
                </a:cubicBezTo>
                <a:close/>
                <a:moveTo>
                  <a:pt x="8072" y="15955"/>
                </a:moveTo>
                <a:lnTo>
                  <a:pt x="8072" y="15955"/>
                </a:lnTo>
                <a:cubicBezTo>
                  <a:pt x="7918" y="17265"/>
                  <a:pt x="7739" y="18562"/>
                  <a:pt x="7561" y="19944"/>
                </a:cubicBezTo>
                <a:cubicBezTo>
                  <a:pt x="7049" y="18789"/>
                  <a:pt x="7215" y="17491"/>
                  <a:pt x="8072" y="15955"/>
                </a:cubicBezTo>
                <a:close/>
                <a:moveTo>
                  <a:pt x="8287" y="1"/>
                </a:moveTo>
                <a:cubicBezTo>
                  <a:pt x="8192" y="1"/>
                  <a:pt x="6668" y="191"/>
                  <a:pt x="7882" y="1501"/>
                </a:cubicBezTo>
                <a:cubicBezTo>
                  <a:pt x="7965" y="1620"/>
                  <a:pt x="8013" y="1858"/>
                  <a:pt x="7965" y="2013"/>
                </a:cubicBezTo>
                <a:cubicBezTo>
                  <a:pt x="7596" y="3382"/>
                  <a:pt x="7203" y="4739"/>
                  <a:pt x="6810" y="6085"/>
                </a:cubicBezTo>
                <a:cubicBezTo>
                  <a:pt x="6644" y="5966"/>
                  <a:pt x="6608" y="5882"/>
                  <a:pt x="6584" y="5787"/>
                </a:cubicBezTo>
                <a:cubicBezTo>
                  <a:pt x="6394" y="4835"/>
                  <a:pt x="6215" y="3882"/>
                  <a:pt x="6025" y="2953"/>
                </a:cubicBezTo>
                <a:cubicBezTo>
                  <a:pt x="5965" y="2679"/>
                  <a:pt x="5906" y="2477"/>
                  <a:pt x="6144" y="2239"/>
                </a:cubicBezTo>
                <a:cubicBezTo>
                  <a:pt x="6406" y="1965"/>
                  <a:pt x="6310" y="1477"/>
                  <a:pt x="5989" y="1263"/>
                </a:cubicBezTo>
                <a:cubicBezTo>
                  <a:pt x="5906" y="1209"/>
                  <a:pt x="5799" y="1184"/>
                  <a:pt x="5685" y="1184"/>
                </a:cubicBezTo>
                <a:cubicBezTo>
                  <a:pt x="5421" y="1184"/>
                  <a:pt x="5121" y="1317"/>
                  <a:pt x="5013" y="1525"/>
                </a:cubicBezTo>
                <a:cubicBezTo>
                  <a:pt x="4846" y="1834"/>
                  <a:pt x="4989" y="2156"/>
                  <a:pt x="5322" y="2418"/>
                </a:cubicBezTo>
                <a:cubicBezTo>
                  <a:pt x="5513" y="2560"/>
                  <a:pt x="5703" y="2787"/>
                  <a:pt x="5751" y="3013"/>
                </a:cubicBezTo>
                <a:cubicBezTo>
                  <a:pt x="5941" y="3930"/>
                  <a:pt x="6084" y="4870"/>
                  <a:pt x="6287" y="5787"/>
                </a:cubicBezTo>
                <a:cubicBezTo>
                  <a:pt x="6548" y="6882"/>
                  <a:pt x="6739" y="7954"/>
                  <a:pt x="6679" y="9061"/>
                </a:cubicBezTo>
                <a:cubicBezTo>
                  <a:pt x="6620" y="10038"/>
                  <a:pt x="6608" y="10990"/>
                  <a:pt x="6548" y="11943"/>
                </a:cubicBezTo>
                <a:cubicBezTo>
                  <a:pt x="6477" y="12812"/>
                  <a:pt x="6441" y="13681"/>
                  <a:pt x="6310" y="14538"/>
                </a:cubicBezTo>
                <a:cubicBezTo>
                  <a:pt x="6084" y="15967"/>
                  <a:pt x="5798" y="17384"/>
                  <a:pt x="5548" y="18812"/>
                </a:cubicBezTo>
                <a:cubicBezTo>
                  <a:pt x="5429" y="18586"/>
                  <a:pt x="5394" y="18348"/>
                  <a:pt x="5334" y="18110"/>
                </a:cubicBezTo>
                <a:cubicBezTo>
                  <a:pt x="4572" y="15098"/>
                  <a:pt x="3822" y="12085"/>
                  <a:pt x="3060" y="9061"/>
                </a:cubicBezTo>
                <a:cubicBezTo>
                  <a:pt x="3012" y="8906"/>
                  <a:pt x="3000" y="8704"/>
                  <a:pt x="3048" y="8549"/>
                </a:cubicBezTo>
                <a:cubicBezTo>
                  <a:pt x="3239" y="7835"/>
                  <a:pt x="3429" y="7121"/>
                  <a:pt x="3655" y="6406"/>
                </a:cubicBezTo>
                <a:cubicBezTo>
                  <a:pt x="3739" y="6144"/>
                  <a:pt x="3881" y="5906"/>
                  <a:pt x="4024" y="5704"/>
                </a:cubicBezTo>
                <a:cubicBezTo>
                  <a:pt x="4203" y="5430"/>
                  <a:pt x="4370" y="5180"/>
                  <a:pt x="4096" y="4894"/>
                </a:cubicBezTo>
                <a:cubicBezTo>
                  <a:pt x="3950" y="4749"/>
                  <a:pt x="3783" y="4673"/>
                  <a:pt x="3618" y="4673"/>
                </a:cubicBezTo>
                <a:cubicBezTo>
                  <a:pt x="3486" y="4673"/>
                  <a:pt x="3355" y="4722"/>
                  <a:pt x="3239" y="4823"/>
                </a:cubicBezTo>
                <a:cubicBezTo>
                  <a:pt x="2941" y="5061"/>
                  <a:pt x="3012" y="5394"/>
                  <a:pt x="3239" y="5668"/>
                </a:cubicBezTo>
                <a:cubicBezTo>
                  <a:pt x="3310" y="5775"/>
                  <a:pt x="3429" y="5930"/>
                  <a:pt x="3417" y="6025"/>
                </a:cubicBezTo>
                <a:cubicBezTo>
                  <a:pt x="3286" y="6787"/>
                  <a:pt x="2941" y="7323"/>
                  <a:pt x="2786" y="8085"/>
                </a:cubicBezTo>
                <a:cubicBezTo>
                  <a:pt x="2334" y="7085"/>
                  <a:pt x="2155" y="6311"/>
                  <a:pt x="1822" y="5311"/>
                </a:cubicBezTo>
                <a:cubicBezTo>
                  <a:pt x="1798" y="5227"/>
                  <a:pt x="1917" y="5073"/>
                  <a:pt x="1988" y="4989"/>
                </a:cubicBezTo>
                <a:cubicBezTo>
                  <a:pt x="2274" y="4644"/>
                  <a:pt x="2238" y="4299"/>
                  <a:pt x="1893" y="4037"/>
                </a:cubicBezTo>
                <a:cubicBezTo>
                  <a:pt x="1770" y="3938"/>
                  <a:pt x="1624" y="3891"/>
                  <a:pt x="1483" y="3891"/>
                </a:cubicBezTo>
                <a:cubicBezTo>
                  <a:pt x="1282" y="3891"/>
                  <a:pt x="1088" y="3986"/>
                  <a:pt x="976" y="4168"/>
                </a:cubicBezTo>
                <a:cubicBezTo>
                  <a:pt x="786" y="4477"/>
                  <a:pt x="905" y="4811"/>
                  <a:pt x="1262" y="5061"/>
                </a:cubicBezTo>
                <a:cubicBezTo>
                  <a:pt x="1405" y="5156"/>
                  <a:pt x="1560" y="5311"/>
                  <a:pt x="1607" y="5477"/>
                </a:cubicBezTo>
                <a:cubicBezTo>
                  <a:pt x="2155" y="7192"/>
                  <a:pt x="2691" y="8930"/>
                  <a:pt x="3227" y="10657"/>
                </a:cubicBezTo>
                <a:cubicBezTo>
                  <a:pt x="3274" y="10811"/>
                  <a:pt x="3310" y="10966"/>
                  <a:pt x="3370" y="11228"/>
                </a:cubicBezTo>
                <a:cubicBezTo>
                  <a:pt x="2381" y="10669"/>
                  <a:pt x="1679" y="10002"/>
                  <a:pt x="1155" y="9145"/>
                </a:cubicBezTo>
                <a:cubicBezTo>
                  <a:pt x="1084" y="8990"/>
                  <a:pt x="1072" y="8752"/>
                  <a:pt x="1131" y="8609"/>
                </a:cubicBezTo>
                <a:cubicBezTo>
                  <a:pt x="1274" y="8216"/>
                  <a:pt x="1095" y="7930"/>
                  <a:pt x="786" y="7847"/>
                </a:cubicBezTo>
                <a:cubicBezTo>
                  <a:pt x="756" y="7837"/>
                  <a:pt x="721" y="7833"/>
                  <a:pt x="683" y="7833"/>
                </a:cubicBezTo>
                <a:cubicBezTo>
                  <a:pt x="482" y="7833"/>
                  <a:pt x="201" y="7956"/>
                  <a:pt x="131" y="8097"/>
                </a:cubicBezTo>
                <a:cubicBezTo>
                  <a:pt x="0" y="8371"/>
                  <a:pt x="71" y="8668"/>
                  <a:pt x="429" y="8847"/>
                </a:cubicBezTo>
                <a:cubicBezTo>
                  <a:pt x="631" y="8942"/>
                  <a:pt x="810" y="9121"/>
                  <a:pt x="964" y="9323"/>
                </a:cubicBezTo>
                <a:cubicBezTo>
                  <a:pt x="1572" y="10121"/>
                  <a:pt x="2215" y="10895"/>
                  <a:pt x="3143" y="11347"/>
                </a:cubicBezTo>
                <a:cubicBezTo>
                  <a:pt x="3310" y="11419"/>
                  <a:pt x="3477" y="11609"/>
                  <a:pt x="3524" y="11788"/>
                </a:cubicBezTo>
                <a:cubicBezTo>
                  <a:pt x="3870" y="13109"/>
                  <a:pt x="4179" y="14443"/>
                  <a:pt x="4489" y="15764"/>
                </a:cubicBezTo>
                <a:cubicBezTo>
                  <a:pt x="5060" y="18086"/>
                  <a:pt x="5382" y="20455"/>
                  <a:pt x="5584" y="22956"/>
                </a:cubicBezTo>
                <a:cubicBezTo>
                  <a:pt x="5382" y="22670"/>
                  <a:pt x="5227" y="22491"/>
                  <a:pt x="5096" y="22301"/>
                </a:cubicBezTo>
                <a:cubicBezTo>
                  <a:pt x="3655" y="20194"/>
                  <a:pt x="2691" y="17931"/>
                  <a:pt x="2691" y="15336"/>
                </a:cubicBezTo>
                <a:cubicBezTo>
                  <a:pt x="2691" y="14479"/>
                  <a:pt x="2393" y="13645"/>
                  <a:pt x="1786" y="13014"/>
                </a:cubicBezTo>
                <a:cubicBezTo>
                  <a:pt x="1679" y="12907"/>
                  <a:pt x="1500" y="12871"/>
                  <a:pt x="1345" y="12800"/>
                </a:cubicBezTo>
                <a:lnTo>
                  <a:pt x="1345" y="12800"/>
                </a:lnTo>
                <a:cubicBezTo>
                  <a:pt x="1286" y="12955"/>
                  <a:pt x="810" y="13871"/>
                  <a:pt x="1679" y="16026"/>
                </a:cubicBezTo>
                <a:cubicBezTo>
                  <a:pt x="2036" y="16919"/>
                  <a:pt x="2727" y="17634"/>
                  <a:pt x="2953" y="18610"/>
                </a:cubicBezTo>
                <a:cubicBezTo>
                  <a:pt x="3108" y="19265"/>
                  <a:pt x="3465" y="19872"/>
                  <a:pt x="3727" y="20491"/>
                </a:cubicBezTo>
                <a:cubicBezTo>
                  <a:pt x="3786" y="20646"/>
                  <a:pt x="3858" y="20777"/>
                  <a:pt x="3917" y="20908"/>
                </a:cubicBezTo>
                <a:cubicBezTo>
                  <a:pt x="3286" y="20658"/>
                  <a:pt x="2453" y="19813"/>
                  <a:pt x="2453" y="19705"/>
                </a:cubicBezTo>
                <a:cubicBezTo>
                  <a:pt x="2453" y="18670"/>
                  <a:pt x="1976" y="17800"/>
                  <a:pt x="1119" y="17181"/>
                </a:cubicBezTo>
                <a:cubicBezTo>
                  <a:pt x="905" y="17015"/>
                  <a:pt x="548" y="16884"/>
                  <a:pt x="202" y="16729"/>
                </a:cubicBezTo>
                <a:lnTo>
                  <a:pt x="202" y="16729"/>
                </a:lnTo>
                <a:cubicBezTo>
                  <a:pt x="226" y="17955"/>
                  <a:pt x="607" y="18884"/>
                  <a:pt x="1441" y="19503"/>
                </a:cubicBezTo>
                <a:cubicBezTo>
                  <a:pt x="2000" y="19920"/>
                  <a:pt x="2572" y="20348"/>
                  <a:pt x="3143" y="20717"/>
                </a:cubicBezTo>
                <a:cubicBezTo>
                  <a:pt x="3941" y="21229"/>
                  <a:pt x="4262" y="21658"/>
                  <a:pt x="4727" y="22456"/>
                </a:cubicBezTo>
                <a:cubicBezTo>
                  <a:pt x="4774" y="22539"/>
                  <a:pt x="5155" y="23039"/>
                  <a:pt x="5215" y="23099"/>
                </a:cubicBezTo>
                <a:cubicBezTo>
                  <a:pt x="5727" y="23551"/>
                  <a:pt x="5715" y="23849"/>
                  <a:pt x="5751" y="24456"/>
                </a:cubicBezTo>
                <a:cubicBezTo>
                  <a:pt x="5846" y="25635"/>
                  <a:pt x="5989" y="26790"/>
                  <a:pt x="5989" y="27968"/>
                </a:cubicBezTo>
                <a:cubicBezTo>
                  <a:pt x="5989" y="30016"/>
                  <a:pt x="5929" y="32088"/>
                  <a:pt x="5894" y="34148"/>
                </a:cubicBezTo>
                <a:cubicBezTo>
                  <a:pt x="5894" y="34648"/>
                  <a:pt x="5870" y="35160"/>
                  <a:pt x="5858" y="35660"/>
                </a:cubicBezTo>
                <a:lnTo>
                  <a:pt x="5965" y="35660"/>
                </a:lnTo>
                <a:cubicBezTo>
                  <a:pt x="6037" y="35112"/>
                  <a:pt x="6156" y="34564"/>
                  <a:pt x="6167" y="33993"/>
                </a:cubicBezTo>
                <a:cubicBezTo>
                  <a:pt x="6227" y="31957"/>
                  <a:pt x="6263" y="29897"/>
                  <a:pt x="6275" y="27861"/>
                </a:cubicBezTo>
                <a:cubicBezTo>
                  <a:pt x="6287" y="26921"/>
                  <a:pt x="6179" y="26004"/>
                  <a:pt x="6477" y="25075"/>
                </a:cubicBezTo>
                <a:cubicBezTo>
                  <a:pt x="6834" y="23992"/>
                  <a:pt x="7120" y="22896"/>
                  <a:pt x="7430" y="21789"/>
                </a:cubicBezTo>
                <a:cubicBezTo>
                  <a:pt x="7572" y="21348"/>
                  <a:pt x="7644" y="20884"/>
                  <a:pt x="7811" y="20455"/>
                </a:cubicBezTo>
                <a:cubicBezTo>
                  <a:pt x="8096" y="19682"/>
                  <a:pt x="8525" y="18931"/>
                  <a:pt x="8715" y="18146"/>
                </a:cubicBezTo>
                <a:cubicBezTo>
                  <a:pt x="8930" y="17300"/>
                  <a:pt x="8846" y="16407"/>
                  <a:pt x="8394" y="15610"/>
                </a:cubicBezTo>
                <a:cubicBezTo>
                  <a:pt x="8290" y="15447"/>
                  <a:pt x="8199" y="15364"/>
                  <a:pt x="8113" y="15364"/>
                </a:cubicBezTo>
                <a:cubicBezTo>
                  <a:pt x="8023" y="15364"/>
                  <a:pt x="7938" y="15456"/>
                  <a:pt x="7846" y="15645"/>
                </a:cubicBezTo>
                <a:cubicBezTo>
                  <a:pt x="7691" y="15979"/>
                  <a:pt x="7525" y="16336"/>
                  <a:pt x="7394" y="16705"/>
                </a:cubicBezTo>
                <a:cubicBezTo>
                  <a:pt x="6977" y="17836"/>
                  <a:pt x="6822" y="18943"/>
                  <a:pt x="7334" y="20110"/>
                </a:cubicBezTo>
                <a:cubicBezTo>
                  <a:pt x="7430" y="20372"/>
                  <a:pt x="7394" y="20753"/>
                  <a:pt x="7310" y="21051"/>
                </a:cubicBezTo>
                <a:cubicBezTo>
                  <a:pt x="6989" y="22456"/>
                  <a:pt x="6632" y="23873"/>
                  <a:pt x="6287" y="25289"/>
                </a:cubicBezTo>
                <a:cubicBezTo>
                  <a:pt x="6144" y="25051"/>
                  <a:pt x="6096" y="24825"/>
                  <a:pt x="6060" y="24599"/>
                </a:cubicBezTo>
                <a:cubicBezTo>
                  <a:pt x="5917" y="23289"/>
                  <a:pt x="5786" y="21968"/>
                  <a:pt x="5667" y="20658"/>
                </a:cubicBezTo>
                <a:cubicBezTo>
                  <a:pt x="5632" y="20301"/>
                  <a:pt x="5584" y="19932"/>
                  <a:pt x="5644" y="19586"/>
                </a:cubicBezTo>
                <a:cubicBezTo>
                  <a:pt x="5834" y="18467"/>
                  <a:pt x="6037" y="17372"/>
                  <a:pt x="6263" y="16253"/>
                </a:cubicBezTo>
                <a:cubicBezTo>
                  <a:pt x="6382" y="15657"/>
                  <a:pt x="6382" y="15002"/>
                  <a:pt x="6656" y="14514"/>
                </a:cubicBezTo>
                <a:cubicBezTo>
                  <a:pt x="7430" y="13169"/>
                  <a:pt x="8323" y="11895"/>
                  <a:pt x="9156" y="10609"/>
                </a:cubicBezTo>
                <a:cubicBezTo>
                  <a:pt x="9251" y="10633"/>
                  <a:pt x="9287" y="10645"/>
                  <a:pt x="9311" y="10645"/>
                </a:cubicBezTo>
                <a:cubicBezTo>
                  <a:pt x="9408" y="10671"/>
                  <a:pt x="9499" y="10685"/>
                  <a:pt x="9583" y="10685"/>
                </a:cubicBezTo>
                <a:cubicBezTo>
                  <a:pt x="9846" y="10685"/>
                  <a:pt x="10030" y="10545"/>
                  <a:pt x="10085" y="10192"/>
                </a:cubicBezTo>
                <a:cubicBezTo>
                  <a:pt x="10141" y="9844"/>
                  <a:pt x="9943" y="9570"/>
                  <a:pt x="9620" y="9570"/>
                </a:cubicBezTo>
                <a:cubicBezTo>
                  <a:pt x="9601" y="9570"/>
                  <a:pt x="9581" y="9571"/>
                  <a:pt x="9561" y="9573"/>
                </a:cubicBezTo>
                <a:cubicBezTo>
                  <a:pt x="9132" y="9597"/>
                  <a:pt x="8965" y="9871"/>
                  <a:pt x="9037" y="10288"/>
                </a:cubicBezTo>
                <a:cubicBezTo>
                  <a:pt x="9061" y="10359"/>
                  <a:pt x="9025" y="10454"/>
                  <a:pt x="8989" y="10514"/>
                </a:cubicBezTo>
                <a:cubicBezTo>
                  <a:pt x="8715" y="10895"/>
                  <a:pt x="8430" y="11288"/>
                  <a:pt x="8132" y="11681"/>
                </a:cubicBezTo>
                <a:cubicBezTo>
                  <a:pt x="7822" y="10942"/>
                  <a:pt x="7953" y="10419"/>
                  <a:pt x="8430" y="9895"/>
                </a:cubicBezTo>
                <a:cubicBezTo>
                  <a:pt x="8584" y="9716"/>
                  <a:pt x="8727" y="9299"/>
                  <a:pt x="8561" y="9097"/>
                </a:cubicBezTo>
                <a:cubicBezTo>
                  <a:pt x="8474" y="8976"/>
                  <a:pt x="8287" y="8918"/>
                  <a:pt x="8123" y="8918"/>
                </a:cubicBezTo>
                <a:cubicBezTo>
                  <a:pt x="8061" y="8918"/>
                  <a:pt x="8002" y="8926"/>
                  <a:pt x="7953" y="8942"/>
                </a:cubicBezTo>
                <a:cubicBezTo>
                  <a:pt x="7608" y="9061"/>
                  <a:pt x="7632" y="9383"/>
                  <a:pt x="7727" y="9704"/>
                </a:cubicBezTo>
                <a:cubicBezTo>
                  <a:pt x="7799" y="9883"/>
                  <a:pt x="7775" y="10073"/>
                  <a:pt x="7775" y="10276"/>
                </a:cubicBezTo>
                <a:cubicBezTo>
                  <a:pt x="7799" y="10716"/>
                  <a:pt x="7775" y="11145"/>
                  <a:pt x="7799" y="11585"/>
                </a:cubicBezTo>
                <a:cubicBezTo>
                  <a:pt x="7799" y="11764"/>
                  <a:pt x="7918" y="11978"/>
                  <a:pt x="7834" y="12121"/>
                </a:cubicBezTo>
                <a:cubicBezTo>
                  <a:pt x="7513" y="12740"/>
                  <a:pt x="7120" y="13347"/>
                  <a:pt x="6751" y="13967"/>
                </a:cubicBezTo>
                <a:cubicBezTo>
                  <a:pt x="6703" y="13097"/>
                  <a:pt x="6763" y="12276"/>
                  <a:pt x="6799" y="11466"/>
                </a:cubicBezTo>
                <a:cubicBezTo>
                  <a:pt x="6822" y="10133"/>
                  <a:pt x="6882" y="8823"/>
                  <a:pt x="6858" y="7502"/>
                </a:cubicBezTo>
                <a:cubicBezTo>
                  <a:pt x="6834" y="6966"/>
                  <a:pt x="6858" y="6478"/>
                  <a:pt x="7037" y="5954"/>
                </a:cubicBezTo>
                <a:cubicBezTo>
                  <a:pt x="7477" y="4584"/>
                  <a:pt x="7846" y="3191"/>
                  <a:pt x="8263" y="1798"/>
                </a:cubicBezTo>
                <a:cubicBezTo>
                  <a:pt x="8299" y="1703"/>
                  <a:pt x="8513" y="1572"/>
                  <a:pt x="8584" y="1513"/>
                </a:cubicBezTo>
                <a:cubicBezTo>
                  <a:pt x="9287" y="953"/>
                  <a:pt x="9073" y="155"/>
                  <a:pt x="8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86;p40">
            <a:extLst>
              <a:ext uri="{FF2B5EF4-FFF2-40B4-BE49-F238E27FC236}">
                <a16:creationId xmlns:a16="http://schemas.microsoft.com/office/drawing/2014/main" id="{4AC978BA-733D-6E3E-0EF0-51639E2E56E7}"/>
              </a:ext>
            </a:extLst>
          </p:cNvPr>
          <p:cNvSpPr/>
          <p:nvPr/>
        </p:nvSpPr>
        <p:spPr>
          <a:xfrm>
            <a:off x="744781" y="3514227"/>
            <a:ext cx="458596" cy="1039331"/>
          </a:xfrm>
          <a:custGeom>
            <a:avLst/>
            <a:gdLst/>
            <a:ahLst/>
            <a:cxnLst/>
            <a:rect l="l" t="t" r="r" b="b"/>
            <a:pathLst>
              <a:path w="11503" h="26068" extrusionOk="0">
                <a:moveTo>
                  <a:pt x="6061" y="3739"/>
                </a:moveTo>
                <a:cubicBezTo>
                  <a:pt x="7383" y="3763"/>
                  <a:pt x="8061" y="4513"/>
                  <a:pt x="9276" y="5728"/>
                </a:cubicBezTo>
                <a:cubicBezTo>
                  <a:pt x="9776" y="6252"/>
                  <a:pt x="10074" y="7311"/>
                  <a:pt x="10252" y="8359"/>
                </a:cubicBezTo>
                <a:cubicBezTo>
                  <a:pt x="9883" y="7799"/>
                  <a:pt x="9395" y="7335"/>
                  <a:pt x="8740" y="7025"/>
                </a:cubicBezTo>
                <a:cubicBezTo>
                  <a:pt x="6014" y="5680"/>
                  <a:pt x="6061" y="4358"/>
                  <a:pt x="6061" y="4358"/>
                </a:cubicBezTo>
                <a:lnTo>
                  <a:pt x="6061" y="3739"/>
                </a:lnTo>
                <a:close/>
                <a:moveTo>
                  <a:pt x="6061" y="8097"/>
                </a:moveTo>
                <a:cubicBezTo>
                  <a:pt x="7383" y="8121"/>
                  <a:pt x="8061" y="8871"/>
                  <a:pt x="9276" y="10085"/>
                </a:cubicBezTo>
                <a:cubicBezTo>
                  <a:pt x="9895" y="10728"/>
                  <a:pt x="10193" y="12133"/>
                  <a:pt x="10347" y="13395"/>
                </a:cubicBezTo>
                <a:cubicBezTo>
                  <a:pt x="9955" y="12764"/>
                  <a:pt x="9419" y="12264"/>
                  <a:pt x="8740" y="11907"/>
                </a:cubicBezTo>
                <a:cubicBezTo>
                  <a:pt x="6014" y="10550"/>
                  <a:pt x="6061" y="9240"/>
                  <a:pt x="6061" y="9240"/>
                </a:cubicBezTo>
                <a:lnTo>
                  <a:pt x="6061" y="8097"/>
                </a:lnTo>
                <a:close/>
                <a:moveTo>
                  <a:pt x="5323" y="1"/>
                </a:moveTo>
                <a:lnTo>
                  <a:pt x="5323" y="21849"/>
                </a:lnTo>
                <a:cubicBezTo>
                  <a:pt x="4975" y="21602"/>
                  <a:pt x="4516" y="21474"/>
                  <a:pt x="4006" y="21474"/>
                </a:cubicBezTo>
                <a:cubicBezTo>
                  <a:pt x="3435" y="21474"/>
                  <a:pt x="2802" y="21634"/>
                  <a:pt x="2192" y="21968"/>
                </a:cubicBezTo>
                <a:cubicBezTo>
                  <a:pt x="739" y="22754"/>
                  <a:pt x="1" y="24194"/>
                  <a:pt x="549" y="25194"/>
                </a:cubicBezTo>
                <a:cubicBezTo>
                  <a:pt x="856" y="25769"/>
                  <a:pt x="1521" y="26068"/>
                  <a:pt x="2306" y="26068"/>
                </a:cubicBezTo>
                <a:cubicBezTo>
                  <a:pt x="2889" y="26068"/>
                  <a:pt x="3538" y="25903"/>
                  <a:pt x="4156" y="25563"/>
                </a:cubicBezTo>
                <a:cubicBezTo>
                  <a:pt x="4811" y="25206"/>
                  <a:pt x="5252" y="24718"/>
                  <a:pt x="5656" y="24111"/>
                </a:cubicBezTo>
                <a:cubicBezTo>
                  <a:pt x="6073" y="23480"/>
                  <a:pt x="6037" y="22932"/>
                  <a:pt x="6037" y="22206"/>
                </a:cubicBezTo>
                <a:lnTo>
                  <a:pt x="6037" y="20837"/>
                </a:lnTo>
                <a:lnTo>
                  <a:pt x="6037" y="13931"/>
                </a:lnTo>
                <a:lnTo>
                  <a:pt x="6037" y="12967"/>
                </a:lnTo>
                <a:cubicBezTo>
                  <a:pt x="7371" y="12990"/>
                  <a:pt x="8050" y="13741"/>
                  <a:pt x="9252" y="14955"/>
                </a:cubicBezTo>
                <a:cubicBezTo>
                  <a:pt x="10502" y="16241"/>
                  <a:pt x="10478" y="20682"/>
                  <a:pt x="10478" y="20682"/>
                </a:cubicBezTo>
                <a:cubicBezTo>
                  <a:pt x="11157" y="18527"/>
                  <a:pt x="11371" y="16265"/>
                  <a:pt x="10824" y="14491"/>
                </a:cubicBezTo>
                <a:cubicBezTo>
                  <a:pt x="11193" y="12848"/>
                  <a:pt x="11252" y="11193"/>
                  <a:pt x="10883" y="9823"/>
                </a:cubicBezTo>
                <a:cubicBezTo>
                  <a:pt x="11502" y="6799"/>
                  <a:pt x="11038" y="3811"/>
                  <a:pt x="8740" y="2668"/>
                </a:cubicBezTo>
                <a:cubicBezTo>
                  <a:pt x="6014" y="1310"/>
                  <a:pt x="6061" y="1"/>
                  <a:pt x="60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26428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Classical Music Month Blue variant by Slidesgo">
  <a:themeElements>
    <a:clrScheme name="Simple Light">
      <a:dk1>
        <a:srgbClr val="000000"/>
      </a:dk1>
      <a:lt1>
        <a:srgbClr val="FFFFFF"/>
      </a:lt1>
      <a:dk2>
        <a:srgbClr val="1B3181"/>
      </a:dk2>
      <a:lt2>
        <a:srgbClr val="FFFFFF"/>
      </a:lt2>
      <a:accent1>
        <a:srgbClr val="E4EEFA"/>
      </a:accent1>
      <a:accent2>
        <a:srgbClr val="B3D6FD"/>
      </a:accent2>
      <a:accent3>
        <a:srgbClr val="3D8AE0"/>
      </a:accent3>
      <a:accent4>
        <a:srgbClr val="E4EEFA"/>
      </a:accent4>
      <a:accent5>
        <a:srgbClr val="50AAFA"/>
      </a:accent5>
      <a:accent6>
        <a:srgbClr val="1B318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1568</TotalTime>
  <Words>7797</Words>
  <Application>Microsoft Office PowerPoint</Application>
  <PresentationFormat>On-screen Show (16:9)</PresentationFormat>
  <Paragraphs>643</Paragraphs>
  <Slides>85</Slides>
  <Notes>80</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85</vt:i4>
      </vt:variant>
    </vt:vector>
  </HeadingPairs>
  <TitlesOfParts>
    <vt:vector size="94" baseType="lpstr">
      <vt:lpstr>Wingdings</vt:lpstr>
      <vt:lpstr>Karla</vt:lpstr>
      <vt:lpstr>Times New Roman</vt:lpstr>
      <vt:lpstr>Lora</vt:lpstr>
      <vt:lpstr>Nunito Sans</vt:lpstr>
      <vt:lpstr>Roboto Condensed Light</vt:lpstr>
      <vt:lpstr>Arial</vt:lpstr>
      <vt:lpstr>Abadi</vt:lpstr>
      <vt:lpstr>Classical Music Month Blue variant by Slidesgo</vt:lpstr>
      <vt:lpstr>Generating Music Using GAN</vt:lpstr>
      <vt:lpstr>Table of contents</vt:lpstr>
      <vt:lpstr>Introduction</vt:lpstr>
      <vt:lpstr>Problem Definiton</vt:lpstr>
      <vt:lpstr>Problem Definiton</vt:lpstr>
      <vt:lpstr>Musical Notes and Music Generation</vt:lpstr>
      <vt:lpstr>Musical Notes and Music Generation</vt:lpstr>
      <vt:lpstr>Difficulty of Music Generation without AI</vt:lpstr>
      <vt:lpstr>AI Role in Music Generation</vt:lpstr>
      <vt:lpstr>What is Artificial Intelligence(AI)?</vt:lpstr>
      <vt:lpstr>What is Machine Learning(ML)?</vt:lpstr>
      <vt:lpstr>What is Deep Learning?</vt:lpstr>
      <vt:lpstr>PowerPoint Presentation</vt:lpstr>
      <vt:lpstr>Convolution Neural Network (CNN)</vt:lpstr>
      <vt:lpstr>Recurrent Neural Networks (RNN)</vt:lpstr>
      <vt:lpstr>Long Short Term Memory (LSTM)</vt:lpstr>
      <vt:lpstr>Long Short Term Memory (LSTM)</vt:lpstr>
      <vt:lpstr>Generative Adversial Networks(GAN)</vt:lpstr>
      <vt:lpstr>Transformers</vt:lpstr>
      <vt:lpstr>Transformers</vt:lpstr>
      <vt:lpstr>The shift from RNNs and LSTMs to Transformers</vt:lpstr>
      <vt:lpstr>Paper 1</vt:lpstr>
      <vt:lpstr>PowerPoint Presentation</vt:lpstr>
      <vt:lpstr>1.Abstract</vt:lpstr>
      <vt:lpstr>2.Introduction</vt:lpstr>
      <vt:lpstr>3.Problem</vt:lpstr>
      <vt:lpstr>4.Architecture  of LSTM and its Variants</vt:lpstr>
      <vt:lpstr>4.1.Convential LSTM</vt:lpstr>
      <vt:lpstr>4.2.Peephole LSTM</vt:lpstr>
      <vt:lpstr>Difference Between Each Type</vt:lpstr>
      <vt:lpstr>5.GAN</vt:lpstr>
      <vt:lpstr>5.1.Jamming Model</vt:lpstr>
      <vt:lpstr>5.2.Composer Model</vt:lpstr>
      <vt:lpstr>5.3.Hybrid Model</vt:lpstr>
      <vt:lpstr>6.Materials and Methods</vt:lpstr>
      <vt:lpstr>6.1.Midi Format</vt:lpstr>
      <vt:lpstr>6.2.Conditional GAN Model</vt:lpstr>
      <vt:lpstr>6.3.Music Synthesizer Using Conditional GAN </vt:lpstr>
      <vt:lpstr>7.Workflow</vt:lpstr>
      <vt:lpstr>8.Experiments and Results</vt:lpstr>
      <vt:lpstr>9.Evaluation of Models</vt:lpstr>
      <vt:lpstr>10.Conclusion</vt:lpstr>
      <vt:lpstr>Paper 2</vt:lpstr>
      <vt:lpstr>PowerPoint Presentation</vt:lpstr>
      <vt:lpstr>1.Objective</vt:lpstr>
      <vt:lpstr>2.Introduction</vt:lpstr>
      <vt:lpstr>3.Problem</vt:lpstr>
      <vt:lpstr>4.Related Work</vt:lpstr>
      <vt:lpstr>4.1.Image Feature Extraction and Conversion</vt:lpstr>
      <vt:lpstr>4.2.Deep Learning Methods for Music Generation</vt:lpstr>
      <vt:lpstr>4.2.Deep Learning Methods for Music Generation</vt:lpstr>
      <vt:lpstr>4.3.Muli-Modality Audio and Music Generation</vt:lpstr>
      <vt:lpstr>5.Method</vt:lpstr>
      <vt:lpstr>5.1.Image Emotion Labelling Model</vt:lpstr>
      <vt:lpstr>5.2.Image Description Model</vt:lpstr>
      <vt:lpstr>5.3.Large Language Model (LLM)</vt:lpstr>
      <vt:lpstr>5.4.Music Generation</vt:lpstr>
      <vt:lpstr>5.4.Music Generation</vt:lpstr>
      <vt:lpstr>5.5.Architechture </vt:lpstr>
      <vt:lpstr>6.Experiments</vt:lpstr>
      <vt:lpstr>6.1.Datasets</vt:lpstr>
      <vt:lpstr>6.2.Evaluation Metrics</vt:lpstr>
      <vt:lpstr>PowerPoint Presentation</vt:lpstr>
      <vt:lpstr>6.3.Training and Results</vt:lpstr>
      <vt:lpstr>PowerPoint Presentation</vt:lpstr>
      <vt:lpstr>7.Conclusion</vt:lpstr>
      <vt:lpstr>Paper 3</vt:lpstr>
      <vt:lpstr>PowerPoint Presentation</vt:lpstr>
      <vt:lpstr>1.Objective</vt:lpstr>
      <vt:lpstr>2.Problem</vt:lpstr>
      <vt:lpstr>3.Related Work</vt:lpstr>
      <vt:lpstr>4.Methdology</vt:lpstr>
      <vt:lpstr>4.1.Data Representation</vt:lpstr>
      <vt:lpstr>4.2.Maximum Likelihood</vt:lpstr>
      <vt:lpstr>4.3.Adversial Loses</vt:lpstr>
      <vt:lpstr>4.3.1.WGAN with Gradient Penalty Loss</vt:lpstr>
      <vt:lpstr>4.4.Transformer GAN Architechture</vt:lpstr>
      <vt:lpstr>4.5.Tricks of Adversarial Trainig</vt:lpstr>
      <vt:lpstr>PowerPoint Presentation</vt:lpstr>
      <vt:lpstr>Gradient Penalty</vt:lpstr>
      <vt:lpstr>5.Metrics</vt:lpstr>
      <vt:lpstr>6.Implementation Details</vt:lpstr>
      <vt:lpstr>7.Experiments and Results</vt:lpstr>
      <vt:lpstr>8.Conclusion</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Dina Ahmed El Sayed Fathy</cp:lastModifiedBy>
  <cp:revision>142</cp:revision>
  <dcterms:modified xsi:type="dcterms:W3CDTF">2024-11-04T03:35:37Z</dcterms:modified>
</cp:coreProperties>
</file>